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notesSlides/notesSlide14.xml" ContentType="application/vnd.openxmlformats-officedocument.presentationml.notesSlide+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8.xml" ContentType="application/vnd.openxmlformats-officedocument.presentationml.notesSlide+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notesSlides/notesSlide2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2.xml" ContentType="application/vnd.openxmlformats-officedocument.presentationml.notesSlide+xml"/>
  <Override PartName="/ppt/tags/tag68.xml" ContentType="application/vnd.openxmlformats-officedocument.presentationml.tags+xml"/>
  <Override PartName="/ppt/notesSlides/notesSlide2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81"/>
  </p:notesMasterIdLst>
  <p:sldIdLst>
    <p:sldId id="257" r:id="rId5"/>
    <p:sldId id="360" r:id="rId6"/>
    <p:sldId id="266" r:id="rId7"/>
    <p:sldId id="399" r:id="rId8"/>
    <p:sldId id="347" r:id="rId9"/>
    <p:sldId id="271" r:id="rId10"/>
    <p:sldId id="309" r:id="rId11"/>
    <p:sldId id="357" r:id="rId12"/>
    <p:sldId id="415" r:id="rId13"/>
    <p:sldId id="362" r:id="rId14"/>
    <p:sldId id="349" r:id="rId15"/>
    <p:sldId id="270" r:id="rId16"/>
    <p:sldId id="353" r:id="rId17"/>
    <p:sldId id="354" r:id="rId18"/>
    <p:sldId id="355" r:id="rId19"/>
    <p:sldId id="352" r:id="rId20"/>
    <p:sldId id="289" r:id="rId21"/>
    <p:sldId id="356" r:id="rId22"/>
    <p:sldId id="404" r:id="rId23"/>
    <p:sldId id="351" r:id="rId24"/>
    <p:sldId id="290" r:id="rId25"/>
    <p:sldId id="269" r:id="rId26"/>
    <p:sldId id="268" r:id="rId27"/>
    <p:sldId id="295" r:id="rId28"/>
    <p:sldId id="401" r:id="rId29"/>
    <p:sldId id="296" r:id="rId30"/>
    <p:sldId id="403" r:id="rId31"/>
    <p:sldId id="320" r:id="rId32"/>
    <p:sldId id="321" r:id="rId33"/>
    <p:sldId id="322" r:id="rId34"/>
    <p:sldId id="323" r:id="rId35"/>
    <p:sldId id="324" r:id="rId36"/>
    <p:sldId id="325" r:id="rId37"/>
    <p:sldId id="326" r:id="rId38"/>
    <p:sldId id="327" r:id="rId39"/>
    <p:sldId id="363" r:id="rId40"/>
    <p:sldId id="276" r:id="rId41"/>
    <p:sldId id="308" r:id="rId42"/>
    <p:sldId id="416" r:id="rId43"/>
    <p:sldId id="417" r:id="rId44"/>
    <p:sldId id="272" r:id="rId45"/>
    <p:sldId id="400" r:id="rId46"/>
    <p:sldId id="301" r:id="rId47"/>
    <p:sldId id="405" r:id="rId48"/>
    <p:sldId id="314" r:id="rId49"/>
    <p:sldId id="315" r:id="rId50"/>
    <p:sldId id="316" r:id="rId51"/>
    <p:sldId id="317" r:id="rId52"/>
    <p:sldId id="332" r:id="rId53"/>
    <p:sldId id="333" r:id="rId54"/>
    <p:sldId id="318" r:id="rId55"/>
    <p:sldId id="319" r:id="rId56"/>
    <p:sldId id="312" r:id="rId57"/>
    <p:sldId id="364" r:id="rId58"/>
    <p:sldId id="409" r:id="rId59"/>
    <p:sldId id="406" r:id="rId60"/>
    <p:sldId id="275" r:id="rId61"/>
    <p:sldId id="402" r:id="rId62"/>
    <p:sldId id="310" r:id="rId63"/>
    <p:sldId id="328" r:id="rId64"/>
    <p:sldId id="329" r:id="rId65"/>
    <p:sldId id="340" r:id="rId66"/>
    <p:sldId id="341" r:id="rId67"/>
    <p:sldId id="410" r:id="rId68"/>
    <p:sldId id="303" r:id="rId69"/>
    <p:sldId id="413" r:id="rId70"/>
    <p:sldId id="302" r:id="rId71"/>
    <p:sldId id="412" r:id="rId72"/>
    <p:sldId id="334" r:id="rId73"/>
    <p:sldId id="335" r:id="rId74"/>
    <p:sldId id="336" r:id="rId75"/>
    <p:sldId id="337" r:id="rId76"/>
    <p:sldId id="342" r:id="rId77"/>
    <p:sldId id="343" r:id="rId78"/>
    <p:sldId id="345" r:id="rId79"/>
    <p:sldId id="311" r:id="rId80"/>
  </p:sldIdLst>
  <p:sldSz cx="9144000" cy="5143500" type="screen16x9"/>
  <p:notesSz cx="6858000" cy="9144000"/>
  <p:custDataLst>
    <p:tags r:id="rId82"/>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KS" userId="S::Kina.Stringfellow@dpi.wi.gov::002858cf-6d8d-4f58-b096-3c8ddc1070aa" providerId="AD"/>
  <p188:author id="{54751DB1-61B5-211C-AE6E-41AF61175B72}" name="Hunter, Jodyann T. DPI" initials="HD" userId="S::jodyann.hunter@dpi.wi.gov::7b2abdba-2366-42e0-b651-f3a6e832ce6a" providerId="AD"/>
  <p188:author id="{0B1EC9BE-9166-75D3-34D2-09F52815F514}" name="Koontz, Gabrielle E.   DPI" initials="GK" userId="S::Gabrielle.Koontz@dpi.wi.gov::0e87dca7-9c85-4686-81de-6667c5387956" providerId="AD"/>
  <p188:author id="{3F81F4C9-4CC4-AF35-712D-5DEB4C2DD517}" name="Hunter, Jodyann T. DPI" initials="" userId="S::Jodyann.Hunter@dpi.wi.gov::7b2abdba-2366-42e0-b651-f3a6e832ce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087"/>
    <a:srgbClr val="0066CC"/>
    <a:srgbClr val="2D7B2D"/>
    <a:srgbClr val="009999"/>
    <a:srgbClr val="333399"/>
    <a:srgbClr val="F2F8EC"/>
    <a:srgbClr val="E3DDEF"/>
    <a:srgbClr val="D9D2E9"/>
    <a:srgbClr val="674EA7"/>
    <a:srgbClr val="DB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F0915-28E2-4488-AF05-0082D26561B7}" v="5319" dt="2024-03-04T19:21:03.689"/>
    <p1510:client id="{C75B1A3F-991D-404B-BE6A-6420826B3FD6}" v="343" dt="2024-03-04T17:47:2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6733" autoAdjust="0"/>
  </p:normalViewPr>
  <p:slideViewPr>
    <p:cSldViewPr snapToGrid="0">
      <p:cViewPr varScale="1">
        <p:scale>
          <a:sx n="120" d="100"/>
          <a:sy n="120" d="100"/>
        </p:scale>
        <p:origin x="1266" y="96"/>
      </p:cViewPr>
      <p:guideLst>
        <p:guide pos="2880"/>
        <p:guide orient="horz" pos="2358"/>
        <p:guide orient="horz" pos="2868"/>
        <p:guide pos="2863"/>
        <p:guide pos="2856"/>
      </p:guideLst>
    </p:cSldViewPr>
  </p:slideViewPr>
  <p:outlineViewPr>
    <p:cViewPr>
      <p:scale>
        <a:sx n="33" d="100"/>
        <a:sy n="33" d="100"/>
      </p:scale>
      <p:origin x="0" y="-15132"/>
    </p:cViewPr>
    <p:sldLst>
      <p:sld r:id="rId1" collapse="1"/>
      <p:sld r:id="rId2" collapse="1"/>
    </p:sldLst>
  </p:outlineViewPr>
  <p:notesTextViewPr>
    <p:cViewPr>
      <p:scale>
        <a:sx n="1" d="1"/>
        <a:sy n="1" d="1"/>
      </p:scale>
      <p:origin x="0" y="0"/>
    </p:cViewPr>
  </p:notesTextViewPr>
  <p:sorterViewPr>
    <p:cViewPr>
      <p:scale>
        <a:sx n="100" d="100"/>
        <a:sy n="100" d="100"/>
      </p:scale>
      <p:origin x="0" y="-16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89"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gs" Target="tags/tag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Jodyann T. DPI" userId="S::jodyann.hunter@dpi.wi.gov::7b2abdba-2366-42e0-b651-f3a6e832ce6a" providerId="AD" clId="Web-{5633A1FA-9655-4FFC-9559-D916053B6DE1}"/>
    <pc:docChg chg="addSld modSld">
      <pc:chgData name="Hunter, Jodyann T. DPI" userId="S::jodyann.hunter@dpi.wi.gov::7b2abdba-2366-42e0-b651-f3a6e832ce6a" providerId="AD" clId="Web-{5633A1FA-9655-4FFC-9559-D916053B6DE1}" dt="2024-02-26T06:07:05.282" v="335" actId="20577"/>
      <pc:docMkLst>
        <pc:docMk/>
      </pc:docMkLst>
      <pc:sldChg chg="modSp">
        <pc:chgData name="Hunter, Jodyann T. DPI" userId="S::jodyann.hunter@dpi.wi.gov::7b2abdba-2366-42e0-b651-f3a6e832ce6a" providerId="AD" clId="Web-{5633A1FA-9655-4FFC-9559-D916053B6DE1}" dt="2024-02-26T06:07:05.282" v="335" actId="20577"/>
        <pc:sldMkLst>
          <pc:docMk/>
          <pc:sldMk cId="429080670" sldId="266"/>
        </pc:sldMkLst>
        <pc:spChg chg="mod">
          <ac:chgData name="Hunter, Jodyann T. DPI" userId="S::jodyann.hunter@dpi.wi.gov::7b2abdba-2366-42e0-b651-f3a6e832ce6a" providerId="AD" clId="Web-{5633A1FA-9655-4FFC-9559-D916053B6DE1}" dt="2024-02-26T06:07:05.282" v="335" actId="20577"/>
          <ac:spMkLst>
            <pc:docMk/>
            <pc:sldMk cId="429080670" sldId="266"/>
            <ac:spMk id="3" creationId="{AE302923-DA07-A591-DCB3-1F5EA515A5DF}"/>
          </ac:spMkLst>
        </pc:spChg>
      </pc:sldChg>
      <pc:sldChg chg="modSp">
        <pc:chgData name="Hunter, Jodyann T. DPI" userId="S::jodyann.hunter@dpi.wi.gov::7b2abdba-2366-42e0-b651-f3a6e832ce6a" providerId="AD" clId="Web-{5633A1FA-9655-4FFC-9559-D916053B6DE1}" dt="2024-02-26T05:33:27.724" v="150" actId="20577"/>
        <pc:sldMkLst>
          <pc:docMk/>
          <pc:sldMk cId="2115731336" sldId="272"/>
        </pc:sldMkLst>
        <pc:spChg chg="mod">
          <ac:chgData name="Hunter, Jodyann T. DPI" userId="S::jodyann.hunter@dpi.wi.gov::7b2abdba-2366-42e0-b651-f3a6e832ce6a" providerId="AD" clId="Web-{5633A1FA-9655-4FFC-9559-D916053B6DE1}" dt="2024-02-26T05:33:27.724" v="150" actId="20577"/>
          <ac:spMkLst>
            <pc:docMk/>
            <pc:sldMk cId="2115731336" sldId="272"/>
            <ac:spMk id="5" creationId="{7D354616-5DC2-DE1C-77B4-00DE22B76582}"/>
          </ac:spMkLst>
        </pc:spChg>
      </pc:sldChg>
      <pc:sldChg chg="modSp">
        <pc:chgData name="Hunter, Jodyann T. DPI" userId="S::jodyann.hunter@dpi.wi.gov::7b2abdba-2366-42e0-b651-f3a6e832ce6a" providerId="AD" clId="Web-{5633A1FA-9655-4FFC-9559-D916053B6DE1}" dt="2024-02-26T05:24:32.187" v="1" actId="20577"/>
        <pc:sldMkLst>
          <pc:docMk/>
          <pc:sldMk cId="3849185111" sldId="290"/>
        </pc:sldMkLst>
        <pc:spChg chg="mod">
          <ac:chgData name="Hunter, Jodyann T. DPI" userId="S::jodyann.hunter@dpi.wi.gov::7b2abdba-2366-42e0-b651-f3a6e832ce6a" providerId="AD" clId="Web-{5633A1FA-9655-4FFC-9559-D916053B6DE1}" dt="2024-02-26T05:24:32.187" v="1" actId="20577"/>
          <ac:spMkLst>
            <pc:docMk/>
            <pc:sldMk cId="3849185111" sldId="290"/>
            <ac:spMk id="9" creationId="{FC9A039F-57F0-AA06-2BDD-4F8F7DAE797B}"/>
          </ac:spMkLst>
        </pc:spChg>
      </pc:sldChg>
      <pc:sldChg chg="modSp">
        <pc:chgData name="Hunter, Jodyann T. DPI" userId="S::jodyann.hunter@dpi.wi.gov::7b2abdba-2366-42e0-b651-f3a6e832ce6a" providerId="AD" clId="Web-{5633A1FA-9655-4FFC-9559-D916053B6DE1}" dt="2024-02-26T05:33:15.396" v="149" actId="20577"/>
        <pc:sldMkLst>
          <pc:docMk/>
          <pc:sldMk cId="3982355775" sldId="301"/>
        </pc:sldMkLst>
        <pc:spChg chg="mod">
          <ac:chgData name="Hunter, Jodyann T. DPI" userId="S::jodyann.hunter@dpi.wi.gov::7b2abdba-2366-42e0-b651-f3a6e832ce6a" providerId="AD" clId="Web-{5633A1FA-9655-4FFC-9559-D916053B6DE1}" dt="2024-02-26T05:33:15.396" v="149" actId="20577"/>
          <ac:spMkLst>
            <pc:docMk/>
            <pc:sldMk cId="3982355775" sldId="301"/>
            <ac:spMk id="9" creationId="{9E60C330-EFDD-9929-7161-B6CCDA447F59}"/>
          </ac:spMkLst>
        </pc:spChg>
      </pc:sldChg>
      <pc:sldChg chg="delCm">
        <pc:chgData name="Hunter, Jodyann T. DPI" userId="S::jodyann.hunter@dpi.wi.gov::7b2abdba-2366-42e0-b651-f3a6e832ce6a" providerId="AD" clId="Web-{5633A1FA-9655-4FFC-9559-D916053B6DE1}" dt="2024-02-26T05:25:06.360" v="2"/>
        <pc:sldMkLst>
          <pc:docMk/>
          <pc:sldMk cId="4096674975" sldId="304"/>
        </pc:sldMkLst>
        <pc:extLst>
          <p:ext xmlns:p="http://schemas.openxmlformats.org/presentationml/2006/main" uri="{D6D511B9-2390-475A-947B-AFAB55BFBCF1}">
            <pc226:cmChg xmlns:pc226="http://schemas.microsoft.com/office/powerpoint/2022/06/main/command" chg="del">
              <pc226:chgData name="Hunter, Jodyann T. DPI" userId="S::jodyann.hunter@dpi.wi.gov::7b2abdba-2366-42e0-b651-f3a6e832ce6a" providerId="AD" clId="Web-{5633A1FA-9655-4FFC-9559-D916053B6DE1}" dt="2024-02-26T05:25:06.360" v="2"/>
              <pc2:cmMkLst xmlns:pc2="http://schemas.microsoft.com/office/powerpoint/2019/9/main/command">
                <pc:docMk/>
                <pc:sldMk cId="4096674975" sldId="304"/>
                <pc2:cmMk id="{8B91C1E0-EB10-4756-BACB-EE714BB7B89B}"/>
              </pc2:cmMkLst>
            </pc226:cmChg>
          </p:ext>
        </pc:extLst>
      </pc:sldChg>
      <pc:sldChg chg="delCm">
        <pc:chgData name="Hunter, Jodyann T. DPI" userId="S::jodyann.hunter@dpi.wi.gov::7b2abdba-2366-42e0-b651-f3a6e832ce6a" providerId="AD" clId="Web-{5633A1FA-9655-4FFC-9559-D916053B6DE1}" dt="2024-02-26T05:26:05.518" v="3"/>
        <pc:sldMkLst>
          <pc:docMk/>
          <pc:sldMk cId="3687074114" sldId="310"/>
        </pc:sldMkLst>
        <pc:extLst>
          <p:ext xmlns:p="http://schemas.openxmlformats.org/presentationml/2006/main" uri="{D6D511B9-2390-475A-947B-AFAB55BFBCF1}">
            <pc226:cmChg xmlns:pc226="http://schemas.microsoft.com/office/powerpoint/2022/06/main/command" chg="del">
              <pc226:chgData name="Hunter, Jodyann T. DPI" userId="S::jodyann.hunter@dpi.wi.gov::7b2abdba-2366-42e0-b651-f3a6e832ce6a" providerId="AD" clId="Web-{5633A1FA-9655-4FFC-9559-D916053B6DE1}" dt="2024-02-26T05:26:05.518" v="3"/>
              <pc2:cmMkLst xmlns:pc2="http://schemas.microsoft.com/office/powerpoint/2019/9/main/command">
                <pc:docMk/>
                <pc:sldMk cId="3687074114" sldId="310"/>
                <pc2:cmMk id="{203F94B6-4206-4C6E-93CF-ADBAB371DF0F}"/>
              </pc2:cmMkLst>
            </pc226:cmChg>
          </p:ext>
        </pc:extLst>
      </pc:sldChg>
      <pc:sldChg chg="addSp modSp new">
        <pc:chgData name="Hunter, Jodyann T. DPI" userId="S::jodyann.hunter@dpi.wi.gov::7b2abdba-2366-42e0-b651-f3a6e832ce6a" providerId="AD" clId="Web-{5633A1FA-9655-4FFC-9559-D916053B6DE1}" dt="2024-02-26T05:41:22.740" v="329" actId="1076"/>
        <pc:sldMkLst>
          <pc:docMk/>
          <pc:sldMk cId="1752085621" sldId="312"/>
        </pc:sldMkLst>
        <pc:spChg chg="mod">
          <ac:chgData name="Hunter, Jodyann T. DPI" userId="S::jodyann.hunter@dpi.wi.gov::7b2abdba-2366-42e0-b651-f3a6e832ce6a" providerId="AD" clId="Web-{5633A1FA-9655-4FFC-9559-D916053B6DE1}" dt="2024-02-26T05:34:45.321" v="157" actId="20577"/>
          <ac:spMkLst>
            <pc:docMk/>
            <pc:sldMk cId="1752085621" sldId="312"/>
            <ac:spMk id="2" creationId="{1C98727E-5492-B710-5962-F77C2483A040}"/>
          </ac:spMkLst>
        </pc:spChg>
        <pc:spChg chg="mod">
          <ac:chgData name="Hunter, Jodyann T. DPI" userId="S::jodyann.hunter@dpi.wi.gov::7b2abdba-2366-42e0-b651-f3a6e832ce6a" providerId="AD" clId="Web-{5633A1FA-9655-4FFC-9559-D916053B6DE1}" dt="2024-02-26T05:40:25.192" v="326" actId="20577"/>
          <ac:spMkLst>
            <pc:docMk/>
            <pc:sldMk cId="1752085621" sldId="312"/>
            <ac:spMk id="3" creationId="{FB95B0A3-962F-3E0C-989B-69B15A534597}"/>
          </ac:spMkLst>
        </pc:spChg>
        <pc:picChg chg="add mod">
          <ac:chgData name="Hunter, Jodyann T. DPI" userId="S::jodyann.hunter@dpi.wi.gov::7b2abdba-2366-42e0-b651-f3a6e832ce6a" providerId="AD" clId="Web-{5633A1FA-9655-4FFC-9559-D916053B6DE1}" dt="2024-02-26T05:41:22.740" v="329" actId="1076"/>
          <ac:picMkLst>
            <pc:docMk/>
            <pc:sldMk cId="1752085621" sldId="312"/>
            <ac:picMk id="4" creationId="{131471E5-D034-C361-D0D4-E987B9363AA6}"/>
          </ac:picMkLst>
        </pc:picChg>
      </pc:sldChg>
    </pc:docChg>
  </pc:docChgLst>
  <pc:docChgLst>
    <pc:chgData name="Hunter, Jodyann T. DPI" userId="S::jodyann.hunter@dpi.wi.gov::7b2abdba-2366-42e0-b651-f3a6e832ce6a" providerId="AD" clId="Web-{CD4EB6D5-4D86-4BA7-960A-EBA150CF5DAE}"/>
    <pc:docChg chg="addSld delSld modSld sldOrd">
      <pc:chgData name="Hunter, Jodyann T. DPI" userId="S::jodyann.hunter@dpi.wi.gov::7b2abdba-2366-42e0-b651-f3a6e832ce6a" providerId="AD" clId="Web-{CD4EB6D5-4D86-4BA7-960A-EBA150CF5DAE}" dt="2024-02-27T06:24:55.096" v="1668" actId="20577"/>
      <pc:docMkLst>
        <pc:docMk/>
      </pc:docMkLst>
      <pc:sldChg chg="modSp">
        <pc:chgData name="Hunter, Jodyann T. DPI" userId="S::jodyann.hunter@dpi.wi.gov::7b2abdba-2366-42e0-b651-f3a6e832ce6a" providerId="AD" clId="Web-{CD4EB6D5-4D86-4BA7-960A-EBA150CF5DAE}" dt="2024-02-27T03:30:50.262" v="5" actId="20577"/>
        <pc:sldMkLst>
          <pc:docMk/>
          <pc:sldMk cId="835893860" sldId="258"/>
        </pc:sldMkLst>
        <pc:spChg chg="mod">
          <ac:chgData name="Hunter, Jodyann T. DPI" userId="S::jodyann.hunter@dpi.wi.gov::7b2abdba-2366-42e0-b651-f3a6e832ce6a" providerId="AD" clId="Web-{CD4EB6D5-4D86-4BA7-960A-EBA150CF5DAE}" dt="2024-02-27T03:30:50.262" v="5" actId="20577"/>
          <ac:spMkLst>
            <pc:docMk/>
            <pc:sldMk cId="835893860" sldId="258"/>
            <ac:spMk id="3" creationId="{00000000-0000-0000-0000-000000000000}"/>
          </ac:spMkLst>
        </pc:spChg>
      </pc:sldChg>
      <pc:sldChg chg="modSp">
        <pc:chgData name="Hunter, Jodyann T. DPI" userId="S::jodyann.hunter@dpi.wi.gov::7b2abdba-2366-42e0-b651-f3a6e832ce6a" providerId="AD" clId="Web-{CD4EB6D5-4D86-4BA7-960A-EBA150CF5DAE}" dt="2024-02-27T03:37:04.005" v="52" actId="20577"/>
        <pc:sldMkLst>
          <pc:docMk/>
          <pc:sldMk cId="1752920554" sldId="270"/>
        </pc:sldMkLst>
        <pc:spChg chg="mod">
          <ac:chgData name="Hunter, Jodyann T. DPI" userId="S::jodyann.hunter@dpi.wi.gov::7b2abdba-2366-42e0-b651-f3a6e832ce6a" providerId="AD" clId="Web-{CD4EB6D5-4D86-4BA7-960A-EBA150CF5DAE}" dt="2024-02-27T03:37:04.005" v="52" actId="20577"/>
          <ac:spMkLst>
            <pc:docMk/>
            <pc:sldMk cId="1752920554" sldId="270"/>
            <ac:spMk id="3" creationId="{AE302923-DA07-A591-DCB3-1F5EA515A5DF}"/>
          </ac:spMkLst>
        </pc:spChg>
      </pc:sldChg>
      <pc:sldChg chg="ord">
        <pc:chgData name="Hunter, Jodyann T. DPI" userId="S::jodyann.hunter@dpi.wi.gov::7b2abdba-2366-42e0-b651-f3a6e832ce6a" providerId="AD" clId="Web-{CD4EB6D5-4D86-4BA7-960A-EBA150CF5DAE}" dt="2024-02-27T03:43:44.983" v="69"/>
        <pc:sldMkLst>
          <pc:docMk/>
          <pc:sldMk cId="2115731336" sldId="272"/>
        </pc:sldMkLst>
      </pc:sldChg>
      <pc:sldChg chg="del">
        <pc:chgData name="Hunter, Jodyann T. DPI" userId="S::jodyann.hunter@dpi.wi.gov::7b2abdba-2366-42e0-b651-f3a6e832ce6a" providerId="AD" clId="Web-{CD4EB6D5-4D86-4BA7-960A-EBA150CF5DAE}" dt="2024-02-27T05:14:14.126" v="422"/>
        <pc:sldMkLst>
          <pc:docMk/>
          <pc:sldMk cId="1448436653" sldId="273"/>
        </pc:sldMkLst>
      </pc:sldChg>
      <pc:sldChg chg="modSp">
        <pc:chgData name="Hunter, Jodyann T. DPI" userId="S::jodyann.hunter@dpi.wi.gov::7b2abdba-2366-42e0-b651-f3a6e832ce6a" providerId="AD" clId="Web-{CD4EB6D5-4D86-4BA7-960A-EBA150CF5DAE}" dt="2024-02-27T06:00:49.247" v="1222" actId="20577"/>
        <pc:sldMkLst>
          <pc:docMk/>
          <pc:sldMk cId="3982225640" sldId="276"/>
        </pc:sldMkLst>
        <pc:spChg chg="mod">
          <ac:chgData name="Hunter, Jodyann T. DPI" userId="S::jodyann.hunter@dpi.wi.gov::7b2abdba-2366-42e0-b651-f3a6e832ce6a" providerId="AD" clId="Web-{CD4EB6D5-4D86-4BA7-960A-EBA150CF5DAE}" dt="2024-02-27T06:00:49.247" v="1222" actId="20577"/>
          <ac:spMkLst>
            <pc:docMk/>
            <pc:sldMk cId="3982225640" sldId="276"/>
            <ac:spMk id="3" creationId="{AE302923-DA07-A591-DCB3-1F5EA515A5DF}"/>
          </ac:spMkLst>
        </pc:spChg>
      </pc:sldChg>
      <pc:sldChg chg="addSp modSp">
        <pc:chgData name="Hunter, Jodyann T. DPI" userId="S::jodyann.hunter@dpi.wi.gov::7b2abdba-2366-42e0-b651-f3a6e832ce6a" providerId="AD" clId="Web-{CD4EB6D5-4D86-4BA7-960A-EBA150CF5DAE}" dt="2024-02-27T05:14:38.064" v="424" actId="1076"/>
        <pc:sldMkLst>
          <pc:docMk/>
          <pc:sldMk cId="2494286358" sldId="281"/>
        </pc:sldMkLst>
        <pc:picChg chg="add mod">
          <ac:chgData name="Hunter, Jodyann T. DPI" userId="S::jodyann.hunter@dpi.wi.gov::7b2abdba-2366-42e0-b651-f3a6e832ce6a" providerId="AD" clId="Web-{CD4EB6D5-4D86-4BA7-960A-EBA150CF5DAE}" dt="2024-02-27T05:14:38.064" v="424" actId="1076"/>
          <ac:picMkLst>
            <pc:docMk/>
            <pc:sldMk cId="2494286358" sldId="281"/>
            <ac:picMk id="4" creationId="{D63EEA6E-A7F5-C8F4-1F39-9DAC31FB69EA}"/>
          </ac:picMkLst>
        </pc:picChg>
      </pc:sldChg>
      <pc:sldChg chg="modSp">
        <pc:chgData name="Hunter, Jodyann T. DPI" userId="S::jodyann.hunter@dpi.wi.gov::7b2abdba-2366-42e0-b651-f3a6e832ce6a" providerId="AD" clId="Web-{CD4EB6D5-4D86-4BA7-960A-EBA150CF5DAE}" dt="2024-02-27T03:31:38.794" v="7" actId="20577"/>
        <pc:sldMkLst>
          <pc:docMk/>
          <pc:sldMk cId="1952756607" sldId="295"/>
        </pc:sldMkLst>
        <pc:spChg chg="mod">
          <ac:chgData name="Hunter, Jodyann T. DPI" userId="S::jodyann.hunter@dpi.wi.gov::7b2abdba-2366-42e0-b651-f3a6e832ce6a" providerId="AD" clId="Web-{CD4EB6D5-4D86-4BA7-960A-EBA150CF5DAE}" dt="2024-02-27T03:31:38.794" v="7" actId="20577"/>
          <ac:spMkLst>
            <pc:docMk/>
            <pc:sldMk cId="1952756607" sldId="295"/>
            <ac:spMk id="5" creationId="{DCEDA994-7C6F-B656-9207-D3FA21DE1542}"/>
          </ac:spMkLst>
        </pc:spChg>
      </pc:sldChg>
      <pc:sldChg chg="modSp">
        <pc:chgData name="Hunter, Jodyann T. DPI" userId="S::jodyann.hunter@dpi.wi.gov::7b2abdba-2366-42e0-b651-f3a6e832ce6a" providerId="AD" clId="Web-{CD4EB6D5-4D86-4BA7-960A-EBA150CF5DAE}" dt="2024-02-27T03:42:19.684" v="67" actId="20577"/>
        <pc:sldMkLst>
          <pc:docMk/>
          <pc:sldMk cId="1962313710" sldId="296"/>
        </pc:sldMkLst>
        <pc:spChg chg="mod">
          <ac:chgData name="Hunter, Jodyann T. DPI" userId="S::jodyann.hunter@dpi.wi.gov::7b2abdba-2366-42e0-b651-f3a6e832ce6a" providerId="AD" clId="Web-{CD4EB6D5-4D86-4BA7-960A-EBA150CF5DAE}" dt="2024-02-27T03:42:19.684" v="67" actId="20577"/>
          <ac:spMkLst>
            <pc:docMk/>
            <pc:sldMk cId="1962313710" sldId="296"/>
            <ac:spMk id="5" creationId="{1E18FDF8-9AE1-2B9A-6DE1-7C465F811450}"/>
          </ac:spMkLst>
        </pc:spChg>
      </pc:sldChg>
      <pc:sldChg chg="ord">
        <pc:chgData name="Hunter, Jodyann T. DPI" userId="S::jodyann.hunter@dpi.wi.gov::7b2abdba-2366-42e0-b651-f3a6e832ce6a" providerId="AD" clId="Web-{CD4EB6D5-4D86-4BA7-960A-EBA150CF5DAE}" dt="2024-02-27T03:44:25.703" v="70"/>
        <pc:sldMkLst>
          <pc:docMk/>
          <pc:sldMk cId="2153736613" sldId="302"/>
        </pc:sldMkLst>
      </pc:sldChg>
      <pc:sldChg chg="modSp">
        <pc:chgData name="Hunter, Jodyann T. DPI" userId="S::jodyann.hunter@dpi.wi.gov::7b2abdba-2366-42e0-b651-f3a6e832ce6a" providerId="AD" clId="Web-{CD4EB6D5-4D86-4BA7-960A-EBA150CF5DAE}" dt="2024-02-27T05:26:19.456" v="601" actId="20577"/>
        <pc:sldMkLst>
          <pc:docMk/>
          <pc:sldMk cId="3891032088" sldId="305"/>
        </pc:sldMkLst>
        <pc:spChg chg="mod">
          <ac:chgData name="Hunter, Jodyann T. DPI" userId="S::jodyann.hunter@dpi.wi.gov::7b2abdba-2366-42e0-b651-f3a6e832ce6a" providerId="AD" clId="Web-{CD4EB6D5-4D86-4BA7-960A-EBA150CF5DAE}" dt="2024-02-27T05:26:19.456" v="601" actId="20577"/>
          <ac:spMkLst>
            <pc:docMk/>
            <pc:sldMk cId="3891032088" sldId="305"/>
            <ac:spMk id="7" creationId="{DA2AC6BC-9962-1A30-DE02-3C65B0DCA149}"/>
          </ac:spMkLst>
        </pc:spChg>
      </pc:sldChg>
      <pc:sldChg chg="modSp del">
        <pc:chgData name="Hunter, Jodyann T. DPI" userId="S::jodyann.hunter@dpi.wi.gov::7b2abdba-2366-42e0-b651-f3a6e832ce6a" providerId="AD" clId="Web-{CD4EB6D5-4D86-4BA7-960A-EBA150CF5DAE}" dt="2024-02-27T05:58:45.416" v="1211"/>
        <pc:sldMkLst>
          <pc:docMk/>
          <pc:sldMk cId="1237795567" sldId="306"/>
        </pc:sldMkLst>
        <pc:spChg chg="mod">
          <ac:chgData name="Hunter, Jodyann T. DPI" userId="S::jodyann.hunter@dpi.wi.gov::7b2abdba-2366-42e0-b651-f3a6e832ce6a" providerId="AD" clId="Web-{CD4EB6D5-4D86-4BA7-960A-EBA150CF5DAE}" dt="2024-02-27T03:36:45.505" v="50" actId="20577"/>
          <ac:spMkLst>
            <pc:docMk/>
            <pc:sldMk cId="1237795567" sldId="306"/>
            <ac:spMk id="3" creationId="{AE302923-DA07-A591-DCB3-1F5EA515A5DF}"/>
          </ac:spMkLst>
        </pc:spChg>
      </pc:sldChg>
      <pc:sldChg chg="ord">
        <pc:chgData name="Hunter, Jodyann T. DPI" userId="S::jodyann.hunter@dpi.wi.gov::7b2abdba-2366-42e0-b651-f3a6e832ce6a" providerId="AD" clId="Web-{CD4EB6D5-4D86-4BA7-960A-EBA150CF5DAE}" dt="2024-02-27T03:43:33.623" v="68"/>
        <pc:sldMkLst>
          <pc:docMk/>
          <pc:sldMk cId="2144117208" sldId="309"/>
        </pc:sldMkLst>
      </pc:sldChg>
      <pc:sldChg chg="modSp">
        <pc:chgData name="Hunter, Jodyann T. DPI" userId="S::jodyann.hunter@dpi.wi.gov::7b2abdba-2366-42e0-b651-f3a6e832ce6a" providerId="AD" clId="Web-{CD4EB6D5-4D86-4BA7-960A-EBA150CF5DAE}" dt="2024-02-27T06:01:40.248" v="1223" actId="1076"/>
        <pc:sldMkLst>
          <pc:docMk/>
          <pc:sldMk cId="513702070" sldId="315"/>
        </pc:sldMkLst>
        <pc:spChg chg="mod">
          <ac:chgData name="Hunter, Jodyann T. DPI" userId="S::jodyann.hunter@dpi.wi.gov::7b2abdba-2366-42e0-b651-f3a6e832ce6a" providerId="AD" clId="Web-{CD4EB6D5-4D86-4BA7-960A-EBA150CF5DAE}" dt="2024-02-27T06:01:40.248" v="1223" actId="1076"/>
          <ac:spMkLst>
            <pc:docMk/>
            <pc:sldMk cId="513702070" sldId="315"/>
            <ac:spMk id="3" creationId="{8C1F34A9-6D5B-D473-089C-7E85BE695143}"/>
          </ac:spMkLst>
        </pc:spChg>
      </pc:sldChg>
      <pc:sldChg chg="modSp">
        <pc:chgData name="Hunter, Jodyann T. DPI" userId="S::jodyann.hunter@dpi.wi.gov::7b2abdba-2366-42e0-b651-f3a6e832ce6a" providerId="AD" clId="Web-{CD4EB6D5-4D86-4BA7-960A-EBA150CF5DAE}" dt="2024-02-27T05:30:11.320" v="696" actId="20577"/>
        <pc:sldMkLst>
          <pc:docMk/>
          <pc:sldMk cId="2875038405" sldId="317"/>
        </pc:sldMkLst>
        <pc:spChg chg="mod">
          <ac:chgData name="Hunter, Jodyann T. DPI" userId="S::jodyann.hunter@dpi.wi.gov::7b2abdba-2366-42e0-b651-f3a6e832ce6a" providerId="AD" clId="Web-{CD4EB6D5-4D86-4BA7-960A-EBA150CF5DAE}" dt="2024-02-27T05:30:11.320" v="696" actId="20577"/>
          <ac:spMkLst>
            <pc:docMk/>
            <pc:sldMk cId="2875038405" sldId="317"/>
            <ac:spMk id="3" creationId="{886081A2-A0B3-81E9-2721-01AC74628F27}"/>
          </ac:spMkLst>
        </pc:spChg>
      </pc:sldChg>
      <pc:sldChg chg="modSp">
        <pc:chgData name="Hunter, Jodyann T. DPI" userId="S::jodyann.hunter@dpi.wi.gov::7b2abdba-2366-42e0-b651-f3a6e832ce6a" providerId="AD" clId="Web-{CD4EB6D5-4D86-4BA7-960A-EBA150CF5DAE}" dt="2024-02-27T05:29:59.445" v="695" actId="20577"/>
        <pc:sldMkLst>
          <pc:docMk/>
          <pc:sldMk cId="1442191848" sldId="321"/>
        </pc:sldMkLst>
        <pc:spChg chg="mod">
          <ac:chgData name="Hunter, Jodyann T. DPI" userId="S::jodyann.hunter@dpi.wi.gov::7b2abdba-2366-42e0-b651-f3a6e832ce6a" providerId="AD" clId="Web-{CD4EB6D5-4D86-4BA7-960A-EBA150CF5DAE}" dt="2024-02-27T05:29:59.445" v="695" actId="20577"/>
          <ac:spMkLst>
            <pc:docMk/>
            <pc:sldMk cId="1442191848" sldId="321"/>
            <ac:spMk id="3" creationId="{6B066A53-E864-EA60-D8C2-285D66BF56A1}"/>
          </ac:spMkLst>
        </pc:spChg>
      </pc:sldChg>
      <pc:sldChg chg="modSp">
        <pc:chgData name="Hunter, Jodyann T. DPI" userId="S::jodyann.hunter@dpi.wi.gov::7b2abdba-2366-42e0-b651-f3a6e832ce6a" providerId="AD" clId="Web-{CD4EB6D5-4D86-4BA7-960A-EBA150CF5DAE}" dt="2024-02-27T04:07:56.066" v="298" actId="20577"/>
        <pc:sldMkLst>
          <pc:docMk/>
          <pc:sldMk cId="541806034" sldId="322"/>
        </pc:sldMkLst>
        <pc:spChg chg="mod">
          <ac:chgData name="Hunter, Jodyann T. DPI" userId="S::jodyann.hunter@dpi.wi.gov::7b2abdba-2366-42e0-b651-f3a6e832ce6a" providerId="AD" clId="Web-{CD4EB6D5-4D86-4BA7-960A-EBA150CF5DAE}" dt="2024-02-27T04:07:56.066" v="298" actId="20577"/>
          <ac:spMkLst>
            <pc:docMk/>
            <pc:sldMk cId="541806034" sldId="322"/>
            <ac:spMk id="3" creationId="{2CA68CB6-257C-F702-8291-D64B4273490C}"/>
          </ac:spMkLst>
        </pc:spChg>
      </pc:sldChg>
      <pc:sldChg chg="addSp delSp modSp">
        <pc:chgData name="Hunter, Jodyann T. DPI" userId="S::jodyann.hunter@dpi.wi.gov::7b2abdba-2366-42e0-b651-f3a6e832ce6a" providerId="AD" clId="Web-{CD4EB6D5-4D86-4BA7-960A-EBA150CF5DAE}" dt="2024-02-27T05:31:10.634" v="701" actId="14100"/>
        <pc:sldMkLst>
          <pc:docMk/>
          <pc:sldMk cId="3493649865" sldId="323"/>
        </pc:sldMkLst>
        <pc:spChg chg="del">
          <ac:chgData name="Hunter, Jodyann T. DPI" userId="S::jodyann.hunter@dpi.wi.gov::7b2abdba-2366-42e0-b651-f3a6e832ce6a" providerId="AD" clId="Web-{CD4EB6D5-4D86-4BA7-960A-EBA150CF5DAE}" dt="2024-02-27T04:08:16.394" v="304"/>
          <ac:spMkLst>
            <pc:docMk/>
            <pc:sldMk cId="3493649865" sldId="323"/>
            <ac:spMk id="3" creationId="{BE29EC9D-99DA-C2FC-ECFF-D1585826F531}"/>
          </ac:spMkLst>
        </pc:spChg>
        <pc:spChg chg="add mod">
          <ac:chgData name="Hunter, Jodyann T. DPI" userId="S::jodyann.hunter@dpi.wi.gov::7b2abdba-2366-42e0-b651-f3a6e832ce6a" providerId="AD" clId="Web-{CD4EB6D5-4D86-4BA7-960A-EBA150CF5DAE}" dt="2024-02-27T05:31:10.634" v="701" actId="14100"/>
          <ac:spMkLst>
            <pc:docMk/>
            <pc:sldMk cId="3493649865" sldId="323"/>
            <ac:spMk id="4" creationId="{D015D3F5-1498-9298-B71C-FE401B5666CA}"/>
          </ac:spMkLst>
        </pc:spChg>
      </pc:sldChg>
      <pc:sldChg chg="modSp">
        <pc:chgData name="Hunter, Jodyann T. DPI" userId="S::jodyann.hunter@dpi.wi.gov::7b2abdba-2366-42e0-b651-f3a6e832ce6a" providerId="AD" clId="Web-{CD4EB6D5-4D86-4BA7-960A-EBA150CF5DAE}" dt="2024-02-27T05:21:28.168" v="576" actId="14100"/>
        <pc:sldMkLst>
          <pc:docMk/>
          <pc:sldMk cId="1026913203" sldId="324"/>
        </pc:sldMkLst>
        <pc:spChg chg="mod">
          <ac:chgData name="Hunter, Jodyann T. DPI" userId="S::jodyann.hunter@dpi.wi.gov::7b2abdba-2366-42e0-b651-f3a6e832ce6a" providerId="AD" clId="Web-{CD4EB6D5-4D86-4BA7-960A-EBA150CF5DAE}" dt="2024-02-27T05:21:28.168" v="576" actId="14100"/>
          <ac:spMkLst>
            <pc:docMk/>
            <pc:sldMk cId="1026913203" sldId="324"/>
            <ac:spMk id="3" creationId="{B4D263BD-654A-682C-074E-DEF935594645}"/>
          </ac:spMkLst>
        </pc:spChg>
      </pc:sldChg>
      <pc:sldChg chg="modSp">
        <pc:chgData name="Hunter, Jodyann T. DPI" userId="S::jodyann.hunter@dpi.wi.gov::7b2abdba-2366-42e0-b651-f3a6e832ce6a" providerId="AD" clId="Web-{CD4EB6D5-4D86-4BA7-960A-EBA150CF5DAE}" dt="2024-02-27T05:22:00.043" v="586" actId="1076"/>
        <pc:sldMkLst>
          <pc:docMk/>
          <pc:sldMk cId="1644440036" sldId="325"/>
        </pc:sldMkLst>
        <pc:spChg chg="mod">
          <ac:chgData name="Hunter, Jodyann T. DPI" userId="S::jodyann.hunter@dpi.wi.gov::7b2abdba-2366-42e0-b651-f3a6e832ce6a" providerId="AD" clId="Web-{CD4EB6D5-4D86-4BA7-960A-EBA150CF5DAE}" dt="2024-02-27T05:22:00.043" v="586" actId="1076"/>
          <ac:spMkLst>
            <pc:docMk/>
            <pc:sldMk cId="1644440036" sldId="325"/>
            <ac:spMk id="3" creationId="{B0D4A80F-A92B-B55F-50AE-C411EC6BFBF8}"/>
          </ac:spMkLst>
        </pc:spChg>
      </pc:sldChg>
      <pc:sldChg chg="modSp">
        <pc:chgData name="Hunter, Jodyann T. DPI" userId="S::jodyann.hunter@dpi.wi.gov::7b2abdba-2366-42e0-b651-f3a6e832ce6a" providerId="AD" clId="Web-{CD4EB6D5-4D86-4BA7-960A-EBA150CF5DAE}" dt="2024-02-27T05:29:09.210" v="676" actId="20577"/>
        <pc:sldMkLst>
          <pc:docMk/>
          <pc:sldMk cId="1246539001" sldId="326"/>
        </pc:sldMkLst>
        <pc:spChg chg="mod">
          <ac:chgData name="Hunter, Jodyann T. DPI" userId="S::jodyann.hunter@dpi.wi.gov::7b2abdba-2366-42e0-b651-f3a6e832ce6a" providerId="AD" clId="Web-{CD4EB6D5-4D86-4BA7-960A-EBA150CF5DAE}" dt="2024-02-27T05:29:09.210" v="676" actId="20577"/>
          <ac:spMkLst>
            <pc:docMk/>
            <pc:sldMk cId="1246539001" sldId="326"/>
            <ac:spMk id="3" creationId="{015F0970-157B-3FBA-3BD2-C65B467EC9C1}"/>
          </ac:spMkLst>
        </pc:spChg>
      </pc:sldChg>
      <pc:sldChg chg="modSp">
        <pc:chgData name="Hunter, Jodyann T. DPI" userId="S::jodyann.hunter@dpi.wi.gov::7b2abdba-2366-42e0-b651-f3a6e832ce6a" providerId="AD" clId="Web-{CD4EB6D5-4D86-4BA7-960A-EBA150CF5DAE}" dt="2024-02-27T05:29:37.866" v="692" actId="1076"/>
        <pc:sldMkLst>
          <pc:docMk/>
          <pc:sldMk cId="3228797231" sldId="327"/>
        </pc:sldMkLst>
        <pc:spChg chg="mod">
          <ac:chgData name="Hunter, Jodyann T. DPI" userId="S::jodyann.hunter@dpi.wi.gov::7b2abdba-2366-42e0-b651-f3a6e832ce6a" providerId="AD" clId="Web-{CD4EB6D5-4D86-4BA7-960A-EBA150CF5DAE}" dt="2024-02-27T05:29:37.866" v="692" actId="1076"/>
          <ac:spMkLst>
            <pc:docMk/>
            <pc:sldMk cId="3228797231" sldId="327"/>
            <ac:spMk id="3" creationId="{AE622102-D37B-8A21-F330-D577101A83E7}"/>
          </ac:spMkLst>
        </pc:spChg>
      </pc:sldChg>
      <pc:sldChg chg="modSp">
        <pc:chgData name="Hunter, Jodyann T. DPI" userId="S::jodyann.hunter@dpi.wi.gov::7b2abdba-2366-42e0-b651-f3a6e832ce6a" providerId="AD" clId="Web-{CD4EB6D5-4D86-4BA7-960A-EBA150CF5DAE}" dt="2024-02-27T05:43:03.254" v="986" actId="20577"/>
        <pc:sldMkLst>
          <pc:docMk/>
          <pc:sldMk cId="2742217816" sldId="328"/>
        </pc:sldMkLst>
        <pc:spChg chg="mod">
          <ac:chgData name="Hunter, Jodyann T. DPI" userId="S::jodyann.hunter@dpi.wi.gov::7b2abdba-2366-42e0-b651-f3a6e832ce6a" providerId="AD" clId="Web-{CD4EB6D5-4D86-4BA7-960A-EBA150CF5DAE}" dt="2024-02-27T05:43:03.254" v="986" actId="20577"/>
          <ac:spMkLst>
            <pc:docMk/>
            <pc:sldMk cId="2742217816" sldId="328"/>
            <ac:spMk id="3" creationId="{5E29B195-42B0-1902-F058-5DD020ADDAE7}"/>
          </ac:spMkLst>
        </pc:spChg>
      </pc:sldChg>
      <pc:sldChg chg="modSp">
        <pc:chgData name="Hunter, Jodyann T. DPI" userId="S::jodyann.hunter@dpi.wi.gov::7b2abdba-2366-42e0-b651-f3a6e832ce6a" providerId="AD" clId="Web-{CD4EB6D5-4D86-4BA7-960A-EBA150CF5DAE}" dt="2024-02-27T05:43:35.442" v="992" actId="1076"/>
        <pc:sldMkLst>
          <pc:docMk/>
          <pc:sldMk cId="1198582345" sldId="329"/>
        </pc:sldMkLst>
        <pc:spChg chg="mod">
          <ac:chgData name="Hunter, Jodyann T. DPI" userId="S::jodyann.hunter@dpi.wi.gov::7b2abdba-2366-42e0-b651-f3a6e832ce6a" providerId="AD" clId="Web-{CD4EB6D5-4D86-4BA7-960A-EBA150CF5DAE}" dt="2024-02-27T05:43:35.442" v="992" actId="1076"/>
          <ac:spMkLst>
            <pc:docMk/>
            <pc:sldMk cId="1198582345" sldId="329"/>
            <ac:spMk id="3" creationId="{D9F3CFCF-F8D4-B094-7FA2-F60BDFE4D06B}"/>
          </ac:spMkLst>
        </pc:spChg>
      </pc:sldChg>
      <pc:sldChg chg="modSp">
        <pc:chgData name="Hunter, Jodyann T. DPI" userId="S::jodyann.hunter@dpi.wi.gov::7b2abdba-2366-42e0-b651-f3a6e832ce6a" providerId="AD" clId="Web-{CD4EB6D5-4D86-4BA7-960A-EBA150CF5DAE}" dt="2024-02-27T05:51:44.985" v="1127" actId="20577"/>
        <pc:sldMkLst>
          <pc:docMk/>
          <pc:sldMk cId="3532555784" sldId="330"/>
        </pc:sldMkLst>
        <pc:spChg chg="mod">
          <ac:chgData name="Hunter, Jodyann T. DPI" userId="S::jodyann.hunter@dpi.wi.gov::7b2abdba-2366-42e0-b651-f3a6e832ce6a" providerId="AD" clId="Web-{CD4EB6D5-4D86-4BA7-960A-EBA150CF5DAE}" dt="2024-02-27T05:51:44.985" v="1127" actId="20577"/>
          <ac:spMkLst>
            <pc:docMk/>
            <pc:sldMk cId="3532555784" sldId="330"/>
            <ac:spMk id="3" creationId="{DB1D65C2-15DF-A6FA-6B75-FA84DABE1D09}"/>
          </ac:spMkLst>
        </pc:spChg>
      </pc:sldChg>
      <pc:sldChg chg="addSp delSp modSp">
        <pc:chgData name="Hunter, Jodyann T. DPI" userId="S::jodyann.hunter@dpi.wi.gov::7b2abdba-2366-42e0-b651-f3a6e832ce6a" providerId="AD" clId="Web-{CD4EB6D5-4D86-4BA7-960A-EBA150CF5DAE}" dt="2024-02-27T05:52:00.579" v="1132" actId="1076"/>
        <pc:sldMkLst>
          <pc:docMk/>
          <pc:sldMk cId="3005462450" sldId="331"/>
        </pc:sldMkLst>
        <pc:spChg chg="del">
          <ac:chgData name="Hunter, Jodyann T. DPI" userId="S::jodyann.hunter@dpi.wi.gov::7b2abdba-2366-42e0-b651-f3a6e832ce6a" providerId="AD" clId="Web-{CD4EB6D5-4D86-4BA7-960A-EBA150CF5DAE}" dt="2024-02-27T05:48:10.542" v="1100"/>
          <ac:spMkLst>
            <pc:docMk/>
            <pc:sldMk cId="3005462450" sldId="331"/>
            <ac:spMk id="3" creationId="{A6DEBE35-B102-0B13-5EA1-5C2341D20E9D}"/>
          </ac:spMkLst>
        </pc:spChg>
        <pc:spChg chg="add del mod">
          <ac:chgData name="Hunter, Jodyann T. DPI" userId="S::jodyann.hunter@dpi.wi.gov::7b2abdba-2366-42e0-b651-f3a6e832ce6a" providerId="AD" clId="Web-{CD4EB6D5-4D86-4BA7-960A-EBA150CF5DAE}" dt="2024-02-27T05:51:11.187" v="1111"/>
          <ac:spMkLst>
            <pc:docMk/>
            <pc:sldMk cId="3005462450" sldId="331"/>
            <ac:spMk id="4" creationId="{F1A92ACF-426C-F37A-A5FE-1C9E3C076954}"/>
          </ac:spMkLst>
        </pc:spChg>
        <pc:spChg chg="add mod">
          <ac:chgData name="Hunter, Jodyann T. DPI" userId="S::jodyann.hunter@dpi.wi.gov::7b2abdba-2366-42e0-b651-f3a6e832ce6a" providerId="AD" clId="Web-{CD4EB6D5-4D86-4BA7-960A-EBA150CF5DAE}" dt="2024-02-27T05:52:00.579" v="1132" actId="1076"/>
          <ac:spMkLst>
            <pc:docMk/>
            <pc:sldMk cId="3005462450" sldId="331"/>
            <ac:spMk id="5" creationId="{24BA7E1F-BFAA-51D0-7C8C-0C3F4FAD3008}"/>
          </ac:spMkLst>
        </pc:spChg>
      </pc:sldChg>
      <pc:sldChg chg="addSp modSp">
        <pc:chgData name="Hunter, Jodyann T. DPI" userId="S::jodyann.hunter@dpi.wi.gov::7b2abdba-2366-42e0-b651-f3a6e832ce6a" providerId="AD" clId="Web-{CD4EB6D5-4D86-4BA7-960A-EBA150CF5DAE}" dt="2024-02-27T05:54:09.488" v="1202" actId="20577"/>
        <pc:sldMkLst>
          <pc:docMk/>
          <pc:sldMk cId="3458035823" sldId="332"/>
        </pc:sldMkLst>
        <pc:spChg chg="mod">
          <ac:chgData name="Hunter, Jodyann T. DPI" userId="S::jodyann.hunter@dpi.wi.gov::7b2abdba-2366-42e0-b651-f3a6e832ce6a" providerId="AD" clId="Web-{CD4EB6D5-4D86-4BA7-960A-EBA150CF5DAE}" dt="2024-02-27T05:54:09.488" v="1202" actId="20577"/>
          <ac:spMkLst>
            <pc:docMk/>
            <pc:sldMk cId="3458035823" sldId="332"/>
            <ac:spMk id="3" creationId="{1953B87D-D1A8-61C3-8320-3DE3FF5516CE}"/>
          </ac:spMkLst>
        </pc:spChg>
        <pc:spChg chg="add mod">
          <ac:chgData name="Hunter, Jodyann T. DPI" userId="S::jodyann.hunter@dpi.wi.gov::7b2abdba-2366-42e0-b651-f3a6e832ce6a" providerId="AD" clId="Web-{CD4EB6D5-4D86-4BA7-960A-EBA150CF5DAE}" dt="2024-02-27T05:53:42.894" v="1185" actId="20577"/>
          <ac:spMkLst>
            <pc:docMk/>
            <pc:sldMk cId="3458035823" sldId="332"/>
            <ac:spMk id="4" creationId="{15B337FE-C0F0-8361-9EEA-D01EC2F34A13}"/>
          </ac:spMkLst>
        </pc:spChg>
      </pc:sldChg>
      <pc:sldChg chg="modSp">
        <pc:chgData name="Hunter, Jodyann T. DPI" userId="S::jodyann.hunter@dpi.wi.gov::7b2abdba-2366-42e0-b651-f3a6e832ce6a" providerId="AD" clId="Web-{CD4EB6D5-4D86-4BA7-960A-EBA150CF5DAE}" dt="2024-02-27T05:54:42.207" v="1210" actId="1076"/>
        <pc:sldMkLst>
          <pc:docMk/>
          <pc:sldMk cId="3576810114" sldId="333"/>
        </pc:sldMkLst>
        <pc:spChg chg="mod">
          <ac:chgData name="Hunter, Jodyann T. DPI" userId="S::jodyann.hunter@dpi.wi.gov::7b2abdba-2366-42e0-b651-f3a6e832ce6a" providerId="AD" clId="Web-{CD4EB6D5-4D86-4BA7-960A-EBA150CF5DAE}" dt="2024-02-27T05:54:42.207" v="1210" actId="1076"/>
          <ac:spMkLst>
            <pc:docMk/>
            <pc:sldMk cId="3576810114" sldId="333"/>
            <ac:spMk id="3" creationId="{498AF4EF-694F-9C9E-D5E0-B6D3C2122C7F}"/>
          </ac:spMkLst>
        </pc:spChg>
      </pc:sldChg>
      <pc:sldChg chg="modSp">
        <pc:chgData name="Hunter, Jodyann T. DPI" userId="S::jodyann.hunter@dpi.wi.gov::7b2abdba-2366-42e0-b651-f3a6e832ce6a" providerId="AD" clId="Web-{CD4EB6D5-4D86-4BA7-960A-EBA150CF5DAE}" dt="2024-02-27T06:05:52.863" v="1342" actId="20577"/>
        <pc:sldMkLst>
          <pc:docMk/>
          <pc:sldMk cId="952180693" sldId="334"/>
        </pc:sldMkLst>
        <pc:spChg chg="mod">
          <ac:chgData name="Hunter, Jodyann T. DPI" userId="S::jodyann.hunter@dpi.wi.gov::7b2abdba-2366-42e0-b651-f3a6e832ce6a" providerId="AD" clId="Web-{CD4EB6D5-4D86-4BA7-960A-EBA150CF5DAE}" dt="2024-02-27T06:05:52.863" v="1342" actId="20577"/>
          <ac:spMkLst>
            <pc:docMk/>
            <pc:sldMk cId="952180693" sldId="334"/>
            <ac:spMk id="3" creationId="{E60584E9-F6D1-8F90-EED9-6FC7A3C19E87}"/>
          </ac:spMkLst>
        </pc:spChg>
      </pc:sldChg>
      <pc:sldChg chg="addSp delSp modSp">
        <pc:chgData name="Hunter, Jodyann T. DPI" userId="S::jodyann.hunter@dpi.wi.gov::7b2abdba-2366-42e0-b651-f3a6e832ce6a" providerId="AD" clId="Web-{CD4EB6D5-4D86-4BA7-960A-EBA150CF5DAE}" dt="2024-02-27T06:07:00.037" v="1354" actId="20577"/>
        <pc:sldMkLst>
          <pc:docMk/>
          <pc:sldMk cId="1437730981" sldId="335"/>
        </pc:sldMkLst>
        <pc:spChg chg="del">
          <ac:chgData name="Hunter, Jodyann T. DPI" userId="S::jodyann.hunter@dpi.wi.gov::7b2abdba-2366-42e0-b651-f3a6e832ce6a" providerId="AD" clId="Web-{CD4EB6D5-4D86-4BA7-960A-EBA150CF5DAE}" dt="2024-02-27T06:06:38.458" v="1349"/>
          <ac:spMkLst>
            <pc:docMk/>
            <pc:sldMk cId="1437730981" sldId="335"/>
            <ac:spMk id="3" creationId="{0B97485E-1B08-24A4-1E11-7E1B5D6BAB25}"/>
          </ac:spMkLst>
        </pc:spChg>
        <pc:spChg chg="add mod">
          <ac:chgData name="Hunter, Jodyann T. DPI" userId="S::jodyann.hunter@dpi.wi.gov::7b2abdba-2366-42e0-b651-f3a6e832ce6a" providerId="AD" clId="Web-{CD4EB6D5-4D86-4BA7-960A-EBA150CF5DAE}" dt="2024-02-27T06:07:00.037" v="1354" actId="20577"/>
          <ac:spMkLst>
            <pc:docMk/>
            <pc:sldMk cId="1437730981" sldId="335"/>
            <ac:spMk id="4" creationId="{4F124EF4-3329-9801-C741-9B158439E732}"/>
          </ac:spMkLst>
        </pc:spChg>
      </pc:sldChg>
      <pc:sldChg chg="modSp">
        <pc:chgData name="Hunter, Jodyann T. DPI" userId="S::jodyann.hunter@dpi.wi.gov::7b2abdba-2366-42e0-b651-f3a6e832ce6a" providerId="AD" clId="Web-{CD4EB6D5-4D86-4BA7-960A-EBA150CF5DAE}" dt="2024-02-27T06:10:35.261" v="1393" actId="20577"/>
        <pc:sldMkLst>
          <pc:docMk/>
          <pc:sldMk cId="1978297897" sldId="336"/>
        </pc:sldMkLst>
        <pc:spChg chg="mod">
          <ac:chgData name="Hunter, Jodyann T. DPI" userId="S::jodyann.hunter@dpi.wi.gov::7b2abdba-2366-42e0-b651-f3a6e832ce6a" providerId="AD" clId="Web-{CD4EB6D5-4D86-4BA7-960A-EBA150CF5DAE}" dt="2024-02-27T06:10:35.261" v="1393" actId="20577"/>
          <ac:spMkLst>
            <pc:docMk/>
            <pc:sldMk cId="1978297897" sldId="336"/>
            <ac:spMk id="3" creationId="{5C7B7970-7635-C5B5-31C5-A4294773EA30}"/>
          </ac:spMkLst>
        </pc:spChg>
      </pc:sldChg>
      <pc:sldChg chg="modSp">
        <pc:chgData name="Hunter, Jodyann T. DPI" userId="S::jodyann.hunter@dpi.wi.gov::7b2abdba-2366-42e0-b651-f3a6e832ce6a" providerId="AD" clId="Web-{CD4EB6D5-4D86-4BA7-960A-EBA150CF5DAE}" dt="2024-02-27T06:11:05.511" v="1406" actId="1076"/>
        <pc:sldMkLst>
          <pc:docMk/>
          <pc:sldMk cId="3794946022" sldId="337"/>
        </pc:sldMkLst>
        <pc:spChg chg="mod">
          <ac:chgData name="Hunter, Jodyann T. DPI" userId="S::jodyann.hunter@dpi.wi.gov::7b2abdba-2366-42e0-b651-f3a6e832ce6a" providerId="AD" clId="Web-{CD4EB6D5-4D86-4BA7-960A-EBA150CF5DAE}" dt="2024-02-27T06:11:05.511" v="1406" actId="1076"/>
          <ac:spMkLst>
            <pc:docMk/>
            <pc:sldMk cId="3794946022" sldId="337"/>
            <ac:spMk id="3" creationId="{BAEEDB44-9289-81DC-8DE0-5E7EFF899293}"/>
          </ac:spMkLst>
        </pc:spChg>
      </pc:sldChg>
      <pc:sldChg chg="modSp">
        <pc:chgData name="Hunter, Jodyann T. DPI" userId="S::jodyann.hunter@dpi.wi.gov::7b2abdba-2366-42e0-b651-f3a6e832ce6a" providerId="AD" clId="Web-{CD4EB6D5-4D86-4BA7-960A-EBA150CF5DAE}" dt="2024-02-27T06:13:36.546" v="1461" actId="20577"/>
        <pc:sldMkLst>
          <pc:docMk/>
          <pc:sldMk cId="86869863" sldId="338"/>
        </pc:sldMkLst>
        <pc:spChg chg="mod">
          <ac:chgData name="Hunter, Jodyann T. DPI" userId="S::jodyann.hunter@dpi.wi.gov::7b2abdba-2366-42e0-b651-f3a6e832ce6a" providerId="AD" clId="Web-{CD4EB6D5-4D86-4BA7-960A-EBA150CF5DAE}" dt="2024-02-27T06:13:36.546" v="1461" actId="20577"/>
          <ac:spMkLst>
            <pc:docMk/>
            <pc:sldMk cId="86869863" sldId="338"/>
            <ac:spMk id="3" creationId="{D15C0C70-EBC5-932B-E6BF-0BEC685341EB}"/>
          </ac:spMkLst>
        </pc:spChg>
      </pc:sldChg>
      <pc:sldChg chg="modSp">
        <pc:chgData name="Hunter, Jodyann T. DPI" userId="S::jodyann.hunter@dpi.wi.gov::7b2abdba-2366-42e0-b651-f3a6e832ce6a" providerId="AD" clId="Web-{CD4EB6D5-4D86-4BA7-960A-EBA150CF5DAE}" dt="2024-02-27T06:14:11.031" v="1492" actId="1076"/>
        <pc:sldMkLst>
          <pc:docMk/>
          <pc:sldMk cId="1816596950" sldId="339"/>
        </pc:sldMkLst>
        <pc:spChg chg="mod">
          <ac:chgData name="Hunter, Jodyann T. DPI" userId="S::jodyann.hunter@dpi.wi.gov::7b2abdba-2366-42e0-b651-f3a6e832ce6a" providerId="AD" clId="Web-{CD4EB6D5-4D86-4BA7-960A-EBA150CF5DAE}" dt="2024-02-27T06:14:11.031" v="1492" actId="1076"/>
          <ac:spMkLst>
            <pc:docMk/>
            <pc:sldMk cId="1816596950" sldId="339"/>
            <ac:spMk id="3" creationId="{093FA239-98B5-DA63-896D-B2F4010F1630}"/>
          </ac:spMkLst>
        </pc:spChg>
      </pc:sldChg>
      <pc:sldChg chg="modSp">
        <pc:chgData name="Hunter, Jodyann T. DPI" userId="S::jodyann.hunter@dpi.wi.gov::7b2abdba-2366-42e0-b651-f3a6e832ce6a" providerId="AD" clId="Web-{CD4EB6D5-4D86-4BA7-960A-EBA150CF5DAE}" dt="2024-02-27T05:36:37.776" v="837" actId="20577"/>
        <pc:sldMkLst>
          <pc:docMk/>
          <pc:sldMk cId="3327119713" sldId="340"/>
        </pc:sldMkLst>
        <pc:spChg chg="mod">
          <ac:chgData name="Hunter, Jodyann T. DPI" userId="S::jodyann.hunter@dpi.wi.gov::7b2abdba-2366-42e0-b651-f3a6e832ce6a" providerId="AD" clId="Web-{CD4EB6D5-4D86-4BA7-960A-EBA150CF5DAE}" dt="2024-02-27T05:36:37.776" v="837" actId="20577"/>
          <ac:spMkLst>
            <pc:docMk/>
            <pc:sldMk cId="3327119713" sldId="340"/>
            <ac:spMk id="3" creationId="{28B4DAEC-F76C-5B3F-671A-E95ADA877D1C}"/>
          </ac:spMkLst>
        </pc:spChg>
      </pc:sldChg>
      <pc:sldChg chg="modSp">
        <pc:chgData name="Hunter, Jodyann T. DPI" userId="S::jodyann.hunter@dpi.wi.gov::7b2abdba-2366-42e0-b651-f3a6e832ce6a" providerId="AD" clId="Web-{CD4EB6D5-4D86-4BA7-960A-EBA150CF5DAE}" dt="2024-02-27T05:37:06.292" v="848" actId="1076"/>
        <pc:sldMkLst>
          <pc:docMk/>
          <pc:sldMk cId="579290131" sldId="341"/>
        </pc:sldMkLst>
        <pc:spChg chg="mod">
          <ac:chgData name="Hunter, Jodyann T. DPI" userId="S::jodyann.hunter@dpi.wi.gov::7b2abdba-2366-42e0-b651-f3a6e832ce6a" providerId="AD" clId="Web-{CD4EB6D5-4D86-4BA7-960A-EBA150CF5DAE}" dt="2024-02-27T05:37:06.292" v="848" actId="1076"/>
          <ac:spMkLst>
            <pc:docMk/>
            <pc:sldMk cId="579290131" sldId="341"/>
            <ac:spMk id="3" creationId="{52247E11-BCCB-6C25-F849-18960C702F26}"/>
          </ac:spMkLst>
        </pc:spChg>
      </pc:sldChg>
      <pc:sldChg chg="modSp">
        <pc:chgData name="Hunter, Jodyann T. DPI" userId="S::jodyann.hunter@dpi.wi.gov::7b2abdba-2366-42e0-b651-f3a6e832ce6a" providerId="AD" clId="Web-{CD4EB6D5-4D86-4BA7-960A-EBA150CF5DAE}" dt="2024-02-27T06:16:56.851" v="1537" actId="20577"/>
        <pc:sldMkLst>
          <pc:docMk/>
          <pc:sldMk cId="1036901184" sldId="342"/>
        </pc:sldMkLst>
        <pc:spChg chg="mod">
          <ac:chgData name="Hunter, Jodyann T. DPI" userId="S::jodyann.hunter@dpi.wi.gov::7b2abdba-2366-42e0-b651-f3a6e832ce6a" providerId="AD" clId="Web-{CD4EB6D5-4D86-4BA7-960A-EBA150CF5DAE}" dt="2024-02-27T06:16:56.851" v="1537" actId="20577"/>
          <ac:spMkLst>
            <pc:docMk/>
            <pc:sldMk cId="1036901184" sldId="342"/>
            <ac:spMk id="3" creationId="{4666DCB0-C566-BDF3-CF0E-0C0B733F5575}"/>
          </ac:spMkLst>
        </pc:spChg>
      </pc:sldChg>
      <pc:sldChg chg="modSp">
        <pc:chgData name="Hunter, Jodyann T. DPI" userId="S::jodyann.hunter@dpi.wi.gov::7b2abdba-2366-42e0-b651-f3a6e832ce6a" providerId="AD" clId="Web-{CD4EB6D5-4D86-4BA7-960A-EBA150CF5DAE}" dt="2024-02-27T06:17:35.071" v="1548" actId="1076"/>
        <pc:sldMkLst>
          <pc:docMk/>
          <pc:sldMk cId="448156354" sldId="343"/>
        </pc:sldMkLst>
        <pc:spChg chg="mod">
          <ac:chgData name="Hunter, Jodyann T. DPI" userId="S::jodyann.hunter@dpi.wi.gov::7b2abdba-2366-42e0-b651-f3a6e832ce6a" providerId="AD" clId="Web-{CD4EB6D5-4D86-4BA7-960A-EBA150CF5DAE}" dt="2024-02-27T06:17:35.071" v="1548" actId="1076"/>
          <ac:spMkLst>
            <pc:docMk/>
            <pc:sldMk cId="448156354" sldId="343"/>
            <ac:spMk id="3" creationId="{406E7E2E-16C1-A8EE-17CC-39887C0E0872}"/>
          </ac:spMkLst>
        </pc:spChg>
      </pc:sldChg>
      <pc:sldChg chg="addSp delSp modSp new ord">
        <pc:chgData name="Hunter, Jodyann T. DPI" userId="S::jodyann.hunter@dpi.wi.gov::7b2abdba-2366-42e0-b651-f3a6e832ce6a" providerId="AD" clId="Web-{CD4EB6D5-4D86-4BA7-960A-EBA150CF5DAE}" dt="2024-02-27T05:14:04.079" v="421"/>
        <pc:sldMkLst>
          <pc:docMk/>
          <pc:sldMk cId="856681812" sldId="344"/>
        </pc:sldMkLst>
        <pc:spChg chg="mod">
          <ac:chgData name="Hunter, Jodyann T. DPI" userId="S::jodyann.hunter@dpi.wi.gov::7b2abdba-2366-42e0-b651-f3a6e832ce6a" providerId="AD" clId="Web-{CD4EB6D5-4D86-4BA7-960A-EBA150CF5DAE}" dt="2024-02-27T04:03:01.838" v="209" actId="20577"/>
          <ac:spMkLst>
            <pc:docMk/>
            <pc:sldMk cId="856681812" sldId="344"/>
            <ac:spMk id="2" creationId="{9E496C64-93E3-6A25-CEB0-D871737DD731}"/>
          </ac:spMkLst>
        </pc:spChg>
        <pc:spChg chg="del">
          <ac:chgData name="Hunter, Jodyann T. DPI" userId="S::jodyann.hunter@dpi.wi.gov::7b2abdba-2366-42e0-b651-f3a6e832ce6a" providerId="AD" clId="Web-{CD4EB6D5-4D86-4BA7-960A-EBA150CF5DAE}" dt="2024-02-27T04:10:04.147" v="316"/>
          <ac:spMkLst>
            <pc:docMk/>
            <pc:sldMk cId="856681812" sldId="344"/>
            <ac:spMk id="3" creationId="{54DC624E-AB7E-8577-0C22-6B6A7C11E1E2}"/>
          </ac:spMkLst>
        </pc:spChg>
        <pc:spChg chg="add mod">
          <ac:chgData name="Hunter, Jodyann T. DPI" userId="S::jodyann.hunter@dpi.wi.gov::7b2abdba-2366-42e0-b651-f3a6e832ce6a" providerId="AD" clId="Web-{CD4EB6D5-4D86-4BA7-960A-EBA150CF5DAE}" dt="2024-02-27T04:23:13.574" v="403" actId="1076"/>
          <ac:spMkLst>
            <pc:docMk/>
            <pc:sldMk cId="856681812" sldId="344"/>
            <ac:spMk id="5" creationId="{DAF70C23-77EC-4BD9-9FBC-F9293151110C}"/>
          </ac:spMkLst>
        </pc:spChg>
        <pc:picChg chg="add mod">
          <ac:chgData name="Hunter, Jodyann T. DPI" userId="S::jodyann.hunter@dpi.wi.gov::7b2abdba-2366-42e0-b651-f3a6e832ce6a" providerId="AD" clId="Web-{CD4EB6D5-4D86-4BA7-960A-EBA150CF5DAE}" dt="2024-02-27T04:10:10.069" v="317" actId="1076"/>
          <ac:picMkLst>
            <pc:docMk/>
            <pc:sldMk cId="856681812" sldId="344"/>
            <ac:picMk id="4" creationId="{D9A90999-5899-9BF9-F6E2-1DF1000980AD}"/>
          </ac:picMkLst>
        </pc:picChg>
      </pc:sldChg>
      <pc:sldChg chg="addSp delSp modSp new">
        <pc:chgData name="Hunter, Jodyann T. DPI" userId="S::jodyann.hunter@dpi.wi.gov::7b2abdba-2366-42e0-b651-f3a6e832ce6a" providerId="AD" clId="Web-{CD4EB6D5-4D86-4BA7-960A-EBA150CF5DAE}" dt="2024-02-27T06:24:55.096" v="1668" actId="20577"/>
        <pc:sldMkLst>
          <pc:docMk/>
          <pc:sldMk cId="283322370" sldId="345"/>
        </pc:sldMkLst>
        <pc:spChg chg="mod">
          <ac:chgData name="Hunter, Jodyann T. DPI" userId="S::jodyann.hunter@dpi.wi.gov::7b2abdba-2366-42e0-b651-f3a6e832ce6a" providerId="AD" clId="Web-{CD4EB6D5-4D86-4BA7-960A-EBA150CF5DAE}" dt="2024-02-27T06:16:07.772" v="1497" actId="20577"/>
          <ac:spMkLst>
            <pc:docMk/>
            <pc:sldMk cId="283322370" sldId="345"/>
            <ac:spMk id="2" creationId="{A2570E9F-4571-30E6-2CB6-E4D088B5626D}"/>
          </ac:spMkLst>
        </pc:spChg>
        <pc:spChg chg="del">
          <ac:chgData name="Hunter, Jodyann T. DPI" userId="S::jodyann.hunter@dpi.wi.gov::7b2abdba-2366-42e0-b651-f3a6e832ce6a" providerId="AD" clId="Web-{CD4EB6D5-4D86-4BA7-960A-EBA150CF5DAE}" dt="2024-02-27T06:17:41.602" v="1549"/>
          <ac:spMkLst>
            <pc:docMk/>
            <pc:sldMk cId="283322370" sldId="345"/>
            <ac:spMk id="3" creationId="{E72228E6-D929-236C-EB60-54B8DEF58048}"/>
          </ac:spMkLst>
        </pc:spChg>
        <pc:spChg chg="add mod">
          <ac:chgData name="Hunter, Jodyann T. DPI" userId="S::jodyann.hunter@dpi.wi.gov::7b2abdba-2366-42e0-b651-f3a6e832ce6a" providerId="AD" clId="Web-{CD4EB6D5-4D86-4BA7-960A-EBA150CF5DAE}" dt="2024-02-27T06:24:55.096" v="1668" actId="20577"/>
          <ac:spMkLst>
            <pc:docMk/>
            <pc:sldMk cId="283322370" sldId="345"/>
            <ac:spMk id="4" creationId="{20378FC0-0B10-CF0C-7371-BCAE6BD9313F}"/>
          </ac:spMkLst>
        </pc:spChg>
      </pc:sldChg>
      <pc:sldChg chg="addSp delSp modSp new del">
        <pc:chgData name="Hunter, Jodyann T. DPI" userId="S::jodyann.hunter@dpi.wi.gov::7b2abdba-2366-42e0-b651-f3a6e832ce6a" providerId="AD" clId="Web-{CD4EB6D5-4D86-4BA7-960A-EBA150CF5DAE}" dt="2024-02-27T05:18:24.585" v="459"/>
        <pc:sldMkLst>
          <pc:docMk/>
          <pc:sldMk cId="1527664136" sldId="345"/>
        </pc:sldMkLst>
        <pc:spChg chg="mod">
          <ac:chgData name="Hunter, Jodyann T. DPI" userId="S::jodyann.hunter@dpi.wi.gov::7b2abdba-2366-42e0-b651-f3a6e832ce6a" providerId="AD" clId="Web-{CD4EB6D5-4D86-4BA7-960A-EBA150CF5DAE}" dt="2024-02-27T03:48:40.396" v="128" actId="20577"/>
          <ac:spMkLst>
            <pc:docMk/>
            <pc:sldMk cId="1527664136" sldId="345"/>
            <ac:spMk id="2" creationId="{F337707C-159F-4675-EC1C-320F1793F8DB}"/>
          </ac:spMkLst>
        </pc:spChg>
        <pc:spChg chg="del mod">
          <ac:chgData name="Hunter, Jodyann T. DPI" userId="S::jodyann.hunter@dpi.wi.gov::7b2abdba-2366-42e0-b651-f3a6e832ce6a" providerId="AD" clId="Web-{CD4EB6D5-4D86-4BA7-960A-EBA150CF5DAE}" dt="2024-02-27T04:27:48.721" v="408"/>
          <ac:spMkLst>
            <pc:docMk/>
            <pc:sldMk cId="1527664136" sldId="345"/>
            <ac:spMk id="3" creationId="{5245DCFA-B3EC-FB67-0501-CC8F33B66A44}"/>
          </ac:spMkLst>
        </pc:spChg>
        <pc:picChg chg="add del mod">
          <ac:chgData name="Hunter, Jodyann T. DPI" userId="S::jodyann.hunter@dpi.wi.gov::7b2abdba-2366-42e0-b651-f3a6e832ce6a" providerId="AD" clId="Web-{CD4EB6D5-4D86-4BA7-960A-EBA150CF5DAE}" dt="2024-02-27T04:27:59.127" v="410"/>
          <ac:picMkLst>
            <pc:docMk/>
            <pc:sldMk cId="1527664136" sldId="345"/>
            <ac:picMk id="4" creationId="{B9E1B7D8-827D-EA48-3178-BA511122FB37}"/>
          </ac:picMkLst>
        </pc:picChg>
        <pc:picChg chg="add mod">
          <ac:chgData name="Hunter, Jodyann T. DPI" userId="S::jodyann.hunter@dpi.wi.gov::7b2abdba-2366-42e0-b651-f3a6e832ce6a" providerId="AD" clId="Web-{CD4EB6D5-4D86-4BA7-960A-EBA150CF5DAE}" dt="2024-02-27T04:28:33.019" v="414" actId="14100"/>
          <ac:picMkLst>
            <pc:docMk/>
            <pc:sldMk cId="1527664136" sldId="345"/>
            <ac:picMk id="5" creationId="{85867FB6-C0A1-B919-3A5A-9E9703387545}"/>
          </ac:picMkLst>
        </pc:picChg>
      </pc:sldChg>
      <pc:sldChg chg="modSp new del">
        <pc:chgData name="Hunter, Jodyann T. DPI" userId="S::jodyann.hunter@dpi.wi.gov::7b2abdba-2366-42e0-b651-f3a6e832ce6a" providerId="AD" clId="Web-{CD4EB6D5-4D86-4BA7-960A-EBA150CF5DAE}" dt="2024-02-27T05:13:43.141" v="417"/>
        <pc:sldMkLst>
          <pc:docMk/>
          <pc:sldMk cId="496368172" sldId="346"/>
        </pc:sldMkLst>
        <pc:spChg chg="mod">
          <ac:chgData name="Hunter, Jodyann T. DPI" userId="S::jodyann.hunter@dpi.wi.gov::7b2abdba-2366-42e0-b651-f3a6e832ce6a" providerId="AD" clId="Web-{CD4EB6D5-4D86-4BA7-960A-EBA150CF5DAE}" dt="2024-02-27T03:49:09.163" v="145" actId="20577"/>
          <ac:spMkLst>
            <pc:docMk/>
            <pc:sldMk cId="496368172" sldId="346"/>
            <ac:spMk id="2" creationId="{D227190D-643A-F4B7-0B56-FF97D9FC8522}"/>
          </ac:spMkLst>
        </pc:spChg>
      </pc:sldChg>
      <pc:sldChg chg="modSp new del">
        <pc:chgData name="Hunter, Jodyann T. DPI" userId="S::jodyann.hunter@dpi.wi.gov::7b2abdba-2366-42e0-b651-f3a6e832ce6a" providerId="AD" clId="Web-{CD4EB6D5-4D86-4BA7-960A-EBA150CF5DAE}" dt="2024-02-27T05:13:40.766" v="416"/>
        <pc:sldMkLst>
          <pc:docMk/>
          <pc:sldMk cId="2279953874" sldId="347"/>
        </pc:sldMkLst>
        <pc:spChg chg="mod">
          <ac:chgData name="Hunter, Jodyann T. DPI" userId="S::jodyann.hunter@dpi.wi.gov::7b2abdba-2366-42e0-b651-f3a6e832ce6a" providerId="AD" clId="Web-{CD4EB6D5-4D86-4BA7-960A-EBA150CF5DAE}" dt="2024-02-27T03:49:50.429" v="163" actId="20577"/>
          <ac:spMkLst>
            <pc:docMk/>
            <pc:sldMk cId="2279953874" sldId="347"/>
            <ac:spMk id="2" creationId="{28B426F3-3C0A-469E-3951-6655D6760094}"/>
          </ac:spMkLst>
        </pc:spChg>
      </pc:sldChg>
      <pc:sldChg chg="modSp new del">
        <pc:chgData name="Hunter, Jodyann T. DPI" userId="S::jodyann.hunter@dpi.wi.gov::7b2abdba-2366-42e0-b651-f3a6e832ce6a" providerId="AD" clId="Web-{CD4EB6D5-4D86-4BA7-960A-EBA150CF5DAE}" dt="2024-02-27T05:13:38.641" v="415"/>
        <pc:sldMkLst>
          <pc:docMk/>
          <pc:sldMk cId="312327641" sldId="348"/>
        </pc:sldMkLst>
        <pc:spChg chg="mod">
          <ac:chgData name="Hunter, Jodyann T. DPI" userId="S::jodyann.hunter@dpi.wi.gov::7b2abdba-2366-42e0-b651-f3a6e832ce6a" providerId="AD" clId="Web-{CD4EB6D5-4D86-4BA7-960A-EBA150CF5DAE}" dt="2024-02-27T03:50:08.867" v="168" actId="20577"/>
          <ac:spMkLst>
            <pc:docMk/>
            <pc:sldMk cId="312327641" sldId="348"/>
            <ac:spMk id="2" creationId="{405036A9-4676-732B-8439-17BA108B839C}"/>
          </ac:spMkLst>
        </pc:spChg>
      </pc:sldChg>
      <pc:sldChg chg="modSp new del">
        <pc:chgData name="Hunter, Jodyann T. DPI" userId="S::jodyann.hunter@dpi.wi.gov::7b2abdba-2366-42e0-b651-f3a6e832ce6a" providerId="AD" clId="Web-{CD4EB6D5-4D86-4BA7-960A-EBA150CF5DAE}" dt="2024-02-27T05:13:49.516" v="420"/>
        <pc:sldMkLst>
          <pc:docMk/>
          <pc:sldMk cId="1293634561" sldId="349"/>
        </pc:sldMkLst>
        <pc:spChg chg="mod">
          <ac:chgData name="Hunter, Jodyann T. DPI" userId="S::jodyann.hunter@dpi.wi.gov::7b2abdba-2366-42e0-b651-f3a6e832ce6a" providerId="AD" clId="Web-{CD4EB6D5-4D86-4BA7-960A-EBA150CF5DAE}" dt="2024-02-27T03:50:27.164" v="174" actId="20577"/>
          <ac:spMkLst>
            <pc:docMk/>
            <pc:sldMk cId="1293634561" sldId="349"/>
            <ac:spMk id="2" creationId="{633BB620-F6C8-62DE-6013-ACD0EA9BA622}"/>
          </ac:spMkLst>
        </pc:spChg>
      </pc:sldChg>
      <pc:sldChg chg="modSp new del">
        <pc:chgData name="Hunter, Jodyann T. DPI" userId="S::jodyann.hunter@dpi.wi.gov::7b2abdba-2366-42e0-b651-f3a6e832ce6a" providerId="AD" clId="Web-{CD4EB6D5-4D86-4BA7-960A-EBA150CF5DAE}" dt="2024-02-27T05:13:45.766" v="418"/>
        <pc:sldMkLst>
          <pc:docMk/>
          <pc:sldMk cId="615558894" sldId="350"/>
        </pc:sldMkLst>
        <pc:spChg chg="mod">
          <ac:chgData name="Hunter, Jodyann T. DPI" userId="S::jodyann.hunter@dpi.wi.gov::7b2abdba-2366-42e0-b651-f3a6e832ce6a" providerId="AD" clId="Web-{CD4EB6D5-4D86-4BA7-960A-EBA150CF5DAE}" dt="2024-02-27T03:50:34.430" v="182" actId="20577"/>
          <ac:spMkLst>
            <pc:docMk/>
            <pc:sldMk cId="615558894" sldId="350"/>
            <ac:spMk id="2" creationId="{A59802D0-EC39-093B-D6E1-33238A483119}"/>
          </ac:spMkLst>
        </pc:spChg>
      </pc:sldChg>
      <pc:sldChg chg="modSp new del">
        <pc:chgData name="Hunter, Jodyann T. DPI" userId="S::jodyann.hunter@dpi.wi.gov::7b2abdba-2366-42e0-b651-f3a6e832ce6a" providerId="AD" clId="Web-{CD4EB6D5-4D86-4BA7-960A-EBA150CF5DAE}" dt="2024-02-27T05:13:47.516" v="419"/>
        <pc:sldMkLst>
          <pc:docMk/>
          <pc:sldMk cId="2224171290" sldId="351"/>
        </pc:sldMkLst>
        <pc:spChg chg="mod">
          <ac:chgData name="Hunter, Jodyann T. DPI" userId="S::jodyann.hunter@dpi.wi.gov::7b2abdba-2366-42e0-b651-f3a6e832ce6a" providerId="AD" clId="Web-{CD4EB6D5-4D86-4BA7-960A-EBA150CF5DAE}" dt="2024-02-27T03:50:41.087" v="185" actId="20577"/>
          <ac:spMkLst>
            <pc:docMk/>
            <pc:sldMk cId="2224171290" sldId="351"/>
            <ac:spMk id="2" creationId="{40ECAF77-7FFD-83D6-F412-AF7DD91CFC54}"/>
          </ac:spMkLst>
        </pc:spChg>
      </pc:sldChg>
    </pc:docChg>
  </pc:docChgLst>
  <pc:docChgLst>
    <pc:chgData name="Stringfellow, Kina F. DPI" userId="S::kina.stringfellow@dpi.wi.gov::002858cf-6d8d-4f58-b096-3c8ddc1070aa" providerId="AD" clId="Web-{D5A9D6D0-E4EA-4BDA-9F9C-6319CEA1C29D}"/>
    <pc:docChg chg="delSld modSld">
      <pc:chgData name="Stringfellow, Kina F. DPI" userId="S::kina.stringfellow@dpi.wi.gov::002858cf-6d8d-4f58-b096-3c8ddc1070aa" providerId="AD" clId="Web-{D5A9D6D0-E4EA-4BDA-9F9C-6319CEA1C29D}" dt="2024-03-01T19:56:16.502" v="5"/>
      <pc:docMkLst>
        <pc:docMk/>
      </pc:docMkLst>
      <pc:sldChg chg="addSp delSp modSp del">
        <pc:chgData name="Stringfellow, Kina F. DPI" userId="S::kina.stringfellow@dpi.wi.gov::002858cf-6d8d-4f58-b096-3c8ddc1070aa" providerId="AD" clId="Web-{D5A9D6D0-E4EA-4BDA-9F9C-6319CEA1C29D}" dt="2024-03-01T19:56:16.502" v="5"/>
        <pc:sldMkLst>
          <pc:docMk/>
          <pc:sldMk cId="2031149233" sldId="359"/>
        </pc:sldMkLst>
        <pc:spChg chg="del mod">
          <ac:chgData name="Stringfellow, Kina F. DPI" userId="S::kina.stringfellow@dpi.wi.gov::002858cf-6d8d-4f58-b096-3c8ddc1070aa" providerId="AD" clId="Web-{D5A9D6D0-E4EA-4BDA-9F9C-6319CEA1C29D}" dt="2024-03-01T19:56:14.908" v="4"/>
          <ac:spMkLst>
            <pc:docMk/>
            <pc:sldMk cId="2031149233" sldId="359"/>
            <ac:spMk id="3" creationId="{AE302923-DA07-A591-DCB3-1F5EA515A5DF}"/>
          </ac:spMkLst>
        </pc:spChg>
        <pc:spChg chg="del">
          <ac:chgData name="Stringfellow, Kina F. DPI" userId="S::kina.stringfellow@dpi.wi.gov::002858cf-6d8d-4f58-b096-3c8ddc1070aa" providerId="AD" clId="Web-{D5A9D6D0-E4EA-4BDA-9F9C-6319CEA1C29D}" dt="2024-03-01T19:54:17.530" v="0"/>
          <ac:spMkLst>
            <pc:docMk/>
            <pc:sldMk cId="2031149233" sldId="359"/>
            <ac:spMk id="4" creationId="{E3B18EE2-1080-7792-A239-F3E424C5717D}"/>
          </ac:spMkLst>
        </pc:spChg>
        <pc:spChg chg="add mod">
          <ac:chgData name="Stringfellow, Kina F. DPI" userId="S::kina.stringfellow@dpi.wi.gov::002858cf-6d8d-4f58-b096-3c8ddc1070aa" providerId="AD" clId="Web-{D5A9D6D0-E4EA-4BDA-9F9C-6319CEA1C29D}" dt="2024-03-01T19:56:14.908" v="4"/>
          <ac:spMkLst>
            <pc:docMk/>
            <pc:sldMk cId="2031149233" sldId="359"/>
            <ac:spMk id="6" creationId="{B59E0C90-B618-4986-624C-3F45FFDD4872}"/>
          </ac:spMkLst>
        </pc:spChg>
        <pc:picChg chg="del">
          <ac:chgData name="Stringfellow, Kina F. DPI" userId="S::kina.stringfellow@dpi.wi.gov::002858cf-6d8d-4f58-b096-3c8ddc1070aa" providerId="AD" clId="Web-{D5A9D6D0-E4EA-4BDA-9F9C-6319CEA1C29D}" dt="2024-03-01T19:54:19.718" v="1"/>
          <ac:picMkLst>
            <pc:docMk/>
            <pc:sldMk cId="2031149233" sldId="359"/>
            <ac:picMk id="1026" creationId="{1FF29BC7-50B6-E5A6-00AB-3CAF17B2C7C7}"/>
          </ac:picMkLst>
        </pc:picChg>
      </pc:sldChg>
    </pc:docChg>
  </pc:docChgLst>
  <pc:docChgLst>
    <pc:chgData name="Hunter, Jodyann T. DPI" userId="S::jodyann.hunter@dpi.wi.gov::7b2abdba-2366-42e0-b651-f3a6e832ce6a" providerId="AD" clId="Web-{8144F044-A11A-4127-9EC4-6E94DDDBBB2C}"/>
    <pc:docChg chg="modSld">
      <pc:chgData name="Hunter, Jodyann T. DPI" userId="S::jodyann.hunter@dpi.wi.gov::7b2abdba-2366-42e0-b651-f3a6e832ce6a" providerId="AD" clId="Web-{8144F044-A11A-4127-9EC4-6E94DDDBBB2C}" dt="2024-02-22T17:35:59.620" v="61" actId="20577"/>
      <pc:docMkLst>
        <pc:docMk/>
      </pc:docMkLst>
      <pc:sldChg chg="modSp">
        <pc:chgData name="Hunter, Jodyann T. DPI" userId="S::jodyann.hunter@dpi.wi.gov::7b2abdba-2366-42e0-b651-f3a6e832ce6a" providerId="AD" clId="Web-{8144F044-A11A-4127-9EC4-6E94DDDBBB2C}" dt="2024-02-22T17:35:59.620" v="61" actId="20577"/>
        <pc:sldMkLst>
          <pc:docMk/>
          <pc:sldMk cId="429080670" sldId="266"/>
        </pc:sldMkLst>
        <pc:spChg chg="mod">
          <ac:chgData name="Hunter, Jodyann T. DPI" userId="S::jodyann.hunter@dpi.wi.gov::7b2abdba-2366-42e0-b651-f3a6e832ce6a" providerId="AD" clId="Web-{8144F044-A11A-4127-9EC4-6E94DDDBBB2C}" dt="2024-02-22T17:35:59.620" v="61" actId="20577"/>
          <ac:spMkLst>
            <pc:docMk/>
            <pc:sldMk cId="429080670" sldId="266"/>
            <ac:spMk id="3" creationId="{AE302923-DA07-A591-DCB3-1F5EA515A5DF}"/>
          </ac:spMkLst>
        </pc:spChg>
        <pc:picChg chg="mod">
          <ac:chgData name="Hunter, Jodyann T. DPI" userId="S::jodyann.hunter@dpi.wi.gov::7b2abdba-2366-42e0-b651-f3a6e832ce6a" providerId="AD" clId="Web-{8144F044-A11A-4127-9EC4-6E94DDDBBB2C}" dt="2024-02-22T17:35:53.792" v="59" actId="1076"/>
          <ac:picMkLst>
            <pc:docMk/>
            <pc:sldMk cId="429080670" sldId="266"/>
            <ac:picMk id="1026" creationId="{1FF29BC7-50B6-E5A6-00AB-3CAF17B2C7C7}"/>
          </ac:picMkLst>
        </pc:picChg>
      </pc:sldChg>
    </pc:docChg>
  </pc:docChgLst>
  <pc:docChgLst>
    <pc:chgData clId="Web-{51A5B145-ED1C-4831-8915-FE46A5FE0A6E}"/>
    <pc:docChg chg="">
      <pc:chgData name="" userId="" providerId="" clId="Web-{51A5B145-ED1C-4831-8915-FE46A5FE0A6E}" dt="2024-02-23T16:27:33.206" v="0"/>
      <pc:docMkLst>
        <pc:docMk/>
      </pc:docMkLst>
      <pc:sldChg chg="modCm">
        <pc:chgData name="" userId="" providerId="" clId="Web-{51A5B145-ED1C-4831-8915-FE46A5FE0A6E}" dt="2024-02-23T16:27:33.206" v="0"/>
        <pc:sldMkLst>
          <pc:docMk/>
          <pc:sldMk cId="4096674975" sldId="304"/>
        </pc:sldMkLst>
        <pc:extLst>
          <p:ext xmlns:p="http://schemas.openxmlformats.org/presentationml/2006/main" uri="{D6D511B9-2390-475A-947B-AFAB55BFBCF1}">
            <pc226:cmChg xmlns:pc226="http://schemas.microsoft.com/office/powerpoint/2022/06/main/command" chg="">
              <pc226:chgData name="" userId="" providerId="" clId="Web-{51A5B145-ED1C-4831-8915-FE46A5FE0A6E}" dt="2024-02-23T16:27:33.206" v="0"/>
              <pc2:cmMkLst xmlns:pc2="http://schemas.microsoft.com/office/powerpoint/2019/9/main/command">
                <pc:docMk/>
                <pc:sldMk cId="4096674975" sldId="304"/>
                <pc2:cmMk id="{8B91C1E0-EB10-4756-BACB-EE714BB7B89B}"/>
              </pc2:cmMkLst>
              <pc226:cmRplyChg chg="add">
                <pc226:chgData name="" userId="" providerId="" clId="Web-{51A5B145-ED1C-4831-8915-FE46A5FE0A6E}" dt="2024-02-23T16:27:33.206" v="0"/>
                <pc2:cmRplyMkLst xmlns:pc2="http://schemas.microsoft.com/office/powerpoint/2019/9/main/command">
                  <pc:docMk/>
                  <pc:sldMk cId="4096674975" sldId="304"/>
                  <pc2:cmMk id="{8B91C1E0-EB10-4756-BACB-EE714BB7B89B}"/>
                  <pc2:cmRplyMk id="{8007E13E-C7C3-4431-B6A4-DA3FD28DEED7}"/>
                </pc2:cmRplyMkLst>
              </pc226:cmRplyChg>
            </pc226:cmChg>
          </p:ext>
        </pc:extLst>
      </pc:sldChg>
    </pc:docChg>
  </pc:docChgLst>
  <pc:docChgLst>
    <pc:chgData name="Stringfellow, Kina F. DPI" userId="002858cf-6d8d-4f58-b096-3c8ddc1070aa" providerId="ADAL" clId="{1AD54981-FC7C-4F54-B7E8-F0E5F33A1DA8}"/>
    <pc:docChg chg="undo custSel addSld delSld modSld sldOrd replTag delTag">
      <pc:chgData name="Stringfellow, Kina F. DPI" userId="002858cf-6d8d-4f58-b096-3c8ddc1070aa" providerId="ADAL" clId="{1AD54981-FC7C-4F54-B7E8-F0E5F33A1DA8}" dt="2024-02-27T21:52:46.579" v="5178" actId="2710"/>
      <pc:docMkLst>
        <pc:docMk/>
      </pc:docMkLst>
      <pc:sldChg chg="replTag delTag">
        <pc:chgData name="Stringfellow, Kina F. DPI" userId="002858cf-6d8d-4f58-b096-3c8ddc1070aa" providerId="ADAL" clId="{1AD54981-FC7C-4F54-B7E8-F0E5F33A1DA8}" dt="2024-02-27T21:03:14.181" v="3500"/>
        <pc:sldMkLst>
          <pc:docMk/>
          <pc:sldMk cId="4185322060" sldId="257"/>
        </pc:sldMkLst>
      </pc:sldChg>
      <pc:sldChg chg="modSp mod replTag delTag modNotesTx">
        <pc:chgData name="Stringfellow, Kina F. DPI" userId="002858cf-6d8d-4f58-b096-3c8ddc1070aa" providerId="ADAL" clId="{1AD54981-FC7C-4F54-B7E8-F0E5F33A1DA8}" dt="2024-02-27T21:06:42.062" v="4043" actId="20577"/>
        <pc:sldMkLst>
          <pc:docMk/>
          <pc:sldMk cId="835893860" sldId="258"/>
        </pc:sldMkLst>
        <pc:spChg chg="mod">
          <ac:chgData name="Stringfellow, Kina F. DPI" userId="002858cf-6d8d-4f58-b096-3c8ddc1070aa" providerId="ADAL" clId="{1AD54981-FC7C-4F54-B7E8-F0E5F33A1DA8}" dt="2024-02-27T21:04:15.215" v="3521" actId="20577"/>
          <ac:spMkLst>
            <pc:docMk/>
            <pc:sldMk cId="835893860" sldId="258"/>
            <ac:spMk id="3" creationId="{00000000-0000-0000-0000-000000000000}"/>
          </ac:spMkLst>
        </pc:spChg>
        <pc:spChg chg="mod">
          <ac:chgData name="Stringfellow, Kina F. DPI" userId="002858cf-6d8d-4f58-b096-3c8ddc1070aa" providerId="ADAL" clId="{1AD54981-FC7C-4F54-B7E8-F0E5F33A1DA8}" dt="2024-02-13T21:23:41.384" v="8"/>
          <ac:spMkLst>
            <pc:docMk/>
            <pc:sldMk cId="835893860" sldId="258"/>
            <ac:spMk id="4" creationId="{E57A723E-00FA-6547-AD66-56F96CF7BE11}"/>
          </ac:spMkLst>
        </pc:spChg>
      </pc:sldChg>
      <pc:sldChg chg="addSp delSp modSp del mod replTag delTag">
        <pc:chgData name="Stringfellow, Kina F. DPI" userId="002858cf-6d8d-4f58-b096-3c8ddc1070aa" providerId="ADAL" clId="{1AD54981-FC7C-4F54-B7E8-F0E5F33A1DA8}" dt="2024-02-23T16:03:29.867" v="3005" actId="47"/>
        <pc:sldMkLst>
          <pc:docMk/>
          <pc:sldMk cId="294144282" sldId="265"/>
        </pc:sldMkLst>
        <pc:spChg chg="add mod">
          <ac:chgData name="Stringfellow, Kina F. DPI" userId="002858cf-6d8d-4f58-b096-3c8ddc1070aa" providerId="ADAL" clId="{1AD54981-FC7C-4F54-B7E8-F0E5F33A1DA8}" dt="2024-02-14T20:08:16.164" v="2714" actId="20577"/>
          <ac:spMkLst>
            <pc:docMk/>
            <pc:sldMk cId="294144282" sldId="265"/>
            <ac:spMk id="2" creationId="{D261168B-E754-DBC2-62D2-AFD2FD582E7C}"/>
          </ac:spMkLst>
        </pc:spChg>
        <pc:spChg chg="del mod">
          <ac:chgData name="Stringfellow, Kina F. DPI" userId="002858cf-6d8d-4f58-b096-3c8ddc1070aa" providerId="ADAL" clId="{1AD54981-FC7C-4F54-B7E8-F0E5F33A1DA8}" dt="2024-02-14T20:08:09.399" v="2697" actId="478"/>
          <ac:spMkLst>
            <pc:docMk/>
            <pc:sldMk cId="294144282" sldId="265"/>
            <ac:spMk id="4" creationId="{3906BD81-4093-372B-B5F9-3B355A7362FA}"/>
          </ac:spMkLst>
        </pc:spChg>
        <pc:spChg chg="add mod">
          <ac:chgData name="Stringfellow, Kina F. DPI" userId="002858cf-6d8d-4f58-b096-3c8ddc1070aa" providerId="ADAL" clId="{1AD54981-FC7C-4F54-B7E8-F0E5F33A1DA8}" dt="2024-02-14T20:09:30.100" v="2797" actId="20577"/>
          <ac:spMkLst>
            <pc:docMk/>
            <pc:sldMk cId="294144282" sldId="265"/>
            <ac:spMk id="5" creationId="{302AF8C5-825A-8C03-F551-18B5C1C03C4B}"/>
          </ac:spMkLst>
        </pc:spChg>
      </pc:sldChg>
      <pc:sldChg chg="addSp delSp modSp mod replTag delTag">
        <pc:chgData name="Stringfellow, Kina F. DPI" userId="002858cf-6d8d-4f58-b096-3c8ddc1070aa" providerId="ADAL" clId="{1AD54981-FC7C-4F54-B7E8-F0E5F33A1DA8}" dt="2024-02-27T21:06:49.314" v="4047"/>
        <pc:sldMkLst>
          <pc:docMk/>
          <pc:sldMk cId="429080670" sldId="266"/>
        </pc:sldMkLst>
        <pc:spChg chg="mod">
          <ac:chgData name="Stringfellow, Kina F. DPI" userId="002858cf-6d8d-4f58-b096-3c8ddc1070aa" providerId="ADAL" clId="{1AD54981-FC7C-4F54-B7E8-F0E5F33A1DA8}" dt="2024-02-13T21:23:50.448" v="13" actId="33553"/>
          <ac:spMkLst>
            <pc:docMk/>
            <pc:sldMk cId="429080670" sldId="266"/>
            <ac:spMk id="2" creationId="{BA9C822A-C406-7B71-AC96-6CBAADECB45E}"/>
          </ac:spMkLst>
        </pc:spChg>
        <pc:spChg chg="mod">
          <ac:chgData name="Stringfellow, Kina F. DPI" userId="002858cf-6d8d-4f58-b096-3c8ddc1070aa" providerId="ADAL" clId="{1AD54981-FC7C-4F54-B7E8-F0E5F33A1DA8}" dt="2024-02-23T16:21:58.497" v="3341" actId="20577"/>
          <ac:spMkLst>
            <pc:docMk/>
            <pc:sldMk cId="429080670" sldId="266"/>
            <ac:spMk id="3" creationId="{AE302923-DA07-A591-DCB3-1F5EA515A5DF}"/>
          </ac:spMkLst>
        </pc:spChg>
        <pc:picChg chg="del mod">
          <ac:chgData name="Stringfellow, Kina F. DPI" userId="002858cf-6d8d-4f58-b096-3c8ddc1070aa" providerId="ADAL" clId="{1AD54981-FC7C-4F54-B7E8-F0E5F33A1DA8}" dt="2024-02-14T18:15:57.610" v="433" actId="478"/>
          <ac:picMkLst>
            <pc:docMk/>
            <pc:sldMk cId="429080670" sldId="266"/>
            <ac:picMk id="6" creationId="{DBF996B4-AD3F-3CB9-43E2-2F10A1FCCA19}"/>
          </ac:picMkLst>
        </pc:picChg>
        <pc:picChg chg="add mod">
          <ac:chgData name="Stringfellow, Kina F. DPI" userId="002858cf-6d8d-4f58-b096-3c8ddc1070aa" providerId="ADAL" clId="{1AD54981-FC7C-4F54-B7E8-F0E5F33A1DA8}" dt="2024-02-23T16:21:12.401" v="3258" actId="1076"/>
          <ac:picMkLst>
            <pc:docMk/>
            <pc:sldMk cId="429080670" sldId="266"/>
            <ac:picMk id="1026" creationId="{1FF29BC7-50B6-E5A6-00AB-3CAF17B2C7C7}"/>
          </ac:picMkLst>
        </pc:picChg>
      </pc:sldChg>
      <pc:sldChg chg="addSp delSp modSp mod replTag delTag addCm">
        <pc:chgData name="Stringfellow, Kina F. DPI" userId="002858cf-6d8d-4f58-b096-3c8ddc1070aa" providerId="ADAL" clId="{1AD54981-FC7C-4F54-B7E8-F0E5F33A1DA8}" dt="2024-02-27T21:13:30.124" v="4200"/>
        <pc:sldMkLst>
          <pc:docMk/>
          <pc:sldMk cId="2861650964" sldId="267"/>
        </pc:sldMkLst>
        <pc:spChg chg="mod">
          <ac:chgData name="Stringfellow, Kina F. DPI" userId="002858cf-6d8d-4f58-b096-3c8ddc1070aa" providerId="ADAL" clId="{1AD54981-FC7C-4F54-B7E8-F0E5F33A1DA8}" dt="2024-02-13T21:24:13.098" v="33" actId="33553"/>
          <ac:spMkLst>
            <pc:docMk/>
            <pc:sldMk cId="2861650964" sldId="267"/>
            <ac:spMk id="2" creationId="{BA9C822A-C406-7B71-AC96-6CBAADECB45E}"/>
          </ac:spMkLst>
        </pc:spChg>
        <pc:spChg chg="del">
          <ac:chgData name="Stringfellow, Kina F. DPI" userId="002858cf-6d8d-4f58-b096-3c8ddc1070aa" providerId="ADAL" clId="{1AD54981-FC7C-4F54-B7E8-F0E5F33A1DA8}" dt="2024-02-14T18:25:39.422" v="670" actId="478"/>
          <ac:spMkLst>
            <pc:docMk/>
            <pc:sldMk cId="2861650964" sldId="267"/>
            <ac:spMk id="3" creationId="{AE302923-DA07-A591-DCB3-1F5EA515A5DF}"/>
          </ac:spMkLst>
        </pc:spChg>
        <pc:spChg chg="del">
          <ac:chgData name="Stringfellow, Kina F. DPI" userId="002858cf-6d8d-4f58-b096-3c8ddc1070aa" providerId="ADAL" clId="{1AD54981-FC7C-4F54-B7E8-F0E5F33A1DA8}" dt="2024-02-14T18:26:02.983" v="676" actId="478"/>
          <ac:spMkLst>
            <pc:docMk/>
            <pc:sldMk cId="2861650964" sldId="267"/>
            <ac:spMk id="6" creationId="{80408C19-179C-9E3A-6180-8E53EF9F239D}"/>
          </ac:spMkLst>
        </pc:spChg>
        <pc:spChg chg="del">
          <ac:chgData name="Stringfellow, Kina F. DPI" userId="002858cf-6d8d-4f58-b096-3c8ddc1070aa" providerId="ADAL" clId="{1AD54981-FC7C-4F54-B7E8-F0E5F33A1DA8}" dt="2024-02-14T18:26:05.997" v="677" actId="478"/>
          <ac:spMkLst>
            <pc:docMk/>
            <pc:sldMk cId="2861650964" sldId="267"/>
            <ac:spMk id="8" creationId="{F9C37EBE-42E5-982E-3039-C4A5CD468AB8}"/>
          </ac:spMkLst>
        </pc:spChg>
        <pc:spChg chg="add mod">
          <ac:chgData name="Stringfellow, Kina F. DPI" userId="002858cf-6d8d-4f58-b096-3c8ddc1070aa" providerId="ADAL" clId="{1AD54981-FC7C-4F54-B7E8-F0E5F33A1DA8}" dt="2024-02-23T16:19:44.161" v="3240" actId="948"/>
          <ac:spMkLst>
            <pc:docMk/>
            <pc:sldMk cId="2861650964" sldId="267"/>
            <ac:spMk id="9" creationId="{93119524-CAE2-882F-DE5D-A9B1FCDD0FFF}"/>
          </ac:spMkLst>
        </pc:spChg>
        <pc:picChg chg="del mod">
          <ac:chgData name="Stringfellow, Kina F. DPI" userId="002858cf-6d8d-4f58-b096-3c8ddc1070aa" providerId="ADAL" clId="{1AD54981-FC7C-4F54-B7E8-F0E5F33A1DA8}" dt="2024-02-14T18:25:35.129" v="668" actId="478"/>
          <ac:picMkLst>
            <pc:docMk/>
            <pc:sldMk cId="2861650964" sldId="267"/>
            <ac:picMk id="4" creationId="{04FA712F-FE73-6646-E1E8-217902998A7E}"/>
          </ac:picMkLst>
        </pc:picChg>
        <pc:picChg chg="add del mod">
          <ac:chgData name="Stringfellow, Kina F. DPI" userId="002858cf-6d8d-4f58-b096-3c8ddc1070aa" providerId="ADAL" clId="{1AD54981-FC7C-4F54-B7E8-F0E5F33A1DA8}" dt="2024-02-14T18:27:49.958" v="717" actId="478"/>
          <ac:picMkLst>
            <pc:docMk/>
            <pc:sldMk cId="2861650964" sldId="267"/>
            <ac:picMk id="5" creationId="{477EE201-14AA-8183-8F08-3D8514D835FB}"/>
          </ac:picMkLst>
        </pc:picChg>
        <pc:picChg chg="add mod">
          <ac:chgData name="Stringfellow, Kina F. DPI" userId="002858cf-6d8d-4f58-b096-3c8ddc1070aa" providerId="ADAL" clId="{1AD54981-FC7C-4F54-B7E8-F0E5F33A1DA8}" dt="2024-02-14T18:27:50.210" v="718"/>
          <ac:picMkLst>
            <pc:docMk/>
            <pc:sldMk cId="2861650964" sldId="267"/>
            <ac:picMk id="10" creationId="{AB1BA5E8-ACEA-960D-8587-5BA382A6D703}"/>
          </ac:picMkLst>
        </pc:pic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13:30.124" v="4200"/>
              <pc2:cmMkLst xmlns:pc2="http://schemas.microsoft.com/office/powerpoint/2019/9/main/command">
                <pc:docMk/>
                <pc:sldMk cId="2861650964" sldId="267"/>
                <pc2:cmMk id="{C27552AB-73A9-414E-B786-E3BF8FD5B744}"/>
              </pc2:cmMkLst>
            </pc226:cmChg>
          </p:ext>
        </pc:extLst>
      </pc:sldChg>
      <pc:sldChg chg="modSp mod replTag delTag addCm modNotesTx">
        <pc:chgData name="Stringfellow, Kina F. DPI" userId="002858cf-6d8d-4f58-b096-3c8ddc1070aa" providerId="ADAL" clId="{1AD54981-FC7C-4F54-B7E8-F0E5F33A1DA8}" dt="2024-02-27T21:23:04.636" v="4661"/>
        <pc:sldMkLst>
          <pc:docMk/>
          <pc:sldMk cId="1344059708" sldId="268"/>
        </pc:sldMkLst>
        <pc:spChg chg="mod">
          <ac:chgData name="Stringfellow, Kina F. DPI" userId="002858cf-6d8d-4f58-b096-3c8ddc1070aa" providerId="ADAL" clId="{1AD54981-FC7C-4F54-B7E8-F0E5F33A1DA8}" dt="2024-02-13T21:24:58.010" v="85" actId="33553"/>
          <ac:spMkLst>
            <pc:docMk/>
            <pc:sldMk cId="1344059708" sldId="268"/>
            <ac:spMk id="2" creationId="{BA9C822A-C406-7B71-AC96-6CBAADECB45E}"/>
          </ac:spMkLst>
        </pc:spChg>
        <pc:spChg chg="mod">
          <ac:chgData name="Stringfellow, Kina F. DPI" userId="002858cf-6d8d-4f58-b096-3c8ddc1070aa" providerId="ADAL" clId="{1AD54981-FC7C-4F54-B7E8-F0E5F33A1DA8}" dt="2024-02-14T18:35:00.493" v="1016" actId="14100"/>
          <ac:spMkLst>
            <pc:docMk/>
            <pc:sldMk cId="1344059708" sldId="268"/>
            <ac:spMk id="3" creationId="{AE302923-DA07-A591-DCB3-1F5EA515A5DF}"/>
          </ac:spMkLst>
        </pc:spChg>
        <pc:spChg chg="mod">
          <ac:chgData name="Stringfellow, Kina F. DPI" userId="002858cf-6d8d-4f58-b096-3c8ddc1070aa" providerId="ADAL" clId="{1AD54981-FC7C-4F54-B7E8-F0E5F33A1DA8}" dt="2024-02-23T16:16:55.506" v="3197" actId="948"/>
          <ac:spMkLst>
            <pc:docMk/>
            <pc:sldMk cId="1344059708" sldId="268"/>
            <ac:spMk id="4" creationId="{372DBB6A-CC8A-684E-5C4B-1AFDD79CDAC5}"/>
          </ac:spMkLst>
        </pc:spChg>
        <pc:spChg chg="mod">
          <ac:chgData name="Stringfellow, Kina F. DPI" userId="002858cf-6d8d-4f58-b096-3c8ddc1070aa" providerId="ADAL" clId="{1AD54981-FC7C-4F54-B7E8-F0E5F33A1DA8}" dt="2024-02-23T16:17:10.700" v="3199" actId="948"/>
          <ac:spMkLst>
            <pc:docMk/>
            <pc:sldMk cId="1344059708" sldId="268"/>
            <ac:spMk id="6" creationId="{65CEA012-A193-FCED-9445-7C092B2A423A}"/>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23:04.636" v="4661"/>
              <pc2:cmMkLst xmlns:pc2="http://schemas.microsoft.com/office/powerpoint/2019/9/main/command">
                <pc:docMk/>
                <pc:sldMk cId="1344059708" sldId="268"/>
                <pc2:cmMk id="{38064040-C9E1-47C9-AD13-9E492583EA39}"/>
              </pc2:cmMkLst>
            </pc226:cmChg>
          </p:ext>
        </pc:extLst>
      </pc:sldChg>
      <pc:sldChg chg="addSp delSp modSp mod replTag delTag addCm modNotesTx">
        <pc:chgData name="Stringfellow, Kina F. DPI" userId="002858cf-6d8d-4f58-b096-3c8ddc1070aa" providerId="ADAL" clId="{1AD54981-FC7C-4F54-B7E8-F0E5F33A1DA8}" dt="2024-02-27T21:24:40.477" v="4784" actId="20577"/>
        <pc:sldMkLst>
          <pc:docMk/>
          <pc:sldMk cId="3252575701" sldId="269"/>
        </pc:sldMkLst>
        <pc:spChg chg="mod">
          <ac:chgData name="Stringfellow, Kina F. DPI" userId="002858cf-6d8d-4f58-b096-3c8ddc1070aa" providerId="ADAL" clId="{1AD54981-FC7C-4F54-B7E8-F0E5F33A1DA8}" dt="2024-02-13T21:25:03.836" v="87" actId="33553"/>
          <ac:spMkLst>
            <pc:docMk/>
            <pc:sldMk cId="3252575701" sldId="269"/>
            <ac:spMk id="2" creationId="{BA9C822A-C406-7B71-AC96-6CBAADECB45E}"/>
          </ac:spMkLst>
        </pc:spChg>
        <pc:spChg chg="add del mod">
          <ac:chgData name="Stringfellow, Kina F. DPI" userId="002858cf-6d8d-4f58-b096-3c8ddc1070aa" providerId="ADAL" clId="{1AD54981-FC7C-4F54-B7E8-F0E5F33A1DA8}" dt="2024-02-23T16:16:37.368" v="3191" actId="948"/>
          <ac:spMkLst>
            <pc:docMk/>
            <pc:sldMk cId="3252575701" sldId="269"/>
            <ac:spMk id="3" creationId="{AE302923-DA07-A591-DCB3-1F5EA515A5DF}"/>
          </ac:spMkLst>
        </pc:spChg>
        <pc:spChg chg="del mod">
          <ac:chgData name="Stringfellow, Kina F. DPI" userId="002858cf-6d8d-4f58-b096-3c8ddc1070aa" providerId="ADAL" clId="{1AD54981-FC7C-4F54-B7E8-F0E5F33A1DA8}" dt="2024-02-14T18:36:28.541" v="1042" actId="478"/>
          <ac:spMkLst>
            <pc:docMk/>
            <pc:sldMk cId="3252575701" sldId="269"/>
            <ac:spMk id="7" creationId="{F6180B31-5F24-BA93-550C-FDE564344207}"/>
          </ac:spMkLst>
        </pc:spChg>
        <pc:spChg chg="del mod">
          <ac:chgData name="Stringfellow, Kina F. DPI" userId="002858cf-6d8d-4f58-b096-3c8ddc1070aa" providerId="ADAL" clId="{1AD54981-FC7C-4F54-B7E8-F0E5F33A1DA8}" dt="2024-02-14T18:39:03.893" v="1103" actId="478"/>
          <ac:spMkLst>
            <pc:docMk/>
            <pc:sldMk cId="3252575701" sldId="269"/>
            <ac:spMk id="8" creationId="{03D95993-B316-94A3-0B54-2915188C81CF}"/>
          </ac:spMkLst>
        </pc:spChg>
        <pc:picChg chg="del mod">
          <ac:chgData name="Stringfellow, Kina F. DPI" userId="002858cf-6d8d-4f58-b096-3c8ddc1070aa" providerId="ADAL" clId="{1AD54981-FC7C-4F54-B7E8-F0E5F33A1DA8}" dt="2024-02-14T18:39:55.108" v="1127" actId="478"/>
          <ac:picMkLst>
            <pc:docMk/>
            <pc:sldMk cId="3252575701" sldId="269"/>
            <ac:picMk id="5" creationId="{BD4EECD5-4A96-6C6B-281A-6222C8F8A468}"/>
          </ac:picMkLst>
        </pc:picChg>
        <pc:picChg chg="add mod">
          <ac:chgData name="Stringfellow, Kina F. DPI" userId="002858cf-6d8d-4f58-b096-3c8ddc1070aa" providerId="ADAL" clId="{1AD54981-FC7C-4F54-B7E8-F0E5F33A1DA8}" dt="2024-02-14T20:10:10.198" v="2809" actId="962"/>
          <ac:picMkLst>
            <pc:docMk/>
            <pc:sldMk cId="3252575701" sldId="269"/>
            <ac:picMk id="3074" creationId="{5C6A31F0-6359-41D8-0A9F-C9B6BB3CF6BB}"/>
          </ac:picMkLst>
        </pc:pic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23:15.747" v="4666"/>
              <pc2:cmMkLst xmlns:pc2="http://schemas.microsoft.com/office/powerpoint/2019/9/main/command">
                <pc:docMk/>
                <pc:sldMk cId="3252575701" sldId="269"/>
                <pc2:cmMk id="{A9C20056-8F99-4431-AC77-07DD44DAFEEE}"/>
              </pc2:cmMkLst>
            </pc226:cmChg>
          </p:ext>
        </pc:extLst>
      </pc:sldChg>
      <pc:sldChg chg="addSp delSp modSp mod replTag delTag addCm">
        <pc:chgData name="Stringfellow, Kina F. DPI" userId="002858cf-6d8d-4f58-b096-3c8ddc1070aa" providerId="ADAL" clId="{1AD54981-FC7C-4F54-B7E8-F0E5F33A1DA8}" dt="2024-02-27T21:31:21.403" v="4930"/>
        <pc:sldMkLst>
          <pc:docMk/>
          <pc:sldMk cId="1752920554" sldId="270"/>
        </pc:sldMkLst>
        <pc:spChg chg="mod">
          <ac:chgData name="Stringfellow, Kina F. DPI" userId="002858cf-6d8d-4f58-b096-3c8ddc1070aa" providerId="ADAL" clId="{1AD54981-FC7C-4F54-B7E8-F0E5F33A1DA8}" dt="2024-02-13T21:25:12.336" v="89" actId="33553"/>
          <ac:spMkLst>
            <pc:docMk/>
            <pc:sldMk cId="1752920554" sldId="270"/>
            <ac:spMk id="2" creationId="{BA9C822A-C406-7B71-AC96-6CBAADECB45E}"/>
          </ac:spMkLst>
        </pc:spChg>
        <pc:spChg chg="mod">
          <ac:chgData name="Stringfellow, Kina F. DPI" userId="002858cf-6d8d-4f58-b096-3c8ddc1070aa" providerId="ADAL" clId="{1AD54981-FC7C-4F54-B7E8-F0E5F33A1DA8}" dt="2024-02-23T16:15:58.584" v="3180" actId="27636"/>
          <ac:spMkLst>
            <pc:docMk/>
            <pc:sldMk cId="1752920554" sldId="270"/>
            <ac:spMk id="3" creationId="{AE302923-DA07-A591-DCB3-1F5EA515A5DF}"/>
          </ac:spMkLst>
        </pc:spChg>
        <pc:picChg chg="del mod">
          <ac:chgData name="Stringfellow, Kina F. DPI" userId="002858cf-6d8d-4f58-b096-3c8ddc1070aa" providerId="ADAL" clId="{1AD54981-FC7C-4F54-B7E8-F0E5F33A1DA8}" dt="2024-02-14T18:45:02.564" v="1246" actId="478"/>
          <ac:picMkLst>
            <pc:docMk/>
            <pc:sldMk cId="1752920554" sldId="270"/>
            <ac:picMk id="5" creationId="{3455693A-FF36-9288-D71D-05F803BFED75}"/>
          </ac:picMkLst>
        </pc:picChg>
        <pc:picChg chg="add mod">
          <ac:chgData name="Stringfellow, Kina F. DPI" userId="002858cf-6d8d-4f58-b096-3c8ddc1070aa" providerId="ADAL" clId="{1AD54981-FC7C-4F54-B7E8-F0E5F33A1DA8}" dt="2024-02-23T16:16:04.439" v="3181" actId="14100"/>
          <ac:picMkLst>
            <pc:docMk/>
            <pc:sldMk cId="1752920554" sldId="270"/>
            <ac:picMk id="7170" creationId="{D083649B-E783-2267-513D-F8ACFECAC7E5}"/>
          </ac:picMkLst>
        </pc:pic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26:11.772" v="4913"/>
              <pc2:cmMkLst xmlns:pc2="http://schemas.microsoft.com/office/powerpoint/2019/9/main/command">
                <pc:docMk/>
                <pc:sldMk cId="1752920554" sldId="270"/>
                <pc2:cmMk id="{21CFD038-8A78-4C71-9083-2FD4C033EDEA}"/>
              </pc2:cmMkLst>
            </pc226:cmChg>
          </p:ext>
        </pc:extLst>
      </pc:sldChg>
      <pc:sldChg chg="addSp delSp modSp mod replTag delTag modNotesTx">
        <pc:chgData name="Stringfellow, Kina F. DPI" userId="002858cf-6d8d-4f58-b096-3c8ddc1070aa" providerId="ADAL" clId="{1AD54981-FC7C-4F54-B7E8-F0E5F33A1DA8}" dt="2024-02-27T21:34:50.250" v="5147"/>
        <pc:sldMkLst>
          <pc:docMk/>
          <pc:sldMk cId="2466072624" sldId="271"/>
        </pc:sldMkLst>
        <pc:spChg chg="mod">
          <ac:chgData name="Stringfellow, Kina F. DPI" userId="002858cf-6d8d-4f58-b096-3c8ddc1070aa" providerId="ADAL" clId="{1AD54981-FC7C-4F54-B7E8-F0E5F33A1DA8}" dt="2024-02-13T21:25:37.246" v="95" actId="33553"/>
          <ac:spMkLst>
            <pc:docMk/>
            <pc:sldMk cId="2466072624" sldId="271"/>
            <ac:spMk id="2" creationId="{BA9C822A-C406-7B71-AC96-6CBAADECB45E}"/>
          </ac:spMkLst>
        </pc:spChg>
        <pc:spChg chg="del mod">
          <ac:chgData name="Stringfellow, Kina F. DPI" userId="002858cf-6d8d-4f58-b096-3c8ddc1070aa" providerId="ADAL" clId="{1AD54981-FC7C-4F54-B7E8-F0E5F33A1DA8}" dt="2024-02-14T19:04:28.457" v="1539" actId="478"/>
          <ac:spMkLst>
            <pc:docMk/>
            <pc:sldMk cId="2466072624" sldId="271"/>
            <ac:spMk id="5" creationId="{9A6A6D55-107B-E947-F05E-C9DC6AE773AF}"/>
          </ac:spMkLst>
        </pc:spChg>
        <pc:spChg chg="mod">
          <ac:chgData name="Stringfellow, Kina F. DPI" userId="002858cf-6d8d-4f58-b096-3c8ddc1070aa" providerId="ADAL" clId="{1AD54981-FC7C-4F54-B7E8-F0E5F33A1DA8}" dt="2024-02-23T16:14:55.745" v="3161" actId="1076"/>
          <ac:spMkLst>
            <pc:docMk/>
            <pc:sldMk cId="2466072624" sldId="271"/>
            <ac:spMk id="9" creationId="{5FE9F33E-ECA2-2E04-69D1-60080AC215E2}"/>
          </ac:spMkLst>
        </pc:spChg>
        <pc:spChg chg="del mod">
          <ac:chgData name="Stringfellow, Kina F. DPI" userId="002858cf-6d8d-4f58-b096-3c8ddc1070aa" providerId="ADAL" clId="{1AD54981-FC7C-4F54-B7E8-F0E5F33A1DA8}" dt="2024-02-14T19:05:22.689" v="1555" actId="478"/>
          <ac:spMkLst>
            <pc:docMk/>
            <pc:sldMk cId="2466072624" sldId="271"/>
            <ac:spMk id="11" creationId="{7564A5F0-4051-12BE-5E6C-AE8F45C587E4}"/>
          </ac:spMkLst>
        </pc:spChg>
        <pc:picChg chg="add mod">
          <ac:chgData name="Stringfellow, Kina F. DPI" userId="002858cf-6d8d-4f58-b096-3c8ddc1070aa" providerId="ADAL" clId="{1AD54981-FC7C-4F54-B7E8-F0E5F33A1DA8}" dt="2024-02-14T20:16:14.944" v="2901" actId="962"/>
          <ac:picMkLst>
            <pc:docMk/>
            <pc:sldMk cId="2466072624" sldId="271"/>
            <ac:picMk id="4" creationId="{FAEE30F7-7A48-EDBA-E828-6621C5C94D8F}"/>
          </ac:picMkLst>
        </pc:picChg>
        <pc:picChg chg="del mod">
          <ac:chgData name="Stringfellow, Kina F. DPI" userId="002858cf-6d8d-4f58-b096-3c8ddc1070aa" providerId="ADAL" clId="{1AD54981-FC7C-4F54-B7E8-F0E5F33A1DA8}" dt="2024-02-14T19:05:46.795" v="1563" actId="478"/>
          <ac:picMkLst>
            <pc:docMk/>
            <pc:sldMk cId="2466072624" sldId="271"/>
            <ac:picMk id="17" creationId="{ECE8A280-FACD-FAE7-8065-547657418EC2}"/>
          </ac:picMkLst>
        </pc:picChg>
      </pc:sldChg>
      <pc:sldChg chg="delSp modSp mod replTag delTag">
        <pc:chgData name="Stringfellow, Kina F. DPI" userId="002858cf-6d8d-4f58-b096-3c8ddc1070aa" providerId="ADAL" clId="{1AD54981-FC7C-4F54-B7E8-F0E5F33A1DA8}" dt="2024-02-27T21:33:11.884" v="4954"/>
        <pc:sldMkLst>
          <pc:docMk/>
          <pc:sldMk cId="2115731336" sldId="272"/>
        </pc:sldMkLst>
        <pc:spChg chg="mod">
          <ac:chgData name="Stringfellow, Kina F. DPI" userId="002858cf-6d8d-4f58-b096-3c8ddc1070aa" providerId="ADAL" clId="{1AD54981-FC7C-4F54-B7E8-F0E5F33A1DA8}" dt="2024-02-14T19:19:27.236" v="1943" actId="20577"/>
          <ac:spMkLst>
            <pc:docMk/>
            <pc:sldMk cId="2115731336" sldId="272"/>
            <ac:spMk id="2" creationId="{BA9C822A-C406-7B71-AC96-6CBAADECB45E}"/>
          </ac:spMkLst>
        </pc:spChg>
        <pc:spChg chg="mod">
          <ac:chgData name="Stringfellow, Kina F. DPI" userId="002858cf-6d8d-4f58-b096-3c8ddc1070aa" providerId="ADAL" clId="{1AD54981-FC7C-4F54-B7E8-F0E5F33A1DA8}" dt="2024-02-14T19:10:24.671" v="1680" actId="20577"/>
          <ac:spMkLst>
            <pc:docMk/>
            <pc:sldMk cId="2115731336" sldId="272"/>
            <ac:spMk id="5" creationId="{7D354616-5DC2-DE1C-77B4-00DE22B76582}"/>
          </ac:spMkLst>
        </pc:spChg>
        <pc:spChg chg="mod">
          <ac:chgData name="Stringfellow, Kina F. DPI" userId="002858cf-6d8d-4f58-b096-3c8ddc1070aa" providerId="ADAL" clId="{1AD54981-FC7C-4F54-B7E8-F0E5F33A1DA8}" dt="2024-02-23T16:14:13.778" v="3143" actId="948"/>
          <ac:spMkLst>
            <pc:docMk/>
            <pc:sldMk cId="2115731336" sldId="272"/>
            <ac:spMk id="7" creationId="{57A56FAC-5BE6-F6C7-C81C-D6024DB424AD}"/>
          </ac:spMkLst>
        </pc:spChg>
        <pc:spChg chg="mod">
          <ac:chgData name="Stringfellow, Kina F. DPI" userId="002858cf-6d8d-4f58-b096-3c8ddc1070aa" providerId="ADAL" clId="{1AD54981-FC7C-4F54-B7E8-F0E5F33A1DA8}" dt="2024-02-23T16:14:34.290" v="3145" actId="2710"/>
          <ac:spMkLst>
            <pc:docMk/>
            <pc:sldMk cId="2115731336" sldId="272"/>
            <ac:spMk id="9" creationId="{374646B8-6B50-F885-A74D-1BEC66F1D85E}"/>
          </ac:spMkLst>
        </pc:spChg>
        <pc:spChg chg="del mod">
          <ac:chgData name="Stringfellow, Kina F. DPI" userId="002858cf-6d8d-4f58-b096-3c8ddc1070aa" providerId="ADAL" clId="{1AD54981-FC7C-4F54-B7E8-F0E5F33A1DA8}" dt="2024-02-14T19:10:52.327" v="1687" actId="478"/>
          <ac:spMkLst>
            <pc:docMk/>
            <pc:sldMk cId="2115731336" sldId="272"/>
            <ac:spMk id="11" creationId="{165E5E12-729C-D9AE-CB90-257D7E529B8E}"/>
          </ac:spMkLst>
        </pc:spChg>
      </pc:sldChg>
      <pc:sldChg chg="delSp modSp mod ord replTag delTag">
        <pc:chgData name="Stringfellow, Kina F. DPI" userId="002858cf-6d8d-4f58-b096-3c8ddc1070aa" providerId="ADAL" clId="{1AD54981-FC7C-4F54-B7E8-F0E5F33A1DA8}" dt="2024-02-23T16:11:43.901" v="3109"/>
        <pc:sldMkLst>
          <pc:docMk/>
          <pc:sldMk cId="1448436653" sldId="273"/>
        </pc:sldMkLst>
        <pc:spChg chg="mod">
          <ac:chgData name="Stringfellow, Kina F. DPI" userId="002858cf-6d8d-4f58-b096-3c8ddc1070aa" providerId="ADAL" clId="{1AD54981-FC7C-4F54-B7E8-F0E5F33A1DA8}" dt="2024-02-14T19:16:53.556" v="1814" actId="20577"/>
          <ac:spMkLst>
            <pc:docMk/>
            <pc:sldMk cId="1448436653" sldId="273"/>
            <ac:spMk id="2" creationId="{BA9C822A-C406-7B71-AC96-6CBAADECB45E}"/>
          </ac:spMkLst>
        </pc:spChg>
        <pc:spChg chg="mod">
          <ac:chgData name="Stringfellow, Kina F. DPI" userId="002858cf-6d8d-4f58-b096-3c8ddc1070aa" providerId="ADAL" clId="{1AD54981-FC7C-4F54-B7E8-F0E5F33A1DA8}" dt="2024-02-23T16:11:42.160" v="3107" actId="948"/>
          <ac:spMkLst>
            <pc:docMk/>
            <pc:sldMk cId="1448436653" sldId="273"/>
            <ac:spMk id="5" creationId="{4B977630-DED1-DDB8-4F53-CA550C26295E}"/>
          </ac:spMkLst>
        </pc:spChg>
        <pc:spChg chg="del mod">
          <ac:chgData name="Stringfellow, Kina F. DPI" userId="002858cf-6d8d-4f58-b096-3c8ddc1070aa" providerId="ADAL" clId="{1AD54981-FC7C-4F54-B7E8-F0E5F33A1DA8}" dt="2024-02-14T19:13:57.123" v="1715" actId="478"/>
          <ac:spMkLst>
            <pc:docMk/>
            <pc:sldMk cId="1448436653" sldId="273"/>
            <ac:spMk id="7" creationId="{413E65C7-AAE0-CDBE-711F-FE9C160AED9B}"/>
          </ac:spMkLst>
        </pc:spChg>
        <pc:spChg chg="del mod">
          <ac:chgData name="Stringfellow, Kina F. DPI" userId="002858cf-6d8d-4f58-b096-3c8ddc1070aa" providerId="ADAL" clId="{1AD54981-FC7C-4F54-B7E8-F0E5F33A1DA8}" dt="2024-02-14T19:14:34.829" v="1723" actId="478"/>
          <ac:spMkLst>
            <pc:docMk/>
            <pc:sldMk cId="1448436653" sldId="273"/>
            <ac:spMk id="11" creationId="{50AA9194-FCB8-DF21-AA7D-4808011A6100}"/>
          </ac:spMkLst>
        </pc:spChg>
      </pc:sldChg>
      <pc:sldChg chg="addSp delSp modSp del mod replTag delTag">
        <pc:chgData name="Stringfellow, Kina F. DPI" userId="002858cf-6d8d-4f58-b096-3c8ddc1070aa" providerId="ADAL" clId="{1AD54981-FC7C-4F54-B7E8-F0E5F33A1DA8}" dt="2024-02-14T19:26:59.978" v="2108" actId="47"/>
        <pc:sldMkLst>
          <pc:docMk/>
          <pc:sldMk cId="1156770120" sldId="274"/>
        </pc:sldMkLst>
        <pc:spChg chg="mod">
          <ac:chgData name="Stringfellow, Kina F. DPI" userId="002858cf-6d8d-4f58-b096-3c8ddc1070aa" providerId="ADAL" clId="{1AD54981-FC7C-4F54-B7E8-F0E5F33A1DA8}" dt="2024-02-14T19:19:33.908" v="1951" actId="20577"/>
          <ac:spMkLst>
            <pc:docMk/>
            <pc:sldMk cId="1156770120" sldId="274"/>
            <ac:spMk id="2" creationId="{BA9C822A-C406-7B71-AC96-6CBAADECB45E}"/>
          </ac:spMkLst>
        </pc:spChg>
        <pc:spChg chg="mod">
          <ac:chgData name="Stringfellow, Kina F. DPI" userId="002858cf-6d8d-4f58-b096-3c8ddc1070aa" providerId="ADAL" clId="{1AD54981-FC7C-4F54-B7E8-F0E5F33A1DA8}" dt="2024-02-14T19:23:24.713" v="1953" actId="1076"/>
          <ac:spMkLst>
            <pc:docMk/>
            <pc:sldMk cId="1156770120" sldId="274"/>
            <ac:spMk id="3" creationId="{AE302923-DA07-A591-DCB3-1F5EA515A5DF}"/>
          </ac:spMkLst>
        </pc:spChg>
        <pc:spChg chg="mod">
          <ac:chgData name="Stringfellow, Kina F. DPI" userId="002858cf-6d8d-4f58-b096-3c8ddc1070aa" providerId="ADAL" clId="{1AD54981-FC7C-4F54-B7E8-F0E5F33A1DA8}" dt="2024-02-14T19:24:35.294" v="2006" actId="1076"/>
          <ac:spMkLst>
            <pc:docMk/>
            <pc:sldMk cId="1156770120" sldId="274"/>
            <ac:spMk id="7" creationId="{7915647A-407D-70D8-A8F3-6AC4C608BD0F}"/>
          </ac:spMkLst>
        </pc:spChg>
        <pc:picChg chg="del mod">
          <ac:chgData name="Stringfellow, Kina F. DPI" userId="002858cf-6d8d-4f58-b096-3c8ddc1070aa" providerId="ADAL" clId="{1AD54981-FC7C-4F54-B7E8-F0E5F33A1DA8}" dt="2024-02-14T19:23:21.646" v="1952" actId="478"/>
          <ac:picMkLst>
            <pc:docMk/>
            <pc:sldMk cId="1156770120" sldId="274"/>
            <ac:picMk id="14" creationId="{AE47B31E-5378-EE4D-0B02-ED59909E8291}"/>
          </ac:picMkLst>
        </pc:picChg>
        <pc:picChg chg="add mod">
          <ac:chgData name="Stringfellow, Kina F. DPI" userId="002858cf-6d8d-4f58-b096-3c8ddc1070aa" providerId="ADAL" clId="{1AD54981-FC7C-4F54-B7E8-F0E5F33A1DA8}" dt="2024-02-14T19:23:31.268" v="1955" actId="1076"/>
          <ac:picMkLst>
            <pc:docMk/>
            <pc:sldMk cId="1156770120" sldId="274"/>
            <ac:picMk id="9218" creationId="{408B2C67-ECF0-7234-1D7B-5FAEC0249D3E}"/>
          </ac:picMkLst>
        </pc:picChg>
      </pc:sldChg>
      <pc:sldChg chg="addSp delSp modSp mod ord replTag delTag">
        <pc:chgData name="Stringfellow, Kina F. DPI" userId="002858cf-6d8d-4f58-b096-3c8ddc1070aa" providerId="ADAL" clId="{1AD54981-FC7C-4F54-B7E8-F0E5F33A1DA8}" dt="2024-02-27T21:33:14.126" v="4956"/>
        <pc:sldMkLst>
          <pc:docMk/>
          <pc:sldMk cId="2807527475" sldId="275"/>
        </pc:sldMkLst>
        <pc:spChg chg="mod">
          <ac:chgData name="Stringfellow, Kina F. DPI" userId="002858cf-6d8d-4f58-b096-3c8ddc1070aa" providerId="ADAL" clId="{1AD54981-FC7C-4F54-B7E8-F0E5F33A1DA8}" dt="2024-02-13T21:26:52.442" v="127" actId="33553"/>
          <ac:spMkLst>
            <pc:docMk/>
            <pc:sldMk cId="2807527475" sldId="275"/>
            <ac:spMk id="2" creationId="{BA9C822A-C406-7B71-AC96-6CBAADECB45E}"/>
          </ac:spMkLst>
        </pc:spChg>
        <pc:spChg chg="add del mod">
          <ac:chgData name="Stringfellow, Kina F. DPI" userId="002858cf-6d8d-4f58-b096-3c8ddc1070aa" providerId="ADAL" clId="{1AD54981-FC7C-4F54-B7E8-F0E5F33A1DA8}" dt="2024-02-14T19:29:29.305" v="2121" actId="478"/>
          <ac:spMkLst>
            <pc:docMk/>
            <pc:sldMk cId="2807527475" sldId="275"/>
            <ac:spMk id="4" creationId="{FEE74B35-256A-809C-0515-B4A5F4580791}"/>
          </ac:spMkLst>
        </pc:spChg>
        <pc:spChg chg="add mod">
          <ac:chgData name="Stringfellow, Kina F. DPI" userId="002858cf-6d8d-4f58-b096-3c8ddc1070aa" providerId="ADAL" clId="{1AD54981-FC7C-4F54-B7E8-F0E5F33A1DA8}" dt="2024-02-14T20:12:15.548" v="2853" actId="20577"/>
          <ac:spMkLst>
            <pc:docMk/>
            <pc:sldMk cId="2807527475" sldId="275"/>
            <ac:spMk id="7" creationId="{0376901F-1B68-66C8-F3C2-EBD05F8D1A3F}"/>
          </ac:spMkLst>
        </pc:spChg>
        <pc:graphicFrameChg chg="add mod modGraphic">
          <ac:chgData name="Stringfellow, Kina F. DPI" userId="002858cf-6d8d-4f58-b096-3c8ddc1070aa" providerId="ADAL" clId="{1AD54981-FC7C-4F54-B7E8-F0E5F33A1DA8}" dt="2024-02-23T16:14:45.257" v="3154" actId="122"/>
          <ac:graphicFrameMkLst>
            <pc:docMk/>
            <pc:sldMk cId="2807527475" sldId="275"/>
            <ac:graphicFrameMk id="3" creationId="{AB416D1A-0A9C-6E4E-6F0F-BC978C90A60C}"/>
          </ac:graphicFrameMkLst>
        </pc:graphicFrameChg>
        <pc:picChg chg="del mod">
          <ac:chgData name="Stringfellow, Kina F. DPI" userId="002858cf-6d8d-4f58-b096-3c8ddc1070aa" providerId="ADAL" clId="{1AD54981-FC7C-4F54-B7E8-F0E5F33A1DA8}" dt="2024-02-14T19:29:24.432" v="2119" actId="478"/>
          <ac:picMkLst>
            <pc:docMk/>
            <pc:sldMk cId="2807527475" sldId="275"/>
            <ac:picMk id="6" creationId="{DF5E5C34-DB1A-A03F-E40F-FF6B4004128A}"/>
          </ac:picMkLst>
        </pc:picChg>
      </pc:sldChg>
      <pc:sldChg chg="modSp mod replTag delTag">
        <pc:chgData name="Stringfellow, Kina F. DPI" userId="002858cf-6d8d-4f58-b096-3c8ddc1070aa" providerId="ADAL" clId="{1AD54981-FC7C-4F54-B7E8-F0E5F33A1DA8}" dt="2024-02-27T21:35:50.654" v="5165"/>
        <pc:sldMkLst>
          <pc:docMk/>
          <pc:sldMk cId="3982225640" sldId="276"/>
        </pc:sldMkLst>
        <pc:spChg chg="mod">
          <ac:chgData name="Stringfellow, Kina F. DPI" userId="002858cf-6d8d-4f58-b096-3c8ddc1070aa" providerId="ADAL" clId="{1AD54981-FC7C-4F54-B7E8-F0E5F33A1DA8}" dt="2024-02-13T21:27:15.972" v="137" actId="33553"/>
          <ac:spMkLst>
            <pc:docMk/>
            <pc:sldMk cId="3982225640" sldId="276"/>
            <ac:spMk id="2" creationId="{BA9C822A-C406-7B71-AC96-6CBAADECB45E}"/>
          </ac:spMkLst>
        </pc:spChg>
        <pc:spChg chg="mod">
          <ac:chgData name="Stringfellow, Kina F. DPI" userId="002858cf-6d8d-4f58-b096-3c8ddc1070aa" providerId="ADAL" clId="{1AD54981-FC7C-4F54-B7E8-F0E5F33A1DA8}" dt="2024-02-23T16:12:42.037" v="3122" actId="13926"/>
          <ac:spMkLst>
            <pc:docMk/>
            <pc:sldMk cId="3982225640" sldId="276"/>
            <ac:spMk id="3" creationId="{AE302923-DA07-A591-DCB3-1F5EA515A5DF}"/>
          </ac:spMkLst>
        </pc:spChg>
      </pc:sldChg>
      <pc:sldChg chg="addSp delSp modSp mod replTag delTag">
        <pc:chgData name="Stringfellow, Kina F. DPI" userId="002858cf-6d8d-4f58-b096-3c8ddc1070aa" providerId="ADAL" clId="{1AD54981-FC7C-4F54-B7E8-F0E5F33A1DA8}" dt="2024-02-27T20:56:28.097" v="3484"/>
        <pc:sldMkLst>
          <pc:docMk/>
          <pc:sldMk cId="2494286358" sldId="281"/>
        </pc:sldMkLst>
        <pc:spChg chg="mod">
          <ac:chgData name="Stringfellow, Kina F. DPI" userId="002858cf-6d8d-4f58-b096-3c8ddc1070aa" providerId="ADAL" clId="{1AD54981-FC7C-4F54-B7E8-F0E5F33A1DA8}" dt="2024-02-13T21:27:43.677" v="147" actId="33553"/>
          <ac:spMkLst>
            <pc:docMk/>
            <pc:sldMk cId="2494286358" sldId="281"/>
            <ac:spMk id="2" creationId="{FF5D6A36-DBCB-C12A-F9AF-F1B7D2DD81FE}"/>
          </ac:spMkLst>
        </pc:spChg>
        <pc:spChg chg="mod">
          <ac:chgData name="Stringfellow, Kina F. DPI" userId="002858cf-6d8d-4f58-b096-3c8ddc1070aa" providerId="ADAL" clId="{1AD54981-FC7C-4F54-B7E8-F0E5F33A1DA8}" dt="2024-02-14T20:02:18.550" v="2553" actId="1076"/>
          <ac:spMkLst>
            <pc:docMk/>
            <pc:sldMk cId="2494286358" sldId="281"/>
            <ac:spMk id="5" creationId="{80680182-303B-8CC2-EC27-C7B3647E6DAF}"/>
          </ac:spMkLst>
        </pc:spChg>
        <pc:spChg chg="mod">
          <ac:chgData name="Stringfellow, Kina F. DPI" userId="002858cf-6d8d-4f58-b096-3c8ddc1070aa" providerId="ADAL" clId="{1AD54981-FC7C-4F54-B7E8-F0E5F33A1DA8}" dt="2024-02-27T20:56:04.285" v="3480" actId="13244"/>
          <ac:spMkLst>
            <pc:docMk/>
            <pc:sldMk cId="2494286358" sldId="281"/>
            <ac:spMk id="7" creationId="{FD1BBCDA-E94E-9F79-9CE8-8504E0AD0875}"/>
          </ac:spMkLst>
        </pc:spChg>
        <pc:picChg chg="mod">
          <ac:chgData name="Stringfellow, Kina F. DPI" userId="002858cf-6d8d-4f58-b096-3c8ddc1070aa" providerId="ADAL" clId="{1AD54981-FC7C-4F54-B7E8-F0E5F33A1DA8}" dt="2024-02-27T20:56:16.279" v="3482" actId="1076"/>
          <ac:picMkLst>
            <pc:docMk/>
            <pc:sldMk cId="2494286358" sldId="281"/>
            <ac:picMk id="4" creationId="{D63EEA6E-A7F5-C8F4-1F39-9DAC31FB69EA}"/>
          </ac:picMkLst>
        </pc:picChg>
        <pc:picChg chg="add del">
          <ac:chgData name="Stringfellow, Kina F. DPI" userId="002858cf-6d8d-4f58-b096-3c8ddc1070aa" providerId="ADAL" clId="{1AD54981-FC7C-4F54-B7E8-F0E5F33A1DA8}" dt="2024-02-14T19:48:38.332" v="2421" actId="478"/>
          <ac:picMkLst>
            <pc:docMk/>
            <pc:sldMk cId="2494286358" sldId="281"/>
            <ac:picMk id="15362" creationId="{E5421679-0A73-E717-48CB-08A1084492CA}"/>
          </ac:picMkLst>
        </pc:picChg>
      </pc:sldChg>
      <pc:sldChg chg="addSp delSp modSp mod replTag delTag">
        <pc:chgData name="Stringfellow, Kina F. DPI" userId="002858cf-6d8d-4f58-b096-3c8ddc1070aa" providerId="ADAL" clId="{1AD54981-FC7C-4F54-B7E8-F0E5F33A1DA8}" dt="2024-02-23T16:10:36.380" v="3089"/>
        <pc:sldMkLst>
          <pc:docMk/>
          <pc:sldMk cId="718713172" sldId="282"/>
        </pc:sldMkLst>
        <pc:spChg chg="mod">
          <ac:chgData name="Stringfellow, Kina F. DPI" userId="002858cf-6d8d-4f58-b096-3c8ddc1070aa" providerId="ADAL" clId="{1AD54981-FC7C-4F54-B7E8-F0E5F33A1DA8}" dt="2024-02-13T21:27:50.041" v="149" actId="33553"/>
          <ac:spMkLst>
            <pc:docMk/>
            <pc:sldMk cId="718713172" sldId="282"/>
            <ac:spMk id="2" creationId="{060A7A97-7801-E07F-83D3-35426453E516}"/>
          </ac:spMkLst>
        </pc:spChg>
        <pc:spChg chg="mod">
          <ac:chgData name="Stringfellow, Kina F. DPI" userId="002858cf-6d8d-4f58-b096-3c8ddc1070aa" providerId="ADAL" clId="{1AD54981-FC7C-4F54-B7E8-F0E5F33A1DA8}" dt="2024-02-14T19:49:21.234" v="2433" actId="1076"/>
          <ac:spMkLst>
            <pc:docMk/>
            <pc:sldMk cId="718713172" sldId="282"/>
            <ac:spMk id="5" creationId="{1A2E668C-77F0-4F58-6A56-E16F787DBBDF}"/>
          </ac:spMkLst>
        </pc:spChg>
        <pc:spChg chg="mod">
          <ac:chgData name="Stringfellow, Kina F. DPI" userId="002858cf-6d8d-4f58-b096-3c8ddc1070aa" providerId="ADAL" clId="{1AD54981-FC7C-4F54-B7E8-F0E5F33A1DA8}" dt="2024-02-23T16:10:34.954" v="3087" actId="948"/>
          <ac:spMkLst>
            <pc:docMk/>
            <pc:sldMk cId="718713172" sldId="282"/>
            <ac:spMk id="9" creationId="{DCBDAA2A-8FEE-C963-5D48-16F250EC7EBE}"/>
          </ac:spMkLst>
        </pc:spChg>
        <pc:picChg chg="del mod">
          <ac:chgData name="Stringfellow, Kina F. DPI" userId="002858cf-6d8d-4f58-b096-3c8ddc1070aa" providerId="ADAL" clId="{1AD54981-FC7C-4F54-B7E8-F0E5F33A1DA8}" dt="2024-02-14T19:47:53.741" v="2413" actId="478"/>
          <ac:picMkLst>
            <pc:docMk/>
            <pc:sldMk cId="718713172" sldId="282"/>
            <ac:picMk id="11" creationId="{42AFD002-1F52-6A45-06E1-DAE2A9CB9A9E}"/>
          </ac:picMkLst>
        </pc:picChg>
        <pc:picChg chg="add mod">
          <ac:chgData name="Stringfellow, Kina F. DPI" userId="002858cf-6d8d-4f58-b096-3c8ddc1070aa" providerId="ADAL" clId="{1AD54981-FC7C-4F54-B7E8-F0E5F33A1DA8}" dt="2024-02-14T20:10:19.045" v="2818" actId="962"/>
          <ac:picMkLst>
            <pc:docMk/>
            <pc:sldMk cId="718713172" sldId="282"/>
            <ac:picMk id="14338" creationId="{13E65446-CF4C-C005-AA48-C238FB0C7E0D}"/>
          </ac:picMkLst>
        </pc:picChg>
      </pc:sldChg>
      <pc:sldChg chg="addSp delSp modSp mod replTag delTag">
        <pc:chgData name="Stringfellow, Kina F. DPI" userId="002858cf-6d8d-4f58-b096-3c8ddc1070aa" providerId="ADAL" clId="{1AD54981-FC7C-4F54-B7E8-F0E5F33A1DA8}" dt="2024-02-23T16:10:10.872" v="3079"/>
        <pc:sldMkLst>
          <pc:docMk/>
          <pc:sldMk cId="399504814" sldId="283"/>
        </pc:sldMkLst>
        <pc:spChg chg="mod">
          <ac:chgData name="Stringfellow, Kina F. DPI" userId="002858cf-6d8d-4f58-b096-3c8ddc1070aa" providerId="ADAL" clId="{1AD54981-FC7C-4F54-B7E8-F0E5F33A1DA8}" dt="2024-02-13T21:27:59.049" v="151" actId="33553"/>
          <ac:spMkLst>
            <pc:docMk/>
            <pc:sldMk cId="399504814" sldId="283"/>
            <ac:spMk id="2" creationId="{E48F80B3-53DE-20E0-4C0B-7445145357D4}"/>
          </ac:spMkLst>
        </pc:spChg>
        <pc:spChg chg="mod ord">
          <ac:chgData name="Stringfellow, Kina F. DPI" userId="002858cf-6d8d-4f58-b096-3c8ddc1070aa" providerId="ADAL" clId="{1AD54981-FC7C-4F54-B7E8-F0E5F33A1DA8}" dt="2024-02-14T20:15:49.244" v="2897" actId="13244"/>
          <ac:spMkLst>
            <pc:docMk/>
            <pc:sldMk cId="399504814" sldId="283"/>
            <ac:spMk id="5" creationId="{130ACA1B-E064-7BBB-E1FE-F0B89571A2D0}"/>
          </ac:spMkLst>
        </pc:spChg>
        <pc:spChg chg="mod">
          <ac:chgData name="Stringfellow, Kina F. DPI" userId="002858cf-6d8d-4f58-b096-3c8ddc1070aa" providerId="ADAL" clId="{1AD54981-FC7C-4F54-B7E8-F0E5F33A1DA8}" dt="2024-02-23T16:08:08.714" v="3077" actId="948"/>
          <ac:spMkLst>
            <pc:docMk/>
            <pc:sldMk cId="399504814" sldId="283"/>
            <ac:spMk id="7" creationId="{F46B0C51-B50C-DF4D-1E0F-93B033006660}"/>
          </ac:spMkLst>
        </pc:spChg>
        <pc:picChg chg="add mod">
          <ac:chgData name="Stringfellow, Kina F. DPI" userId="002858cf-6d8d-4f58-b096-3c8ddc1070aa" providerId="ADAL" clId="{1AD54981-FC7C-4F54-B7E8-F0E5F33A1DA8}" dt="2024-02-14T20:15:55.279" v="2898" actId="962"/>
          <ac:picMkLst>
            <pc:docMk/>
            <pc:sldMk cId="399504814" sldId="283"/>
            <ac:picMk id="4" creationId="{2B0695D7-9BC0-2EA5-E3F1-F3E2DCCF67B9}"/>
          </ac:picMkLst>
        </pc:picChg>
        <pc:picChg chg="del mod">
          <ac:chgData name="Stringfellow, Kina F. DPI" userId="002858cf-6d8d-4f58-b096-3c8ddc1070aa" providerId="ADAL" clId="{1AD54981-FC7C-4F54-B7E8-F0E5F33A1DA8}" dt="2024-02-14T19:49:52.829" v="2449" actId="478"/>
          <ac:picMkLst>
            <pc:docMk/>
            <pc:sldMk cId="399504814" sldId="283"/>
            <ac:picMk id="9" creationId="{11642853-877A-94F9-7920-F428134B1D08}"/>
          </ac:picMkLst>
        </pc:picChg>
      </pc:sldChg>
      <pc:sldChg chg="modSp mod replTag delTag">
        <pc:chgData name="Stringfellow, Kina F. DPI" userId="002858cf-6d8d-4f58-b096-3c8ddc1070aa" providerId="ADAL" clId="{1AD54981-FC7C-4F54-B7E8-F0E5F33A1DA8}" dt="2024-02-23T16:07:48.298" v="3070"/>
        <pc:sldMkLst>
          <pc:docMk/>
          <pc:sldMk cId="1960741445" sldId="284"/>
        </pc:sldMkLst>
        <pc:spChg chg="mod">
          <ac:chgData name="Stringfellow, Kina F. DPI" userId="002858cf-6d8d-4f58-b096-3c8ddc1070aa" providerId="ADAL" clId="{1AD54981-FC7C-4F54-B7E8-F0E5F33A1DA8}" dt="2024-02-14T19:59:27.404" v="2487" actId="20577"/>
          <ac:spMkLst>
            <pc:docMk/>
            <pc:sldMk cId="1960741445" sldId="284"/>
            <ac:spMk id="2" creationId="{5DC32F26-C752-A2D8-E626-7FCD876432B7}"/>
          </ac:spMkLst>
        </pc:spChg>
        <pc:spChg chg="mod">
          <ac:chgData name="Stringfellow, Kina F. DPI" userId="002858cf-6d8d-4f58-b096-3c8ddc1070aa" providerId="ADAL" clId="{1AD54981-FC7C-4F54-B7E8-F0E5F33A1DA8}" dt="2024-02-23T16:07:44.240" v="3068" actId="948"/>
          <ac:spMkLst>
            <pc:docMk/>
            <pc:sldMk cId="1960741445" sldId="284"/>
            <ac:spMk id="5" creationId="{F6118416-B1E5-0CC6-4E89-659FF5CE7E58}"/>
          </ac:spMkLst>
        </pc:spChg>
        <pc:spChg chg="mod">
          <ac:chgData name="Stringfellow, Kina F. DPI" userId="002858cf-6d8d-4f58-b096-3c8ddc1070aa" providerId="ADAL" clId="{1AD54981-FC7C-4F54-B7E8-F0E5F33A1DA8}" dt="2024-02-14T20:01:31.304" v="2529" actId="121"/>
          <ac:spMkLst>
            <pc:docMk/>
            <pc:sldMk cId="1960741445" sldId="284"/>
            <ac:spMk id="7" creationId="{92A901E7-A292-F662-0EAA-4F880095393B}"/>
          </ac:spMkLst>
        </pc:spChg>
      </pc:sldChg>
      <pc:sldChg chg="addSp delSp modSp mod replTag delTag">
        <pc:chgData name="Stringfellow, Kina F. DPI" userId="002858cf-6d8d-4f58-b096-3c8ddc1070aa" providerId="ADAL" clId="{1AD54981-FC7C-4F54-B7E8-F0E5F33A1DA8}" dt="2024-02-23T16:05:22.693" v="3036" actId="948"/>
        <pc:sldMkLst>
          <pc:docMk/>
          <pc:sldMk cId="3515271497" sldId="286"/>
        </pc:sldMkLst>
        <pc:spChg chg="mod">
          <ac:chgData name="Stringfellow, Kina F. DPI" userId="002858cf-6d8d-4f58-b096-3c8ddc1070aa" providerId="ADAL" clId="{1AD54981-FC7C-4F54-B7E8-F0E5F33A1DA8}" dt="2024-02-13T21:28:30.190" v="167" actId="33553"/>
          <ac:spMkLst>
            <pc:docMk/>
            <pc:sldMk cId="3515271497" sldId="286"/>
            <ac:spMk id="2" creationId="{347CFD6A-B413-A94E-2E43-10CE538D8EFF}"/>
          </ac:spMkLst>
        </pc:spChg>
        <pc:spChg chg="del mod">
          <ac:chgData name="Stringfellow, Kina F. DPI" userId="002858cf-6d8d-4f58-b096-3c8ddc1070aa" providerId="ADAL" clId="{1AD54981-FC7C-4F54-B7E8-F0E5F33A1DA8}" dt="2024-02-14T20:05:12.612" v="2609" actId="478"/>
          <ac:spMkLst>
            <pc:docMk/>
            <pc:sldMk cId="3515271497" sldId="286"/>
            <ac:spMk id="3" creationId="{9334191A-526C-22CC-B188-4521C4799F68}"/>
          </ac:spMkLst>
        </pc:spChg>
        <pc:spChg chg="mod">
          <ac:chgData name="Stringfellow, Kina F. DPI" userId="002858cf-6d8d-4f58-b096-3c8ddc1070aa" providerId="ADAL" clId="{1AD54981-FC7C-4F54-B7E8-F0E5F33A1DA8}" dt="2024-02-23T16:05:22.693" v="3036" actId="948"/>
          <ac:spMkLst>
            <pc:docMk/>
            <pc:sldMk cId="3515271497" sldId="286"/>
            <ac:spMk id="5" creationId="{3824A243-D18E-5AFE-3DA5-981A202CCEA6}"/>
          </ac:spMkLst>
        </pc:spChg>
        <pc:spChg chg="del mod">
          <ac:chgData name="Stringfellow, Kina F. DPI" userId="002858cf-6d8d-4f58-b096-3c8ddc1070aa" providerId="ADAL" clId="{1AD54981-FC7C-4F54-B7E8-F0E5F33A1DA8}" dt="2024-02-14T20:06:01.773" v="2643" actId="478"/>
          <ac:spMkLst>
            <pc:docMk/>
            <pc:sldMk cId="3515271497" sldId="286"/>
            <ac:spMk id="6" creationId="{9BBE89E9-6FD2-E7E4-87D6-D611821903AB}"/>
          </ac:spMkLst>
        </pc:spChg>
        <pc:spChg chg="del">
          <ac:chgData name="Stringfellow, Kina F. DPI" userId="002858cf-6d8d-4f58-b096-3c8ddc1070aa" providerId="ADAL" clId="{1AD54981-FC7C-4F54-B7E8-F0E5F33A1DA8}" dt="2024-02-14T20:05:07.741" v="2608" actId="478"/>
          <ac:spMkLst>
            <pc:docMk/>
            <pc:sldMk cId="3515271497" sldId="286"/>
            <ac:spMk id="10" creationId="{4A356BBF-0482-CD8C-EB8D-3D04C5F4D726}"/>
          </ac:spMkLst>
        </pc:spChg>
        <pc:spChg chg="del mod">
          <ac:chgData name="Stringfellow, Kina F. DPI" userId="002858cf-6d8d-4f58-b096-3c8ddc1070aa" providerId="ADAL" clId="{1AD54981-FC7C-4F54-B7E8-F0E5F33A1DA8}" dt="2024-02-14T20:06:10.316" v="2646" actId="478"/>
          <ac:spMkLst>
            <pc:docMk/>
            <pc:sldMk cId="3515271497" sldId="286"/>
            <ac:spMk id="12" creationId="{0E9BE0F6-7B33-84EE-2E86-1DAEA338A444}"/>
          </ac:spMkLst>
        </pc:spChg>
        <pc:spChg chg="del mod">
          <ac:chgData name="Stringfellow, Kina F. DPI" userId="002858cf-6d8d-4f58-b096-3c8ddc1070aa" providerId="ADAL" clId="{1AD54981-FC7C-4F54-B7E8-F0E5F33A1DA8}" dt="2024-02-14T20:06:25.596" v="2652" actId="478"/>
          <ac:spMkLst>
            <pc:docMk/>
            <pc:sldMk cId="3515271497" sldId="286"/>
            <ac:spMk id="14" creationId="{EB70F23F-991B-B9A5-58FF-CE693A03FBC0}"/>
          </ac:spMkLst>
        </pc:spChg>
        <pc:picChg chg="del mod">
          <ac:chgData name="Stringfellow, Kina F. DPI" userId="002858cf-6d8d-4f58-b096-3c8ddc1070aa" providerId="ADAL" clId="{1AD54981-FC7C-4F54-B7E8-F0E5F33A1DA8}" dt="2024-02-14T20:04:26.221" v="2598" actId="478"/>
          <ac:picMkLst>
            <pc:docMk/>
            <pc:sldMk cId="3515271497" sldId="286"/>
            <ac:picMk id="16" creationId="{23E8D95A-815D-17A7-EE29-87A6D3001FF1}"/>
          </ac:picMkLst>
        </pc:picChg>
        <pc:picChg chg="mod">
          <ac:chgData name="Stringfellow, Kina F. DPI" userId="002858cf-6d8d-4f58-b096-3c8ddc1070aa" providerId="ADAL" clId="{1AD54981-FC7C-4F54-B7E8-F0E5F33A1DA8}" dt="2024-02-14T20:06:39.084" v="2660" actId="1076"/>
          <ac:picMkLst>
            <pc:docMk/>
            <pc:sldMk cId="3515271497" sldId="286"/>
            <ac:picMk id="17" creationId="{8337EBAD-1201-4C8A-FB30-4998C3C25DE5}"/>
          </ac:picMkLst>
        </pc:picChg>
        <pc:picChg chg="add mod">
          <ac:chgData name="Stringfellow, Kina F. DPI" userId="002858cf-6d8d-4f58-b096-3c8ddc1070aa" providerId="ADAL" clId="{1AD54981-FC7C-4F54-B7E8-F0E5F33A1DA8}" dt="2024-02-14T20:10:25.096" v="2824" actId="962"/>
          <ac:picMkLst>
            <pc:docMk/>
            <pc:sldMk cId="3515271497" sldId="286"/>
            <ac:picMk id="17410" creationId="{EF4C7C3C-009D-C9FB-46B0-92A2BF3E7539}"/>
          </ac:picMkLst>
        </pc:picChg>
      </pc:sldChg>
      <pc:sldChg chg="modSp mod replTag delTag">
        <pc:chgData name="Stringfellow, Kina F. DPI" userId="002858cf-6d8d-4f58-b096-3c8ddc1070aa" providerId="ADAL" clId="{1AD54981-FC7C-4F54-B7E8-F0E5F33A1DA8}" dt="2024-02-23T16:07:01.881" v="3055" actId="948"/>
        <pc:sldMkLst>
          <pc:docMk/>
          <pc:sldMk cId="4042900909" sldId="287"/>
        </pc:sldMkLst>
        <pc:spChg chg="mod">
          <ac:chgData name="Stringfellow, Kina F. DPI" userId="002858cf-6d8d-4f58-b096-3c8ddc1070aa" providerId="ADAL" clId="{1AD54981-FC7C-4F54-B7E8-F0E5F33A1DA8}" dt="2024-02-13T21:28:15.679" v="161" actId="33553"/>
          <ac:spMkLst>
            <pc:docMk/>
            <pc:sldMk cId="4042900909" sldId="287"/>
            <ac:spMk id="2" creationId="{370C19AE-5435-A73E-75AE-F3896DDCC144}"/>
          </ac:spMkLst>
        </pc:spChg>
        <pc:spChg chg="mod">
          <ac:chgData name="Stringfellow, Kina F. DPI" userId="002858cf-6d8d-4f58-b096-3c8ddc1070aa" providerId="ADAL" clId="{1AD54981-FC7C-4F54-B7E8-F0E5F33A1DA8}" dt="2024-02-14T20:00:41.402" v="2512" actId="1076"/>
          <ac:spMkLst>
            <pc:docMk/>
            <pc:sldMk cId="4042900909" sldId="287"/>
            <ac:spMk id="5" creationId="{C0D13EBA-A493-B4E2-D2E6-72D188A35610}"/>
          </ac:spMkLst>
        </pc:spChg>
        <pc:spChg chg="mod">
          <ac:chgData name="Stringfellow, Kina F. DPI" userId="002858cf-6d8d-4f58-b096-3c8ddc1070aa" providerId="ADAL" clId="{1AD54981-FC7C-4F54-B7E8-F0E5F33A1DA8}" dt="2024-02-23T16:07:01.881" v="3055" actId="948"/>
          <ac:spMkLst>
            <pc:docMk/>
            <pc:sldMk cId="4042900909" sldId="287"/>
            <ac:spMk id="9" creationId="{B3196D71-7FEA-059B-1EFA-9CD0B0A58B70}"/>
          </ac:spMkLst>
        </pc:spChg>
      </pc:sldChg>
      <pc:sldChg chg="modSp mod replTag delTag">
        <pc:chgData name="Stringfellow, Kina F. DPI" userId="002858cf-6d8d-4f58-b096-3c8ddc1070aa" providerId="ADAL" clId="{1AD54981-FC7C-4F54-B7E8-F0E5F33A1DA8}" dt="2024-02-23T16:07:16.872" v="3060" actId="948"/>
        <pc:sldMkLst>
          <pc:docMk/>
          <pc:sldMk cId="2826135095" sldId="288"/>
        </pc:sldMkLst>
        <pc:spChg chg="mod">
          <ac:chgData name="Stringfellow, Kina F. DPI" userId="002858cf-6d8d-4f58-b096-3c8ddc1070aa" providerId="ADAL" clId="{1AD54981-FC7C-4F54-B7E8-F0E5F33A1DA8}" dt="2024-02-13T21:28:11.467" v="158" actId="33553"/>
          <ac:spMkLst>
            <pc:docMk/>
            <pc:sldMk cId="2826135095" sldId="288"/>
            <ac:spMk id="2" creationId="{7F072352-92A8-350C-4057-07DB88D28DF6}"/>
          </ac:spMkLst>
        </pc:spChg>
        <pc:spChg chg="mod">
          <ac:chgData name="Stringfellow, Kina F. DPI" userId="002858cf-6d8d-4f58-b096-3c8ddc1070aa" providerId="ADAL" clId="{1AD54981-FC7C-4F54-B7E8-F0E5F33A1DA8}" dt="2024-02-23T16:07:16.872" v="3060" actId="948"/>
          <ac:spMkLst>
            <pc:docMk/>
            <pc:sldMk cId="2826135095" sldId="288"/>
            <ac:spMk id="5" creationId="{BAC9B689-442D-53A9-6554-3F279EBF28AC}"/>
          </ac:spMkLst>
        </pc:spChg>
        <pc:spChg chg="mod">
          <ac:chgData name="Stringfellow, Kina F. DPI" userId="002858cf-6d8d-4f58-b096-3c8ddc1070aa" providerId="ADAL" clId="{1AD54981-FC7C-4F54-B7E8-F0E5F33A1DA8}" dt="2024-02-14T19:59:54.117" v="2497" actId="1076"/>
          <ac:spMkLst>
            <pc:docMk/>
            <pc:sldMk cId="2826135095" sldId="288"/>
            <ac:spMk id="7" creationId="{BF6A5CE0-842B-0FE1-A231-935EAC03D103}"/>
          </ac:spMkLst>
        </pc:spChg>
      </pc:sldChg>
      <pc:sldChg chg="addSp delSp modSp mod replTag delTag">
        <pc:chgData name="Stringfellow, Kina F. DPI" userId="002858cf-6d8d-4f58-b096-3c8ddc1070aa" providerId="ADAL" clId="{1AD54981-FC7C-4F54-B7E8-F0E5F33A1DA8}" dt="2024-02-27T21:09:40.537" v="4099" actId="20577"/>
        <pc:sldMkLst>
          <pc:docMk/>
          <pc:sldMk cId="4141266243" sldId="289"/>
        </pc:sldMkLst>
        <pc:spChg chg="mod">
          <ac:chgData name="Stringfellow, Kina F. DPI" userId="002858cf-6d8d-4f58-b096-3c8ddc1070aa" providerId="ADAL" clId="{1AD54981-FC7C-4F54-B7E8-F0E5F33A1DA8}" dt="2024-02-13T21:24:23.806" v="45" actId="33553"/>
          <ac:spMkLst>
            <pc:docMk/>
            <pc:sldMk cId="4141266243" sldId="289"/>
            <ac:spMk id="2" creationId="{85258932-5666-5DAD-D55F-BA1BB343DBA1}"/>
          </ac:spMkLst>
        </pc:spChg>
        <pc:spChg chg="del">
          <ac:chgData name="Stringfellow, Kina F. DPI" userId="002858cf-6d8d-4f58-b096-3c8ddc1070aa" providerId="ADAL" clId="{1AD54981-FC7C-4F54-B7E8-F0E5F33A1DA8}" dt="2024-02-14T18:30:13.071" v="770" actId="478"/>
          <ac:spMkLst>
            <pc:docMk/>
            <pc:sldMk cId="4141266243" sldId="289"/>
            <ac:spMk id="3" creationId="{A0C70823-DCAB-2AAE-002F-CAF506B7CBB1}"/>
          </ac:spMkLst>
        </pc:spChg>
        <pc:spChg chg="del mod">
          <ac:chgData name="Stringfellow, Kina F. DPI" userId="002858cf-6d8d-4f58-b096-3c8ddc1070aa" providerId="ADAL" clId="{1AD54981-FC7C-4F54-B7E8-F0E5F33A1DA8}" dt="2024-02-14T18:30:21.565" v="772" actId="478"/>
          <ac:spMkLst>
            <pc:docMk/>
            <pc:sldMk cId="4141266243" sldId="289"/>
            <ac:spMk id="6" creationId="{DAE21C58-C4AD-98B1-6CF3-8951F1F84B4A}"/>
          </ac:spMkLst>
        </pc:spChg>
        <pc:spChg chg="add mod">
          <ac:chgData name="Stringfellow, Kina F. DPI" userId="002858cf-6d8d-4f58-b096-3c8ddc1070aa" providerId="ADAL" clId="{1AD54981-FC7C-4F54-B7E8-F0E5F33A1DA8}" dt="2024-02-27T21:09:40.537" v="4099" actId="20577"/>
          <ac:spMkLst>
            <pc:docMk/>
            <pc:sldMk cId="4141266243" sldId="289"/>
            <ac:spMk id="7" creationId="{FF050224-9B84-C485-40AF-320D071BC1E9}"/>
          </ac:spMkLst>
        </pc:spChg>
        <pc:picChg chg="del mod">
          <ac:chgData name="Stringfellow, Kina F. DPI" userId="002858cf-6d8d-4f58-b096-3c8ddc1070aa" providerId="ADAL" clId="{1AD54981-FC7C-4F54-B7E8-F0E5F33A1DA8}" dt="2024-02-14T18:30:50.181" v="786" actId="478"/>
          <ac:picMkLst>
            <pc:docMk/>
            <pc:sldMk cId="4141266243" sldId="289"/>
            <ac:picMk id="4" creationId="{FF538057-3C21-C273-9BF3-B5D9FEDC288C}"/>
          </ac:picMkLst>
        </pc:picChg>
        <pc:picChg chg="add mod">
          <ac:chgData name="Stringfellow, Kina F. DPI" userId="002858cf-6d8d-4f58-b096-3c8ddc1070aa" providerId="ADAL" clId="{1AD54981-FC7C-4F54-B7E8-F0E5F33A1DA8}" dt="2024-02-23T16:19:13.673" v="3233" actId="1076"/>
          <ac:picMkLst>
            <pc:docMk/>
            <pc:sldMk cId="4141266243" sldId="289"/>
            <ac:picMk id="8" creationId="{BBBBDA8E-5E08-99EC-B5AE-982389B6DBC7}"/>
          </ac:picMkLst>
        </pc:picChg>
      </pc:sldChg>
      <pc:sldChg chg="addSp delSp modSp mod ord replTag delTag addCm">
        <pc:chgData name="Stringfellow, Kina F. DPI" userId="002858cf-6d8d-4f58-b096-3c8ddc1070aa" providerId="ADAL" clId="{1AD54981-FC7C-4F54-B7E8-F0E5F33A1DA8}" dt="2024-02-27T21:10:10.777" v="4102"/>
        <pc:sldMkLst>
          <pc:docMk/>
          <pc:sldMk cId="3849185111" sldId="290"/>
        </pc:sldMkLst>
        <pc:spChg chg="mod">
          <ac:chgData name="Stringfellow, Kina F. DPI" userId="002858cf-6d8d-4f58-b096-3c8ddc1070aa" providerId="ADAL" clId="{1AD54981-FC7C-4F54-B7E8-F0E5F33A1DA8}" dt="2024-02-13T21:24:42.222" v="71" actId="33553"/>
          <ac:spMkLst>
            <pc:docMk/>
            <pc:sldMk cId="3849185111" sldId="290"/>
            <ac:spMk id="2" creationId="{1EFB54F2-54AC-0666-92FF-3B94CFA79786}"/>
          </ac:spMkLst>
        </pc:spChg>
        <pc:spChg chg="del">
          <ac:chgData name="Stringfellow, Kina F. DPI" userId="002858cf-6d8d-4f58-b096-3c8ddc1070aa" providerId="ADAL" clId="{1AD54981-FC7C-4F54-B7E8-F0E5F33A1DA8}" dt="2024-02-14T18:31:25.056" v="858" actId="478"/>
          <ac:spMkLst>
            <pc:docMk/>
            <pc:sldMk cId="3849185111" sldId="290"/>
            <ac:spMk id="3" creationId="{696A2C50-DB7E-6D51-604A-C84EABCEF5F3}"/>
          </ac:spMkLst>
        </pc:spChg>
        <pc:spChg chg="del">
          <ac:chgData name="Stringfellow, Kina F. DPI" userId="002858cf-6d8d-4f58-b096-3c8ddc1070aa" providerId="ADAL" clId="{1AD54981-FC7C-4F54-B7E8-F0E5F33A1DA8}" dt="2024-02-14T18:31:39.877" v="862" actId="478"/>
          <ac:spMkLst>
            <pc:docMk/>
            <pc:sldMk cId="3849185111" sldId="290"/>
            <ac:spMk id="5" creationId="{E3344D9B-9DB2-C2BE-D90C-CED74AFDBC63}"/>
          </ac:spMkLst>
        </pc:spChg>
        <pc:spChg chg="del mod">
          <ac:chgData name="Stringfellow, Kina F. DPI" userId="002858cf-6d8d-4f58-b096-3c8ddc1070aa" providerId="ADAL" clId="{1AD54981-FC7C-4F54-B7E8-F0E5F33A1DA8}" dt="2024-02-14T18:31:50.309" v="865" actId="478"/>
          <ac:spMkLst>
            <pc:docMk/>
            <pc:sldMk cId="3849185111" sldId="290"/>
            <ac:spMk id="6" creationId="{AC9FF1CC-2FA5-565F-CAC6-C14D9387E188}"/>
          </ac:spMkLst>
        </pc:spChg>
        <pc:spChg chg="add mod">
          <ac:chgData name="Stringfellow, Kina F. DPI" userId="002858cf-6d8d-4f58-b096-3c8ddc1070aa" providerId="ADAL" clId="{1AD54981-FC7C-4F54-B7E8-F0E5F33A1DA8}" dt="2024-02-23T16:18:15.672" v="3221" actId="179"/>
          <ac:spMkLst>
            <pc:docMk/>
            <pc:sldMk cId="3849185111" sldId="290"/>
            <ac:spMk id="9" creationId="{FC9A039F-57F0-AA06-2BDD-4F8F7DAE797B}"/>
          </ac:spMkLst>
        </pc:spChg>
        <pc:picChg chg="del mod">
          <ac:chgData name="Stringfellow, Kina F. DPI" userId="002858cf-6d8d-4f58-b096-3c8ddc1070aa" providerId="ADAL" clId="{1AD54981-FC7C-4F54-B7E8-F0E5F33A1DA8}" dt="2024-02-14T18:31:16.437" v="857" actId="478"/>
          <ac:picMkLst>
            <pc:docMk/>
            <pc:sldMk cId="3849185111" sldId="290"/>
            <ac:picMk id="4" creationId="{EAC6AFD6-64DF-53D3-D926-C9C59AD41400}"/>
          </ac:picMkLst>
        </pc:picChg>
        <pc:picChg chg="mod">
          <ac:chgData name="Stringfellow, Kina F. DPI" userId="002858cf-6d8d-4f58-b096-3c8ddc1070aa" providerId="ADAL" clId="{1AD54981-FC7C-4F54-B7E8-F0E5F33A1DA8}" dt="2024-02-23T16:18:44.542" v="3226" actId="1582"/>
          <ac:picMkLst>
            <pc:docMk/>
            <pc:sldMk cId="3849185111" sldId="290"/>
            <ac:picMk id="8" creationId="{2CF7D0A7-1748-58EC-FD81-19FC0F89AD4F}"/>
          </ac:picMkLst>
        </pc:picChg>
        <pc:picChg chg="add mod">
          <ac:chgData name="Stringfellow, Kina F. DPI" userId="002858cf-6d8d-4f58-b096-3c8ddc1070aa" providerId="ADAL" clId="{1AD54981-FC7C-4F54-B7E8-F0E5F33A1DA8}" dt="2024-02-23T16:18:48.379" v="3227" actId="1076"/>
          <ac:picMkLst>
            <pc:docMk/>
            <pc:sldMk cId="3849185111" sldId="290"/>
            <ac:picMk id="10" creationId="{D0E54270-71CC-CF8B-93EB-12CF6F1AAC18}"/>
          </ac:picMkLst>
        </pc:pic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10:10.777" v="4102"/>
              <pc2:cmMkLst xmlns:pc2="http://schemas.microsoft.com/office/powerpoint/2019/9/main/command">
                <pc:docMk/>
                <pc:sldMk cId="3849185111" sldId="290"/>
                <pc2:cmMk id="{8B3D8756-E88D-4A36-A6DD-A5A04EDEE720}"/>
              </pc2:cmMkLst>
            </pc226:cmChg>
          </p:ext>
        </pc:extLst>
      </pc:sldChg>
      <pc:sldChg chg="addSp delSp modSp mod replTag delTag">
        <pc:chgData name="Stringfellow, Kina F. DPI" userId="002858cf-6d8d-4f58-b096-3c8ddc1070aa" providerId="ADAL" clId="{1AD54981-FC7C-4F54-B7E8-F0E5F33A1DA8}" dt="2024-02-27T21:08:43.214" v="4060" actId="20578"/>
        <pc:sldMkLst>
          <pc:docMk/>
          <pc:sldMk cId="3763520513" sldId="293"/>
        </pc:sldMkLst>
        <pc:spChg chg="mod">
          <ac:chgData name="Stringfellow, Kina F. DPI" userId="002858cf-6d8d-4f58-b096-3c8ddc1070aa" providerId="ADAL" clId="{1AD54981-FC7C-4F54-B7E8-F0E5F33A1DA8}" dt="2024-02-13T21:23:55.946" v="15" actId="33553"/>
          <ac:spMkLst>
            <pc:docMk/>
            <pc:sldMk cId="3763520513" sldId="293"/>
            <ac:spMk id="2" creationId="{32FA76EF-6981-CC01-6F6B-5A7A23DFDFCD}"/>
          </ac:spMkLst>
        </pc:spChg>
        <pc:spChg chg="mod">
          <ac:chgData name="Stringfellow, Kina F. DPI" userId="002858cf-6d8d-4f58-b096-3c8ddc1070aa" providerId="ADAL" clId="{1AD54981-FC7C-4F54-B7E8-F0E5F33A1DA8}" dt="2024-02-27T21:08:43.214" v="4060" actId="20578"/>
          <ac:spMkLst>
            <pc:docMk/>
            <pc:sldMk cId="3763520513" sldId="293"/>
            <ac:spMk id="3" creationId="{A27D91E0-D100-403D-79AD-E9ED18B32366}"/>
          </ac:spMkLst>
        </pc:spChg>
        <pc:spChg chg="del mod">
          <ac:chgData name="Stringfellow, Kina F. DPI" userId="002858cf-6d8d-4f58-b096-3c8ddc1070aa" providerId="ADAL" clId="{1AD54981-FC7C-4F54-B7E8-F0E5F33A1DA8}" dt="2024-02-14T18:22:44.384" v="637" actId="478"/>
          <ac:spMkLst>
            <pc:docMk/>
            <pc:sldMk cId="3763520513" sldId="293"/>
            <ac:spMk id="4" creationId="{8E53F1D4-7709-F041-86AC-FB64A4365688}"/>
          </ac:spMkLst>
        </pc:spChg>
        <pc:picChg chg="del mod">
          <ac:chgData name="Stringfellow, Kina F. DPI" userId="002858cf-6d8d-4f58-b096-3c8ddc1070aa" providerId="ADAL" clId="{1AD54981-FC7C-4F54-B7E8-F0E5F33A1DA8}" dt="2024-02-14T18:21:48.630" v="623" actId="478"/>
          <ac:picMkLst>
            <pc:docMk/>
            <pc:sldMk cId="3763520513" sldId="293"/>
            <ac:picMk id="6" creationId="{B321C7A5-3099-E0B5-3BA6-45B502B0F33E}"/>
          </ac:picMkLst>
        </pc:picChg>
        <pc:picChg chg="del mod">
          <ac:chgData name="Stringfellow, Kina F. DPI" userId="002858cf-6d8d-4f58-b096-3c8ddc1070aa" providerId="ADAL" clId="{1AD54981-FC7C-4F54-B7E8-F0E5F33A1DA8}" dt="2024-02-14T18:22:05.734" v="627" actId="478"/>
          <ac:picMkLst>
            <pc:docMk/>
            <pc:sldMk cId="3763520513" sldId="293"/>
            <ac:picMk id="8" creationId="{2A11E578-2BFA-9C21-8AF8-89AFE335E71A}"/>
          </ac:picMkLst>
        </pc:picChg>
        <pc:picChg chg="del mod">
          <ac:chgData name="Stringfellow, Kina F. DPI" userId="002858cf-6d8d-4f58-b096-3c8ddc1070aa" providerId="ADAL" clId="{1AD54981-FC7C-4F54-B7E8-F0E5F33A1DA8}" dt="2024-02-14T18:23:28.908" v="650" actId="478"/>
          <ac:picMkLst>
            <pc:docMk/>
            <pc:sldMk cId="3763520513" sldId="293"/>
            <ac:picMk id="10" creationId="{37E67EAD-EB73-3E69-390F-2E08C8B863E7}"/>
          </ac:picMkLst>
        </pc:picChg>
        <pc:picChg chg="add mod">
          <ac:chgData name="Stringfellow, Kina F. DPI" userId="002858cf-6d8d-4f58-b096-3c8ddc1070aa" providerId="ADAL" clId="{1AD54981-FC7C-4F54-B7E8-F0E5F33A1DA8}" dt="2024-02-23T16:19:58.994" v="3247" actId="1076"/>
          <ac:picMkLst>
            <pc:docMk/>
            <pc:sldMk cId="3763520513" sldId="293"/>
            <ac:picMk id="2050" creationId="{6441BB13-6C7C-3FA9-15A1-75348225E83D}"/>
          </ac:picMkLst>
        </pc:picChg>
        <pc:picChg chg="add mod">
          <ac:chgData name="Stringfellow, Kina F. DPI" userId="002858cf-6d8d-4f58-b096-3c8ddc1070aa" providerId="ADAL" clId="{1AD54981-FC7C-4F54-B7E8-F0E5F33A1DA8}" dt="2024-02-23T16:19:58.994" v="3247" actId="1076"/>
          <ac:picMkLst>
            <pc:docMk/>
            <pc:sldMk cId="3763520513" sldId="293"/>
            <ac:picMk id="2052" creationId="{6A8CA574-4970-8BCD-907B-8E4DBDD90D61}"/>
          </ac:picMkLst>
        </pc:picChg>
        <pc:picChg chg="add mod">
          <ac:chgData name="Stringfellow, Kina F. DPI" userId="002858cf-6d8d-4f58-b096-3c8ddc1070aa" providerId="ADAL" clId="{1AD54981-FC7C-4F54-B7E8-F0E5F33A1DA8}" dt="2024-02-23T16:19:58.994" v="3247" actId="1076"/>
          <ac:picMkLst>
            <pc:docMk/>
            <pc:sldMk cId="3763520513" sldId="293"/>
            <ac:picMk id="2054" creationId="{8989715F-9A14-4039-702B-D7CEC8EB08C0}"/>
          </ac:picMkLst>
        </pc:picChg>
      </pc:sldChg>
      <pc:sldChg chg="addSp delSp modSp del mod replTag delTag">
        <pc:chgData name="Stringfellow, Kina F. DPI" userId="002858cf-6d8d-4f58-b096-3c8ddc1070aa" providerId="ADAL" clId="{1AD54981-FC7C-4F54-B7E8-F0E5F33A1DA8}" dt="2024-02-23T16:03:24.892" v="3000" actId="47"/>
        <pc:sldMkLst>
          <pc:docMk/>
          <pc:sldMk cId="3413709011" sldId="294"/>
        </pc:sldMkLst>
        <pc:spChg chg="add mod">
          <ac:chgData name="Stringfellow, Kina F. DPI" userId="002858cf-6d8d-4f58-b096-3c8ddc1070aa" providerId="ADAL" clId="{1AD54981-FC7C-4F54-B7E8-F0E5F33A1DA8}" dt="2024-02-14T20:07:41.734" v="2680"/>
          <ac:spMkLst>
            <pc:docMk/>
            <pc:sldMk cId="3413709011" sldId="294"/>
            <ac:spMk id="2" creationId="{A9054A22-2FD7-4810-CA75-AE81DC4992C7}"/>
          </ac:spMkLst>
        </pc:spChg>
        <pc:spChg chg="add del">
          <ac:chgData name="Stringfellow, Kina F. DPI" userId="002858cf-6d8d-4f58-b096-3c8ddc1070aa" providerId="ADAL" clId="{1AD54981-FC7C-4F54-B7E8-F0E5F33A1DA8}" dt="2024-02-14T20:07:21.087" v="2672" actId="22"/>
          <ac:spMkLst>
            <pc:docMk/>
            <pc:sldMk cId="3413709011" sldId="294"/>
            <ac:spMk id="4" creationId="{975B9C4B-7301-6DE4-C83F-32AE5ACB275D}"/>
          </ac:spMkLst>
        </pc:spChg>
        <pc:picChg chg="del mod">
          <ac:chgData name="Stringfellow, Kina F. DPI" userId="002858cf-6d8d-4f58-b096-3c8ddc1070aa" providerId="ADAL" clId="{1AD54981-FC7C-4F54-B7E8-F0E5F33A1DA8}" dt="2024-02-14T20:07:18.683" v="2670" actId="478"/>
          <ac:picMkLst>
            <pc:docMk/>
            <pc:sldMk cId="3413709011" sldId="294"/>
            <ac:picMk id="6" creationId="{6132C336-FDEC-F31A-ECEB-E2D46D4C8546}"/>
          </ac:picMkLst>
        </pc:picChg>
        <pc:picChg chg="add mod">
          <ac:chgData name="Stringfellow, Kina F. DPI" userId="002858cf-6d8d-4f58-b096-3c8ddc1070aa" providerId="ADAL" clId="{1AD54981-FC7C-4F54-B7E8-F0E5F33A1DA8}" dt="2024-02-14T20:16:24.199" v="2904" actId="962"/>
          <ac:picMkLst>
            <pc:docMk/>
            <pc:sldMk cId="3413709011" sldId="294"/>
            <ac:picMk id="7" creationId="{1E66773D-B5E4-739B-09F4-FA7014B3E4FC}"/>
          </ac:picMkLst>
        </pc:picChg>
      </pc:sldChg>
      <pc:sldChg chg="addSp delSp modSp mod replTag delTag addCm">
        <pc:chgData name="Stringfellow, Kina F. DPI" userId="002858cf-6d8d-4f58-b096-3c8ddc1070aa" providerId="ADAL" clId="{1AD54981-FC7C-4F54-B7E8-F0E5F33A1DA8}" dt="2024-02-27T21:14:35.877" v="4243"/>
        <pc:sldMkLst>
          <pc:docMk/>
          <pc:sldMk cId="1952756607" sldId="295"/>
        </pc:sldMkLst>
        <pc:spChg chg="mod">
          <ac:chgData name="Stringfellow, Kina F. DPI" userId="002858cf-6d8d-4f58-b096-3c8ddc1070aa" providerId="ADAL" clId="{1AD54981-FC7C-4F54-B7E8-F0E5F33A1DA8}" dt="2024-02-13T21:24:53.409" v="83" actId="33553"/>
          <ac:spMkLst>
            <pc:docMk/>
            <pc:sldMk cId="1952756607" sldId="295"/>
            <ac:spMk id="2" creationId="{486ED89F-2A9A-2247-1447-68D2C7183493}"/>
          </ac:spMkLst>
        </pc:spChg>
        <pc:spChg chg="del">
          <ac:chgData name="Stringfellow, Kina F. DPI" userId="002858cf-6d8d-4f58-b096-3c8ddc1070aa" providerId="ADAL" clId="{1AD54981-FC7C-4F54-B7E8-F0E5F33A1DA8}" dt="2024-02-14T18:33:18.423" v="956" actId="478"/>
          <ac:spMkLst>
            <pc:docMk/>
            <pc:sldMk cId="1952756607" sldId="295"/>
            <ac:spMk id="3" creationId="{5A1F9B7E-413F-FDF2-2368-DDEFA1CDED89}"/>
          </ac:spMkLst>
        </pc:spChg>
        <pc:spChg chg="add mod">
          <ac:chgData name="Stringfellow, Kina F. DPI" userId="002858cf-6d8d-4f58-b096-3c8ddc1070aa" providerId="ADAL" clId="{1AD54981-FC7C-4F54-B7E8-F0E5F33A1DA8}" dt="2024-02-27T21:14:08.824" v="4242" actId="20577"/>
          <ac:spMkLst>
            <pc:docMk/>
            <pc:sldMk cId="1952756607" sldId="295"/>
            <ac:spMk id="5" creationId="{DCEDA994-7C6F-B656-9207-D3FA21DE1542}"/>
          </ac:spMkLst>
        </pc:spChg>
        <pc:spChg chg="del mod">
          <ac:chgData name="Stringfellow, Kina F. DPI" userId="002858cf-6d8d-4f58-b096-3c8ddc1070aa" providerId="ADAL" clId="{1AD54981-FC7C-4F54-B7E8-F0E5F33A1DA8}" dt="2024-02-14T18:33:16.260" v="955" actId="478"/>
          <ac:spMkLst>
            <pc:docMk/>
            <pc:sldMk cId="1952756607" sldId="295"/>
            <ac:spMk id="6" creationId="{78FFBE7F-26C9-347D-6271-511FACCFAAFA}"/>
          </ac:spMkLst>
        </pc:spChg>
        <pc:spChg chg="del mod">
          <ac:chgData name="Stringfellow, Kina F. DPI" userId="002858cf-6d8d-4f58-b096-3c8ddc1070aa" providerId="ADAL" clId="{1AD54981-FC7C-4F54-B7E8-F0E5F33A1DA8}" dt="2024-02-14T18:34:01.093" v="972" actId="478"/>
          <ac:spMkLst>
            <pc:docMk/>
            <pc:sldMk cId="1952756607" sldId="295"/>
            <ac:spMk id="7" creationId="{6940FAC5-FC73-2E2D-4208-C18689CBE4B7}"/>
          </ac:spMkLst>
        </pc:spChg>
        <pc:picChg chg="mod">
          <ac:chgData name="Stringfellow, Kina F. DPI" userId="002858cf-6d8d-4f58-b096-3c8ddc1070aa" providerId="ADAL" clId="{1AD54981-FC7C-4F54-B7E8-F0E5F33A1DA8}" dt="2024-02-14T18:33:49.697" v="968" actId="1076"/>
          <ac:picMkLst>
            <pc:docMk/>
            <pc:sldMk cId="1952756607" sldId="295"/>
            <ac:picMk id="11" creationId="{AD62FBB9-88B8-3788-DEDB-2CFCACF0C43C}"/>
          </ac:picMkLst>
        </pc:pic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14:35.877" v="4243"/>
              <pc2:cmMkLst xmlns:pc2="http://schemas.microsoft.com/office/powerpoint/2019/9/main/command">
                <pc:docMk/>
                <pc:sldMk cId="1952756607" sldId="295"/>
                <pc2:cmMk id="{1B275E97-EFA1-4BA5-B839-FD252C3CC214}"/>
              </pc2:cmMkLst>
            </pc226:cmChg>
          </p:ext>
        </pc:extLst>
      </pc:sldChg>
      <pc:sldChg chg="addSp delSp modSp mod replTag delTag addCm modCm">
        <pc:chgData name="Stringfellow, Kina F. DPI" userId="002858cf-6d8d-4f58-b096-3c8ddc1070aa" providerId="ADAL" clId="{1AD54981-FC7C-4F54-B7E8-F0E5F33A1DA8}" dt="2024-02-27T21:34:05.473" v="4986"/>
        <pc:sldMkLst>
          <pc:docMk/>
          <pc:sldMk cId="1962313710" sldId="296"/>
        </pc:sldMkLst>
        <pc:spChg chg="mod">
          <ac:chgData name="Stringfellow, Kina F. DPI" userId="002858cf-6d8d-4f58-b096-3c8ddc1070aa" providerId="ADAL" clId="{1AD54981-FC7C-4F54-B7E8-F0E5F33A1DA8}" dt="2024-02-13T21:25:32.443" v="93" actId="33553"/>
          <ac:spMkLst>
            <pc:docMk/>
            <pc:sldMk cId="1962313710" sldId="296"/>
            <ac:spMk id="2" creationId="{6CA7A9FC-D3F2-37DF-B367-9CBE6F5C21D0}"/>
          </ac:spMkLst>
        </pc:spChg>
        <pc:spChg chg="add del mod">
          <ac:chgData name="Stringfellow, Kina F. DPI" userId="002858cf-6d8d-4f58-b096-3c8ddc1070aa" providerId="ADAL" clId="{1AD54981-FC7C-4F54-B7E8-F0E5F33A1DA8}" dt="2024-02-27T21:33:37.363" v="4983" actId="20577"/>
          <ac:spMkLst>
            <pc:docMk/>
            <pc:sldMk cId="1962313710" sldId="296"/>
            <ac:spMk id="5" creationId="{1E18FDF8-9AE1-2B9A-6DE1-7C465F811450}"/>
          </ac:spMkLst>
        </pc:spChg>
        <pc:spChg chg="del">
          <ac:chgData name="Stringfellow, Kina F. DPI" userId="002858cf-6d8d-4f58-b096-3c8ddc1070aa" providerId="ADAL" clId="{1AD54981-FC7C-4F54-B7E8-F0E5F33A1DA8}" dt="2024-02-14T19:01:15.795" v="1395" actId="478"/>
          <ac:spMkLst>
            <pc:docMk/>
            <pc:sldMk cId="1962313710" sldId="296"/>
            <ac:spMk id="7" creationId="{0DA6E798-8891-EBB0-023A-A8BB1B7EA827}"/>
          </ac:spMkLst>
        </pc:spChg>
        <pc:spChg chg="del mod">
          <ac:chgData name="Stringfellow, Kina F. DPI" userId="002858cf-6d8d-4f58-b096-3c8ddc1070aa" providerId="ADAL" clId="{1AD54981-FC7C-4F54-B7E8-F0E5F33A1DA8}" dt="2024-02-14T19:01:19.009" v="1397" actId="478"/>
          <ac:spMkLst>
            <pc:docMk/>
            <pc:sldMk cId="1962313710" sldId="296"/>
            <ac:spMk id="9" creationId="{A874107A-9131-CAF4-01B4-E1B5EC3A0E0E}"/>
          </ac:spMkLst>
        </pc:spChg>
        <pc:spChg chg="del mod">
          <ac:chgData name="Stringfellow, Kina F. DPI" userId="002858cf-6d8d-4f58-b096-3c8ddc1070aa" providerId="ADAL" clId="{1AD54981-FC7C-4F54-B7E8-F0E5F33A1DA8}" dt="2024-02-14T19:01:37.970" v="1443" actId="478"/>
          <ac:spMkLst>
            <pc:docMk/>
            <pc:sldMk cId="1962313710" sldId="296"/>
            <ac:spMk id="11" creationId="{508CBC00-12E7-175A-594C-A1D8613129D2}"/>
          </ac:spMkLst>
        </pc:spChg>
        <pc:spChg chg="del">
          <ac:chgData name="Stringfellow, Kina F. DPI" userId="002858cf-6d8d-4f58-b096-3c8ddc1070aa" providerId="ADAL" clId="{1AD54981-FC7C-4F54-B7E8-F0E5F33A1DA8}" dt="2024-02-14T19:01:17.626" v="1396" actId="478"/>
          <ac:spMkLst>
            <pc:docMk/>
            <pc:sldMk cId="1962313710" sldId="296"/>
            <ac:spMk id="13" creationId="{370A3F2A-A719-D090-4B2F-F5C08808A8E0}"/>
          </ac:spMkLst>
        </pc:spChg>
        <pc:picChg chg="add mod">
          <ac:chgData name="Stringfellow, Kina F. DPI" userId="002858cf-6d8d-4f58-b096-3c8ddc1070aa" providerId="ADAL" clId="{1AD54981-FC7C-4F54-B7E8-F0E5F33A1DA8}" dt="2024-02-14T20:18:54.891" v="2966" actId="962"/>
          <ac:picMkLst>
            <pc:docMk/>
            <pc:sldMk cId="1962313710" sldId="296"/>
            <ac:picMk id="18434" creationId="{3F583135-AA48-5EEE-BFA3-6E72128DF584}"/>
          </ac:picMkLst>
        </pc:picChg>
        <pc:extLst>
          <p:ext xmlns:p="http://schemas.openxmlformats.org/presentationml/2006/main" uri="{D6D511B9-2390-475A-947B-AFAB55BFBCF1}">
            <pc226:cmChg xmlns:pc226="http://schemas.microsoft.com/office/powerpoint/2022/06/main/command" chg="add mod">
              <pc226:chgData name="Stringfellow, Kina F. DPI" userId="002858cf-6d8d-4f58-b096-3c8ddc1070aa" providerId="ADAL" clId="{1AD54981-FC7C-4F54-B7E8-F0E5F33A1DA8}" dt="2024-02-27T21:33:37.363" v="4983" actId="20577"/>
              <pc2:cmMkLst xmlns:pc2="http://schemas.microsoft.com/office/powerpoint/2019/9/main/command">
                <pc:docMk/>
                <pc:sldMk cId="1962313710" sldId="296"/>
                <pc2:cmMk id="{2C390A8D-F5BA-486B-B8CF-E5CC01C7D5C6}"/>
              </pc2:cmMkLst>
            </pc226:cmChg>
            <pc226:cmChg xmlns:pc226="http://schemas.microsoft.com/office/powerpoint/2022/06/main/command" chg="add mod">
              <pc226:chgData name="Stringfellow, Kina F. DPI" userId="002858cf-6d8d-4f58-b096-3c8ddc1070aa" providerId="ADAL" clId="{1AD54981-FC7C-4F54-B7E8-F0E5F33A1DA8}" dt="2024-02-27T21:33:37.363" v="4983" actId="20577"/>
              <pc2:cmMkLst xmlns:pc2="http://schemas.microsoft.com/office/powerpoint/2019/9/main/command">
                <pc:docMk/>
                <pc:sldMk cId="1962313710" sldId="296"/>
                <pc2:cmMk id="{45BDDF8F-B055-4E93-8E26-8899FDF215BE}"/>
              </pc2:cmMkLst>
            </pc226:cmChg>
            <pc226:cmChg xmlns:pc226="http://schemas.microsoft.com/office/powerpoint/2022/06/main/command" chg="add">
              <pc226:chgData name="Stringfellow, Kina F. DPI" userId="002858cf-6d8d-4f58-b096-3c8ddc1070aa" providerId="ADAL" clId="{1AD54981-FC7C-4F54-B7E8-F0E5F33A1DA8}" dt="2024-02-27T21:33:46.470" v="4984"/>
              <pc2:cmMkLst xmlns:pc2="http://schemas.microsoft.com/office/powerpoint/2019/9/main/command">
                <pc:docMk/>
                <pc:sldMk cId="1962313710" sldId="296"/>
                <pc2:cmMk id="{39238FBB-C954-498C-B3F3-3C2078D0F343}"/>
              </pc2:cmMkLst>
            </pc226:cmChg>
          </p:ext>
        </pc:extLst>
      </pc:sldChg>
      <pc:sldChg chg="delSp modSp mod ord replTag delTag">
        <pc:chgData name="Stringfellow, Kina F. DPI" userId="002858cf-6d8d-4f58-b096-3c8ddc1070aa" providerId="ADAL" clId="{1AD54981-FC7C-4F54-B7E8-F0E5F33A1DA8}" dt="2024-02-23T16:11:27.392" v="3102" actId="948"/>
        <pc:sldMkLst>
          <pc:docMk/>
          <pc:sldMk cId="468494535" sldId="299"/>
        </pc:sldMkLst>
        <pc:spChg chg="mod">
          <ac:chgData name="Stringfellow, Kina F. DPI" userId="002858cf-6d8d-4f58-b096-3c8ddc1070aa" providerId="ADAL" clId="{1AD54981-FC7C-4F54-B7E8-F0E5F33A1DA8}" dt="2024-02-14T19:17:10.041" v="1829" actId="20577"/>
          <ac:spMkLst>
            <pc:docMk/>
            <pc:sldMk cId="468494535" sldId="299"/>
            <ac:spMk id="2" creationId="{CAE98413-4976-5EE3-74B6-DCEAE343A639}"/>
          </ac:spMkLst>
        </pc:spChg>
        <pc:spChg chg="del mod">
          <ac:chgData name="Stringfellow, Kina F. DPI" userId="002858cf-6d8d-4f58-b096-3c8ddc1070aa" providerId="ADAL" clId="{1AD54981-FC7C-4F54-B7E8-F0E5F33A1DA8}" dt="2024-02-14T19:15:38.660" v="1749" actId="478"/>
          <ac:spMkLst>
            <pc:docMk/>
            <pc:sldMk cId="468494535" sldId="299"/>
            <ac:spMk id="5" creationId="{A9C17E72-16B9-56DE-899C-570E7326F79B}"/>
          </ac:spMkLst>
        </pc:spChg>
        <pc:spChg chg="del mod">
          <ac:chgData name="Stringfellow, Kina F. DPI" userId="002858cf-6d8d-4f58-b096-3c8ddc1070aa" providerId="ADAL" clId="{1AD54981-FC7C-4F54-B7E8-F0E5F33A1DA8}" dt="2024-02-14T19:15:14.750" v="1741" actId="478"/>
          <ac:spMkLst>
            <pc:docMk/>
            <pc:sldMk cId="468494535" sldId="299"/>
            <ac:spMk id="7" creationId="{2653DCAF-DD5C-EAF2-24C1-A0856ACFD4EC}"/>
          </ac:spMkLst>
        </pc:spChg>
        <pc:spChg chg="mod">
          <ac:chgData name="Stringfellow, Kina F. DPI" userId="002858cf-6d8d-4f58-b096-3c8ddc1070aa" providerId="ADAL" clId="{1AD54981-FC7C-4F54-B7E8-F0E5F33A1DA8}" dt="2024-02-23T16:11:27.392" v="3102" actId="948"/>
          <ac:spMkLst>
            <pc:docMk/>
            <pc:sldMk cId="468494535" sldId="299"/>
            <ac:spMk id="11" creationId="{E1BEF864-C1FC-2879-CB68-46276B3F27DD}"/>
          </ac:spMkLst>
        </pc:spChg>
      </pc:sldChg>
      <pc:sldChg chg="modSp del mod replTag delTag">
        <pc:chgData name="Stringfellow, Kina F. DPI" userId="002858cf-6d8d-4f58-b096-3c8ddc1070aa" providerId="ADAL" clId="{1AD54981-FC7C-4F54-B7E8-F0E5F33A1DA8}" dt="2024-02-14T19:09:20.388" v="1626" actId="47"/>
        <pc:sldMkLst>
          <pc:docMk/>
          <pc:sldMk cId="2841454541" sldId="300"/>
        </pc:sldMkLst>
        <pc:spChg chg="mod">
          <ac:chgData name="Stringfellow, Kina F. DPI" userId="002858cf-6d8d-4f58-b096-3c8ddc1070aa" providerId="ADAL" clId="{1AD54981-FC7C-4F54-B7E8-F0E5F33A1DA8}" dt="2024-02-13T21:25:59.583" v="107" actId="33553"/>
          <ac:spMkLst>
            <pc:docMk/>
            <pc:sldMk cId="2841454541" sldId="300"/>
            <ac:spMk id="2" creationId="{BD68F9D3-EF0B-1705-F9A6-A6F7A8F4F525}"/>
          </ac:spMkLst>
        </pc:spChg>
        <pc:picChg chg="mod">
          <ac:chgData name="Stringfellow, Kina F. DPI" userId="002858cf-6d8d-4f58-b096-3c8ddc1070aa" providerId="ADAL" clId="{1AD54981-FC7C-4F54-B7E8-F0E5F33A1DA8}" dt="2024-02-13T21:30:02.974" v="367" actId="962"/>
          <ac:picMkLst>
            <pc:docMk/>
            <pc:sldMk cId="2841454541" sldId="300"/>
            <ac:picMk id="9" creationId="{DA902F42-9F43-DCB6-1328-E55BD49329BF}"/>
          </ac:picMkLst>
        </pc:picChg>
      </pc:sldChg>
      <pc:sldChg chg="addSp delSp modSp mod ord replTag delTag">
        <pc:chgData name="Stringfellow, Kina F. DPI" userId="002858cf-6d8d-4f58-b096-3c8ddc1070aa" providerId="ADAL" clId="{1AD54981-FC7C-4F54-B7E8-F0E5F33A1DA8}" dt="2024-02-27T21:35:29.875" v="5159"/>
        <pc:sldMkLst>
          <pc:docMk/>
          <pc:sldMk cId="3982355775" sldId="301"/>
        </pc:sldMkLst>
        <pc:spChg chg="mod">
          <ac:chgData name="Stringfellow, Kina F. DPI" userId="002858cf-6d8d-4f58-b096-3c8ddc1070aa" providerId="ADAL" clId="{1AD54981-FC7C-4F54-B7E8-F0E5F33A1DA8}" dt="2024-02-14T19:34:09.259" v="2214" actId="20577"/>
          <ac:spMkLst>
            <pc:docMk/>
            <pc:sldMk cId="3982355775" sldId="301"/>
            <ac:spMk id="2" creationId="{CBB9D680-7481-9FAC-1C71-9AC1DCB1999D}"/>
          </ac:spMkLst>
        </pc:spChg>
        <pc:spChg chg="del">
          <ac:chgData name="Stringfellow, Kina F. DPI" userId="002858cf-6d8d-4f58-b096-3c8ddc1070aa" providerId="ADAL" clId="{1AD54981-FC7C-4F54-B7E8-F0E5F33A1DA8}" dt="2024-02-14T19:34:12.748" v="2215" actId="478"/>
          <ac:spMkLst>
            <pc:docMk/>
            <pc:sldMk cId="3982355775" sldId="301"/>
            <ac:spMk id="7" creationId="{EA7E5E9D-87D9-E70A-7C05-3E7CF92BE4AF}"/>
          </ac:spMkLst>
        </pc:spChg>
        <pc:spChg chg="mod">
          <ac:chgData name="Stringfellow, Kina F. DPI" userId="002858cf-6d8d-4f58-b096-3c8ddc1070aa" providerId="ADAL" clId="{1AD54981-FC7C-4F54-B7E8-F0E5F33A1DA8}" dt="2024-02-23T16:13:31.145" v="3131" actId="1076"/>
          <ac:spMkLst>
            <pc:docMk/>
            <pc:sldMk cId="3982355775" sldId="301"/>
            <ac:spMk id="9" creationId="{9E60C330-EFDD-9929-7161-B6CCDA447F59}"/>
          </ac:spMkLst>
        </pc:spChg>
        <pc:picChg chg="add mod">
          <ac:chgData name="Stringfellow, Kina F. DPI" userId="002858cf-6d8d-4f58-b096-3c8ddc1070aa" providerId="ADAL" clId="{1AD54981-FC7C-4F54-B7E8-F0E5F33A1DA8}" dt="2024-02-14T20:19:11.402" v="2977"/>
          <ac:picMkLst>
            <pc:docMk/>
            <pc:sldMk cId="3982355775" sldId="301"/>
            <ac:picMk id="3" creationId="{A7369B45-5258-D1D2-C2CF-E5BC3CAA29D7}"/>
          </ac:picMkLst>
        </pc:picChg>
      </pc:sldChg>
      <pc:sldChg chg="addSp delSp modSp mod replTag delTag">
        <pc:chgData name="Stringfellow, Kina F. DPI" userId="002858cf-6d8d-4f58-b096-3c8ddc1070aa" providerId="ADAL" clId="{1AD54981-FC7C-4F54-B7E8-F0E5F33A1DA8}" dt="2024-02-27T21:34:51.688" v="5149"/>
        <pc:sldMkLst>
          <pc:docMk/>
          <pc:sldMk cId="2153736613" sldId="302"/>
        </pc:sldMkLst>
        <pc:spChg chg="mod">
          <ac:chgData name="Stringfellow, Kina F. DPI" userId="002858cf-6d8d-4f58-b096-3c8ddc1070aa" providerId="ADAL" clId="{1AD54981-FC7C-4F54-B7E8-F0E5F33A1DA8}" dt="2024-02-13T21:27:11.357" v="135" actId="33553"/>
          <ac:spMkLst>
            <pc:docMk/>
            <pc:sldMk cId="2153736613" sldId="302"/>
            <ac:spMk id="2" creationId="{6F40867D-8486-BF43-88B0-F0BB904DCA71}"/>
          </ac:spMkLst>
        </pc:spChg>
        <pc:graphicFrameChg chg="add mod modGraphic">
          <ac:chgData name="Stringfellow, Kina F. DPI" userId="002858cf-6d8d-4f58-b096-3c8ddc1070aa" providerId="ADAL" clId="{1AD54981-FC7C-4F54-B7E8-F0E5F33A1DA8}" dt="2024-02-14T20:15:29.658" v="2892" actId="572"/>
          <ac:graphicFrameMkLst>
            <pc:docMk/>
            <pc:sldMk cId="2153736613" sldId="302"/>
            <ac:graphicFrameMk id="3" creationId="{C599787F-34FC-59B2-39AE-C53D9D8B2E89}"/>
          </ac:graphicFrameMkLst>
        </pc:graphicFrameChg>
        <pc:picChg chg="del mod">
          <ac:chgData name="Stringfellow, Kina F. DPI" userId="002858cf-6d8d-4f58-b096-3c8ddc1070aa" providerId="ADAL" clId="{1AD54981-FC7C-4F54-B7E8-F0E5F33A1DA8}" dt="2024-02-14T19:36:28.920" v="2240" actId="478"/>
          <ac:picMkLst>
            <pc:docMk/>
            <pc:sldMk cId="2153736613" sldId="302"/>
            <ac:picMk id="5" creationId="{A7DDF8E4-CB98-9650-D3F5-D6F6F27A1E56}"/>
          </ac:picMkLst>
        </pc:picChg>
      </pc:sldChg>
      <pc:sldChg chg="addSp delSp modSp mod ord replTag delTag">
        <pc:chgData name="Stringfellow, Kina F. DPI" userId="002858cf-6d8d-4f58-b096-3c8ddc1070aa" providerId="ADAL" clId="{1AD54981-FC7C-4F54-B7E8-F0E5F33A1DA8}" dt="2024-02-23T16:12:13.681" v="3115" actId="948"/>
        <pc:sldMkLst>
          <pc:docMk/>
          <pc:sldMk cId="1039627730" sldId="303"/>
        </pc:sldMkLst>
        <pc:spChg chg="mod">
          <ac:chgData name="Stringfellow, Kina F. DPI" userId="002858cf-6d8d-4f58-b096-3c8ddc1070aa" providerId="ADAL" clId="{1AD54981-FC7C-4F54-B7E8-F0E5F33A1DA8}" dt="2024-02-13T21:27:35.584" v="145" actId="1076"/>
          <ac:spMkLst>
            <pc:docMk/>
            <pc:sldMk cId="1039627730" sldId="303"/>
            <ac:spMk id="2" creationId="{273B9873-73CB-5DA7-8CCE-A24583054867}"/>
          </ac:spMkLst>
        </pc:spChg>
        <pc:spChg chg="add mod">
          <ac:chgData name="Stringfellow, Kina F. DPI" userId="002858cf-6d8d-4f58-b096-3c8ddc1070aa" providerId="ADAL" clId="{1AD54981-FC7C-4F54-B7E8-F0E5F33A1DA8}" dt="2024-02-23T16:11:59.993" v="3114" actId="948"/>
          <ac:spMkLst>
            <pc:docMk/>
            <pc:sldMk cId="1039627730" sldId="303"/>
            <ac:spMk id="3" creationId="{2ACF9CD5-5D62-305B-7A30-FC615C4D688D}"/>
          </ac:spMkLst>
        </pc:spChg>
        <pc:spChg chg="add mod">
          <ac:chgData name="Stringfellow, Kina F. DPI" userId="002858cf-6d8d-4f58-b096-3c8ddc1070aa" providerId="ADAL" clId="{1AD54981-FC7C-4F54-B7E8-F0E5F33A1DA8}" dt="2024-02-23T16:12:13.681" v="3115" actId="948"/>
          <ac:spMkLst>
            <pc:docMk/>
            <pc:sldMk cId="1039627730" sldId="303"/>
            <ac:spMk id="4" creationId="{CD8A3E3C-7EDC-4A37-7B6F-E7266B55E4D8}"/>
          </ac:spMkLst>
        </pc:spChg>
        <pc:spChg chg="del mod">
          <ac:chgData name="Stringfellow, Kina F. DPI" userId="002858cf-6d8d-4f58-b096-3c8ddc1070aa" providerId="ADAL" clId="{1AD54981-FC7C-4F54-B7E8-F0E5F33A1DA8}" dt="2024-02-14T19:44:32.718" v="2351" actId="478"/>
          <ac:spMkLst>
            <pc:docMk/>
            <pc:sldMk cId="1039627730" sldId="303"/>
            <ac:spMk id="5" creationId="{C0DA718A-5145-481C-DF7E-AF7D7B2321C2}"/>
          </ac:spMkLst>
        </pc:spChg>
        <pc:spChg chg="mod">
          <ac:chgData name="Stringfellow, Kina F. DPI" userId="002858cf-6d8d-4f58-b096-3c8ddc1070aa" providerId="ADAL" clId="{1AD54981-FC7C-4F54-B7E8-F0E5F33A1DA8}" dt="2024-02-14T19:45:47.208" v="2381" actId="14100"/>
          <ac:spMkLst>
            <pc:docMk/>
            <pc:sldMk cId="1039627730" sldId="303"/>
            <ac:spMk id="7" creationId="{79926B4E-CBA4-58B9-3B30-4205D72DA22B}"/>
          </ac:spMkLst>
        </pc:spChg>
      </pc:sldChg>
      <pc:sldChg chg="modSp mod replTag delTag modCm">
        <pc:chgData name="Stringfellow, Kina F. DPI" userId="002858cf-6d8d-4f58-b096-3c8ddc1070aa" providerId="ADAL" clId="{1AD54981-FC7C-4F54-B7E8-F0E5F33A1DA8}" dt="2024-02-27T21:52:28.120" v="5173"/>
        <pc:sldMkLst>
          <pc:docMk/>
          <pc:sldMk cId="4096674975" sldId="304"/>
        </pc:sldMkLst>
        <pc:spChg chg="mod">
          <ac:chgData name="Stringfellow, Kina F. DPI" userId="002858cf-6d8d-4f58-b096-3c8ddc1070aa" providerId="ADAL" clId="{1AD54981-FC7C-4F54-B7E8-F0E5F33A1DA8}" dt="2024-02-13T21:28:20.884" v="163" actId="33553"/>
          <ac:spMkLst>
            <pc:docMk/>
            <pc:sldMk cId="4096674975" sldId="304"/>
            <ac:spMk id="2" creationId="{DA7153C6-D588-A184-1179-6B401524990E}"/>
          </ac:spMkLst>
        </pc:spChg>
        <pc:spChg chg="mod">
          <ac:chgData name="Stringfellow, Kina F. DPI" userId="002858cf-6d8d-4f58-b096-3c8ddc1070aa" providerId="ADAL" clId="{1AD54981-FC7C-4F54-B7E8-F0E5F33A1DA8}" dt="2024-02-14T20:03:00.772" v="2570" actId="1076"/>
          <ac:spMkLst>
            <pc:docMk/>
            <pc:sldMk cId="4096674975" sldId="304"/>
            <ac:spMk id="7" creationId="{6504EECE-76B5-DEED-B180-95DDAF68C1E9}"/>
          </ac:spMkLst>
        </pc:spChg>
        <pc:spChg chg="mod">
          <ac:chgData name="Stringfellow, Kina F. DPI" userId="002858cf-6d8d-4f58-b096-3c8ddc1070aa" providerId="ADAL" clId="{1AD54981-FC7C-4F54-B7E8-F0E5F33A1DA8}" dt="2024-02-14T20:03:19.544" v="2577" actId="20577"/>
          <ac:spMkLst>
            <pc:docMk/>
            <pc:sldMk cId="4096674975" sldId="304"/>
            <ac:spMk id="9" creationId="{70A8725D-7568-3780-C094-E0F5CA35E974}"/>
          </ac:spMkLst>
        </pc:sp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1AD54981-FC7C-4F54-B7E8-F0E5F33A1DA8}" dt="2024-02-23T16:06:36.488" v="3045"/>
              <pc2:cmMkLst xmlns:pc2="http://schemas.microsoft.com/office/powerpoint/2019/9/main/command">
                <pc:docMk/>
                <pc:sldMk cId="4096674975" sldId="304"/>
                <pc2:cmMk id="{8B91C1E0-EB10-4756-BACB-EE714BB7B89B}"/>
              </pc2:cmMkLst>
              <pc226:cmRplyChg chg="add">
                <pc226:chgData name="Stringfellow, Kina F. DPI" userId="002858cf-6d8d-4f58-b096-3c8ddc1070aa" providerId="ADAL" clId="{1AD54981-FC7C-4F54-B7E8-F0E5F33A1DA8}" dt="2024-02-23T16:06:36.488" v="3045"/>
                <pc2:cmRplyMkLst xmlns:pc2="http://schemas.microsoft.com/office/powerpoint/2019/9/main/command">
                  <pc:docMk/>
                  <pc:sldMk cId="4096674975" sldId="304"/>
                  <pc2:cmMk id="{8B91C1E0-EB10-4756-BACB-EE714BB7B89B}"/>
                  <pc2:cmRplyMk id="{424CDA77-7DCC-4AEE-9188-0F58877C2826}"/>
                </pc2:cmRplyMkLst>
              </pc226:cmRplyChg>
            </pc226:cmChg>
          </p:ext>
        </pc:extLst>
      </pc:sldChg>
      <pc:sldChg chg="addSp delSp modSp mod replTag delTag">
        <pc:chgData name="Stringfellow, Kina F. DPI" userId="002858cf-6d8d-4f58-b096-3c8ddc1070aa" providerId="ADAL" clId="{1AD54981-FC7C-4F54-B7E8-F0E5F33A1DA8}" dt="2024-02-23T16:05:28.231" v="3042"/>
        <pc:sldMkLst>
          <pc:docMk/>
          <pc:sldMk cId="3891032088" sldId="305"/>
        </pc:sldMkLst>
        <pc:spChg chg="mod">
          <ac:chgData name="Stringfellow, Kina F. DPI" userId="002858cf-6d8d-4f58-b096-3c8ddc1070aa" providerId="ADAL" clId="{1AD54981-FC7C-4F54-B7E8-F0E5F33A1DA8}" dt="2024-02-13T21:28:25.357" v="165" actId="33553"/>
          <ac:spMkLst>
            <pc:docMk/>
            <pc:sldMk cId="3891032088" sldId="305"/>
            <ac:spMk id="2" creationId="{B6095E5F-CC5F-B5A5-3F23-6BB9DD96643D}"/>
          </ac:spMkLst>
        </pc:spChg>
        <pc:spChg chg="mod">
          <ac:chgData name="Stringfellow, Kina F. DPI" userId="002858cf-6d8d-4f58-b096-3c8ddc1070aa" providerId="ADAL" clId="{1AD54981-FC7C-4F54-B7E8-F0E5F33A1DA8}" dt="2024-02-14T20:04:11.148" v="2593" actId="2710"/>
          <ac:spMkLst>
            <pc:docMk/>
            <pc:sldMk cId="3891032088" sldId="305"/>
            <ac:spMk id="7" creationId="{DA2AC6BC-9962-1A30-DE02-3C65B0DCA149}"/>
          </ac:spMkLst>
        </pc:spChg>
        <pc:picChg chg="del mod">
          <ac:chgData name="Stringfellow, Kina F. DPI" userId="002858cf-6d8d-4f58-b096-3c8ddc1070aa" providerId="ADAL" clId="{1AD54981-FC7C-4F54-B7E8-F0E5F33A1DA8}" dt="2024-02-14T20:03:25.117" v="2584" actId="478"/>
          <ac:picMkLst>
            <pc:docMk/>
            <pc:sldMk cId="3891032088" sldId="305"/>
            <ac:picMk id="5" creationId="{92C393BE-C9A1-CFFE-CEA7-13C43FB83AE4}"/>
          </ac:picMkLst>
        </pc:picChg>
        <pc:picChg chg="add mod">
          <ac:chgData name="Stringfellow, Kina F. DPI" userId="002858cf-6d8d-4f58-b096-3c8ddc1070aa" providerId="ADAL" clId="{1AD54981-FC7C-4F54-B7E8-F0E5F33A1DA8}" dt="2024-02-14T20:10:21.538" v="2821" actId="962"/>
          <ac:picMkLst>
            <pc:docMk/>
            <pc:sldMk cId="3891032088" sldId="305"/>
            <ac:picMk id="16386" creationId="{F7FA62D8-1DF9-5DEC-7F72-84AF4DA6C3DE}"/>
          </ac:picMkLst>
        </pc:picChg>
      </pc:sldChg>
      <pc:sldChg chg="addSp delSp modSp add mod replTag delTag">
        <pc:chgData name="Stringfellow, Kina F. DPI" userId="002858cf-6d8d-4f58-b096-3c8ddc1070aa" providerId="ADAL" clId="{1AD54981-FC7C-4F54-B7E8-F0E5F33A1DA8}" dt="2024-02-23T16:16:20.913" v="3186" actId="948"/>
        <pc:sldMkLst>
          <pc:docMk/>
          <pc:sldMk cId="1237795567" sldId="306"/>
        </pc:sldMkLst>
        <pc:spChg chg="mod">
          <ac:chgData name="Stringfellow, Kina F. DPI" userId="002858cf-6d8d-4f58-b096-3c8ddc1070aa" providerId="ADAL" clId="{1AD54981-FC7C-4F54-B7E8-F0E5F33A1DA8}" dt="2024-02-14T18:44:44.534" v="1239" actId="20577"/>
          <ac:spMkLst>
            <pc:docMk/>
            <pc:sldMk cId="1237795567" sldId="306"/>
            <ac:spMk id="2" creationId="{BA9C822A-C406-7B71-AC96-6CBAADECB45E}"/>
          </ac:spMkLst>
        </pc:spChg>
        <pc:spChg chg="mod">
          <ac:chgData name="Stringfellow, Kina F. DPI" userId="002858cf-6d8d-4f58-b096-3c8ddc1070aa" providerId="ADAL" clId="{1AD54981-FC7C-4F54-B7E8-F0E5F33A1DA8}" dt="2024-02-23T16:16:20.913" v="3186" actId="948"/>
          <ac:spMkLst>
            <pc:docMk/>
            <pc:sldMk cId="1237795567" sldId="306"/>
            <ac:spMk id="3" creationId="{AE302923-DA07-A591-DCB3-1F5EA515A5DF}"/>
          </ac:spMkLst>
        </pc:spChg>
        <pc:spChg chg="add del mod">
          <ac:chgData name="Stringfellow, Kina F. DPI" userId="002858cf-6d8d-4f58-b096-3c8ddc1070aa" providerId="ADAL" clId="{1AD54981-FC7C-4F54-B7E8-F0E5F33A1DA8}" dt="2024-02-14T18:44:18.995" v="1205" actId="478"/>
          <ac:spMkLst>
            <pc:docMk/>
            <pc:sldMk cId="1237795567" sldId="306"/>
            <ac:spMk id="7" creationId="{CBB61806-2E15-FA02-91F0-7583318DCB27}"/>
          </ac:spMkLst>
        </pc:spChg>
        <pc:picChg chg="add mod">
          <ac:chgData name="Stringfellow, Kina F. DPI" userId="002858cf-6d8d-4f58-b096-3c8ddc1070aa" providerId="ADAL" clId="{1AD54981-FC7C-4F54-B7E8-F0E5F33A1DA8}" dt="2024-02-14T20:10:12.975" v="2812" actId="962"/>
          <ac:picMkLst>
            <pc:docMk/>
            <pc:sldMk cId="1237795567" sldId="306"/>
            <ac:picMk id="4" creationId="{01BF4379-27F7-8626-AF1D-1D38F3BF4E9D}"/>
          </ac:picMkLst>
        </pc:picChg>
        <pc:picChg chg="del">
          <ac:chgData name="Stringfellow, Kina F. DPI" userId="002858cf-6d8d-4f58-b096-3c8ddc1070aa" providerId="ADAL" clId="{1AD54981-FC7C-4F54-B7E8-F0E5F33A1DA8}" dt="2024-02-14T18:40:37.998" v="1136" actId="478"/>
          <ac:picMkLst>
            <pc:docMk/>
            <pc:sldMk cId="1237795567" sldId="306"/>
            <ac:picMk id="5" creationId="{BD4EECD5-4A96-6C6B-281A-6222C8F8A468}"/>
          </ac:picMkLst>
        </pc:picChg>
      </pc:sldChg>
      <pc:sldChg chg="delSp modSp add mod replTag delTag">
        <pc:chgData name="Stringfellow, Kina F. DPI" userId="002858cf-6d8d-4f58-b096-3c8ddc1070aa" providerId="ADAL" clId="{1AD54981-FC7C-4F54-B7E8-F0E5F33A1DA8}" dt="2024-02-27T21:32:20.058" v="4940"/>
        <pc:sldMkLst>
          <pc:docMk/>
          <pc:sldMk cId="1645198054" sldId="307"/>
        </pc:sldMkLst>
        <pc:spChg chg="mod">
          <ac:chgData name="Stringfellow, Kina F. DPI" userId="002858cf-6d8d-4f58-b096-3c8ddc1070aa" providerId="ADAL" clId="{1AD54981-FC7C-4F54-B7E8-F0E5F33A1DA8}" dt="2024-02-14T19:01:08.082" v="1389" actId="20577"/>
          <ac:spMkLst>
            <pc:docMk/>
            <pc:sldMk cId="1645198054" sldId="307"/>
            <ac:spMk id="2" creationId="{6CA7A9FC-D3F2-37DF-B367-9CBE6F5C21D0}"/>
          </ac:spMkLst>
        </pc:spChg>
        <pc:spChg chg="mod">
          <ac:chgData name="Stringfellow, Kina F. DPI" userId="002858cf-6d8d-4f58-b096-3c8ddc1070aa" providerId="ADAL" clId="{1AD54981-FC7C-4F54-B7E8-F0E5F33A1DA8}" dt="2024-02-27T20:55:41.129" v="3474" actId="13244"/>
          <ac:spMkLst>
            <pc:docMk/>
            <pc:sldMk cId="1645198054" sldId="307"/>
            <ac:spMk id="3" creationId="{BC5B8963-A9F6-5147-CE14-38ECC5F3111C}"/>
          </ac:spMkLst>
        </pc:spChg>
        <pc:spChg chg="mod">
          <ac:chgData name="Stringfellow, Kina F. DPI" userId="002858cf-6d8d-4f58-b096-3c8ddc1070aa" providerId="ADAL" clId="{1AD54981-FC7C-4F54-B7E8-F0E5F33A1DA8}" dt="2024-02-23T16:15:08.729" v="3166" actId="948"/>
          <ac:spMkLst>
            <pc:docMk/>
            <pc:sldMk cId="1645198054" sldId="307"/>
            <ac:spMk id="5" creationId="{1E18FDF8-9AE1-2B9A-6DE1-7C465F811450}"/>
          </ac:spMkLst>
        </pc:spChg>
        <pc:spChg chg="del mod">
          <ac:chgData name="Stringfellow, Kina F. DPI" userId="002858cf-6d8d-4f58-b096-3c8ddc1070aa" providerId="ADAL" clId="{1AD54981-FC7C-4F54-B7E8-F0E5F33A1DA8}" dt="2024-02-14T19:02:40.363" v="1470"/>
          <ac:spMkLst>
            <pc:docMk/>
            <pc:sldMk cId="1645198054" sldId="307"/>
            <ac:spMk id="7" creationId="{0DA6E798-8891-EBB0-023A-A8BB1B7EA827}"/>
          </ac:spMkLst>
        </pc:spChg>
        <pc:spChg chg="del mod">
          <ac:chgData name="Stringfellow, Kina F. DPI" userId="002858cf-6d8d-4f58-b096-3c8ddc1070aa" providerId="ADAL" clId="{1AD54981-FC7C-4F54-B7E8-F0E5F33A1DA8}" dt="2024-02-14T19:02:17.593" v="1460" actId="478"/>
          <ac:spMkLst>
            <pc:docMk/>
            <pc:sldMk cId="1645198054" sldId="307"/>
            <ac:spMk id="9" creationId="{A874107A-9131-CAF4-01B4-E1B5EC3A0E0E}"/>
          </ac:spMkLst>
        </pc:spChg>
        <pc:spChg chg="mod">
          <ac:chgData name="Stringfellow, Kina F. DPI" userId="002858cf-6d8d-4f58-b096-3c8ddc1070aa" providerId="ADAL" clId="{1AD54981-FC7C-4F54-B7E8-F0E5F33A1DA8}" dt="2024-02-14T19:03:40.511" v="1533" actId="12"/>
          <ac:spMkLst>
            <pc:docMk/>
            <pc:sldMk cId="1645198054" sldId="307"/>
            <ac:spMk id="11" creationId="{508CBC00-12E7-175A-594C-A1D8613129D2}"/>
          </ac:spMkLst>
        </pc:spChg>
        <pc:spChg chg="del mod">
          <ac:chgData name="Stringfellow, Kina F. DPI" userId="002858cf-6d8d-4f58-b096-3c8ddc1070aa" providerId="ADAL" clId="{1AD54981-FC7C-4F54-B7E8-F0E5F33A1DA8}" dt="2024-02-14T19:02:40.362" v="1468" actId="478"/>
          <ac:spMkLst>
            <pc:docMk/>
            <pc:sldMk cId="1645198054" sldId="307"/>
            <ac:spMk id="13" creationId="{370A3F2A-A719-D090-4B2F-F5C08808A8E0}"/>
          </ac:spMkLst>
        </pc:spChg>
      </pc:sldChg>
      <pc:sldChg chg="addSp delSp modSp add mod replTag delTag">
        <pc:chgData name="Stringfellow, Kina F. DPI" userId="002858cf-6d8d-4f58-b096-3c8ddc1070aa" providerId="ADAL" clId="{1AD54981-FC7C-4F54-B7E8-F0E5F33A1DA8}" dt="2024-02-27T21:35:41.456" v="5161"/>
        <pc:sldMkLst>
          <pc:docMk/>
          <pc:sldMk cId="3210635859" sldId="308"/>
        </pc:sldMkLst>
        <pc:spChg chg="mod">
          <ac:chgData name="Stringfellow, Kina F. DPI" userId="002858cf-6d8d-4f58-b096-3c8ddc1070aa" providerId="ADAL" clId="{1AD54981-FC7C-4F54-B7E8-F0E5F33A1DA8}" dt="2024-02-14T19:24:28.774" v="2001" actId="20577"/>
          <ac:spMkLst>
            <pc:docMk/>
            <pc:sldMk cId="3210635859" sldId="308"/>
            <ac:spMk id="2" creationId="{BA9C822A-C406-7B71-AC96-6CBAADECB45E}"/>
          </ac:spMkLst>
        </pc:spChg>
        <pc:spChg chg="mod">
          <ac:chgData name="Stringfellow, Kina F. DPI" userId="002858cf-6d8d-4f58-b096-3c8ddc1070aa" providerId="ADAL" clId="{1AD54981-FC7C-4F54-B7E8-F0E5F33A1DA8}" dt="2024-02-23T16:13:55.962" v="3136" actId="948"/>
          <ac:spMkLst>
            <pc:docMk/>
            <pc:sldMk cId="3210635859" sldId="308"/>
            <ac:spMk id="5" creationId="{7D354616-5DC2-DE1C-77B4-00DE22B76582}"/>
          </ac:spMkLst>
        </pc:spChg>
        <pc:spChg chg="del mod">
          <ac:chgData name="Stringfellow, Kina F. DPI" userId="002858cf-6d8d-4f58-b096-3c8ddc1070aa" providerId="ADAL" clId="{1AD54981-FC7C-4F54-B7E8-F0E5F33A1DA8}" dt="2024-02-14T19:26:26.703" v="2089" actId="478"/>
          <ac:spMkLst>
            <pc:docMk/>
            <pc:sldMk cId="3210635859" sldId="308"/>
            <ac:spMk id="7" creationId="{57A56FAC-5BE6-F6C7-C81C-D6024DB424AD}"/>
          </ac:spMkLst>
        </pc:spChg>
        <pc:spChg chg="del mod">
          <ac:chgData name="Stringfellow, Kina F. DPI" userId="002858cf-6d8d-4f58-b096-3c8ddc1070aa" providerId="ADAL" clId="{1AD54981-FC7C-4F54-B7E8-F0E5F33A1DA8}" dt="2024-02-14T19:25:47.552" v="2066" actId="478"/>
          <ac:spMkLst>
            <pc:docMk/>
            <pc:sldMk cId="3210635859" sldId="308"/>
            <ac:spMk id="9" creationId="{374646B8-6B50-F885-A74D-1BEC66F1D85E}"/>
          </ac:spMkLst>
        </pc:spChg>
        <pc:picChg chg="add mod">
          <ac:chgData name="Stringfellow, Kina F. DPI" userId="002858cf-6d8d-4f58-b096-3c8ddc1070aa" providerId="ADAL" clId="{1AD54981-FC7C-4F54-B7E8-F0E5F33A1DA8}" dt="2024-02-14T20:10:16.538" v="2815" actId="962"/>
          <ac:picMkLst>
            <pc:docMk/>
            <pc:sldMk cId="3210635859" sldId="308"/>
            <ac:picMk id="3" creationId="{7F23ADE9-F506-155B-7267-6166E36A89B3}"/>
          </ac:picMkLst>
        </pc:picChg>
      </pc:sldChg>
      <pc:sldChg chg="addSp delSp modSp add mod ord replTag delTag">
        <pc:chgData name="Stringfellow, Kina F. DPI" userId="002858cf-6d8d-4f58-b096-3c8ddc1070aa" providerId="ADAL" clId="{1AD54981-FC7C-4F54-B7E8-F0E5F33A1DA8}" dt="2024-02-27T21:33:16.549" v="4958"/>
        <pc:sldMkLst>
          <pc:docMk/>
          <pc:sldMk cId="2144117208" sldId="309"/>
        </pc:sldMkLst>
        <pc:spChg chg="mod">
          <ac:chgData name="Stringfellow, Kina F. DPI" userId="002858cf-6d8d-4f58-b096-3c8ddc1070aa" providerId="ADAL" clId="{1AD54981-FC7C-4F54-B7E8-F0E5F33A1DA8}" dt="2024-02-14T19:30:59.731" v="2166" actId="20577"/>
          <ac:spMkLst>
            <pc:docMk/>
            <pc:sldMk cId="2144117208" sldId="309"/>
            <ac:spMk id="2" creationId="{BA9C822A-C406-7B71-AC96-6CBAADECB45E}"/>
          </ac:spMkLst>
        </pc:spChg>
        <pc:spChg chg="add del mod">
          <ac:chgData name="Stringfellow, Kina F. DPI" userId="002858cf-6d8d-4f58-b096-3c8ddc1070aa" providerId="ADAL" clId="{1AD54981-FC7C-4F54-B7E8-F0E5F33A1DA8}" dt="2024-02-14T19:32:26.417" v="2171" actId="478"/>
          <ac:spMkLst>
            <pc:docMk/>
            <pc:sldMk cId="2144117208" sldId="309"/>
            <ac:spMk id="5" creationId="{497C542D-B9C7-4D1F-D976-BB195D92B935}"/>
          </ac:spMkLst>
        </pc:spChg>
        <pc:graphicFrameChg chg="del">
          <ac:chgData name="Stringfellow, Kina F. DPI" userId="002858cf-6d8d-4f58-b096-3c8ddc1070aa" providerId="ADAL" clId="{1AD54981-FC7C-4F54-B7E8-F0E5F33A1DA8}" dt="2024-02-14T19:31:04.512" v="2167" actId="478"/>
          <ac:graphicFrameMkLst>
            <pc:docMk/>
            <pc:sldMk cId="2144117208" sldId="309"/>
            <ac:graphicFrameMk id="3" creationId="{AB416D1A-0A9C-6E4E-6F0F-BC978C90A60C}"/>
          </ac:graphicFrameMkLst>
        </pc:graphicFrameChg>
        <pc:graphicFrameChg chg="add del mod modGraphic">
          <ac:chgData name="Stringfellow, Kina F. DPI" userId="002858cf-6d8d-4f58-b096-3c8ddc1070aa" providerId="ADAL" clId="{1AD54981-FC7C-4F54-B7E8-F0E5F33A1DA8}" dt="2024-02-23T16:04:10.410" v="3017" actId="122"/>
          <ac:graphicFrameMkLst>
            <pc:docMk/>
            <pc:sldMk cId="2144117208" sldId="309"/>
            <ac:graphicFrameMk id="4" creationId="{95A9487B-3727-7A94-0CD8-3AA22D046837}"/>
          </ac:graphicFrameMkLst>
        </pc:graphicFrameChg>
      </pc:sldChg>
      <pc:sldChg chg="delSp modSp mod replTag delTag addCm">
        <pc:chgData name="Stringfellow, Kina F. DPI" userId="002858cf-6d8d-4f58-b096-3c8ddc1070aa" providerId="ADAL" clId="{1AD54981-FC7C-4F54-B7E8-F0E5F33A1DA8}" dt="2024-02-23T16:04:54.667" v="3030"/>
        <pc:sldMkLst>
          <pc:docMk/>
          <pc:sldMk cId="3687074114" sldId="310"/>
        </pc:sldMkLst>
        <pc:spChg chg="mod">
          <ac:chgData name="Stringfellow, Kina F. DPI" userId="002858cf-6d8d-4f58-b096-3c8ddc1070aa" providerId="ADAL" clId="{1AD54981-FC7C-4F54-B7E8-F0E5F33A1DA8}" dt="2024-02-23T16:03:48.585" v="3013" actId="33553"/>
          <ac:spMkLst>
            <pc:docMk/>
            <pc:sldMk cId="3687074114" sldId="310"/>
            <ac:spMk id="2" creationId="{A8BA3BC9-9120-690A-7427-CA8387F609E8}"/>
          </ac:spMkLst>
        </pc:spChg>
        <pc:spChg chg="del">
          <ac:chgData name="Stringfellow, Kina F. DPI" userId="002858cf-6d8d-4f58-b096-3c8ddc1070aa" providerId="ADAL" clId="{1AD54981-FC7C-4F54-B7E8-F0E5F33A1DA8}" dt="2024-02-23T16:03:51.498" v="3014" actId="478"/>
          <ac:spMkLst>
            <pc:docMk/>
            <pc:sldMk cId="3687074114" sldId="310"/>
            <ac:spMk id="3" creationId="{3FD6796D-37E0-9B88-C8A7-3078C79C2F52}"/>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3T16:04:54.667" v="3030"/>
              <pc2:cmMkLst xmlns:pc2="http://schemas.microsoft.com/office/powerpoint/2019/9/main/command">
                <pc:docMk/>
                <pc:sldMk cId="3687074114" sldId="310"/>
                <pc2:cmMk id="{203F94B6-4206-4C6E-93CF-ADBAB371DF0F}"/>
              </pc2:cmMkLst>
            </pc226:cmChg>
          </p:ext>
        </pc:extLst>
      </pc:sldChg>
      <pc:sldChg chg="replTag delTag">
        <pc:chgData name="Stringfellow, Kina F. DPI" userId="002858cf-6d8d-4f58-b096-3c8ddc1070aa" providerId="ADAL" clId="{1AD54981-FC7C-4F54-B7E8-F0E5F33A1DA8}" dt="2024-02-23T16:03:29.869" v="3007"/>
        <pc:sldMkLst>
          <pc:docMk/>
          <pc:sldMk cId="722508632" sldId="311"/>
        </pc:sldMkLst>
      </pc:sldChg>
      <pc:sldChg chg="modSp mod replTag delTag">
        <pc:chgData name="Stringfellow, Kina F. DPI" userId="002858cf-6d8d-4f58-b096-3c8ddc1070aa" providerId="ADAL" clId="{1AD54981-FC7C-4F54-B7E8-F0E5F33A1DA8}" dt="2024-02-27T21:35:42.474" v="5163"/>
        <pc:sldMkLst>
          <pc:docMk/>
          <pc:sldMk cId="1752085621" sldId="312"/>
        </pc:sldMkLst>
        <pc:spChg chg="mod">
          <ac:chgData name="Stringfellow, Kina F. DPI" userId="002858cf-6d8d-4f58-b096-3c8ddc1070aa" providerId="ADAL" clId="{1AD54981-FC7C-4F54-B7E8-F0E5F33A1DA8}" dt="2024-02-27T20:53:26.743" v="3385" actId="33553"/>
          <ac:spMkLst>
            <pc:docMk/>
            <pc:sldMk cId="1752085621" sldId="312"/>
            <ac:spMk id="2" creationId="{1C98727E-5492-B710-5962-F77C2483A040}"/>
          </ac:spMkLst>
        </pc:spChg>
      </pc:sldChg>
      <pc:sldChg chg="modSp mod replTag delTag">
        <pc:chgData name="Stringfellow, Kina F. DPI" userId="002858cf-6d8d-4f58-b096-3c8ddc1070aa" providerId="ADAL" clId="{1AD54981-FC7C-4F54-B7E8-F0E5F33A1DA8}" dt="2024-02-27T21:52:46.579" v="5178" actId="2710"/>
        <pc:sldMkLst>
          <pc:docMk/>
          <pc:sldMk cId="1127957564" sldId="313"/>
        </pc:sldMkLst>
        <pc:spChg chg="mod">
          <ac:chgData name="Stringfellow, Kina F. DPI" userId="002858cf-6d8d-4f58-b096-3c8ddc1070aa" providerId="ADAL" clId="{1AD54981-FC7C-4F54-B7E8-F0E5F33A1DA8}" dt="2024-02-27T20:53:41.443" v="3389" actId="33553"/>
          <ac:spMkLst>
            <pc:docMk/>
            <pc:sldMk cId="1127957564" sldId="313"/>
            <ac:spMk id="2" creationId="{C65AAD9C-387F-3F1E-7BAE-4F51A56077C6}"/>
          </ac:spMkLst>
        </pc:spChg>
        <pc:spChg chg="mod">
          <ac:chgData name="Stringfellow, Kina F. DPI" userId="002858cf-6d8d-4f58-b096-3c8ddc1070aa" providerId="ADAL" clId="{1AD54981-FC7C-4F54-B7E8-F0E5F33A1DA8}" dt="2024-02-27T21:52:46.579" v="5178" actId="2710"/>
          <ac:spMkLst>
            <pc:docMk/>
            <pc:sldMk cId="1127957564" sldId="313"/>
            <ac:spMk id="5" creationId="{C2FC2CCD-2EF5-B098-00F5-355CA5E080BF}"/>
          </ac:spMkLst>
        </pc:spChg>
      </pc:sldChg>
      <pc:sldChg chg="modSp mod replTag">
        <pc:chgData name="Stringfellow, Kina F. DPI" userId="002858cf-6d8d-4f58-b096-3c8ddc1070aa" providerId="ADAL" clId="{1AD54981-FC7C-4F54-B7E8-F0E5F33A1DA8}" dt="2024-02-27T20:53:44.361" v="3391" actId="33553"/>
        <pc:sldMkLst>
          <pc:docMk/>
          <pc:sldMk cId="1804366068" sldId="314"/>
        </pc:sldMkLst>
        <pc:spChg chg="mod">
          <ac:chgData name="Stringfellow, Kina F. DPI" userId="002858cf-6d8d-4f58-b096-3c8ddc1070aa" providerId="ADAL" clId="{1AD54981-FC7C-4F54-B7E8-F0E5F33A1DA8}" dt="2024-02-27T20:53:44.361" v="3391" actId="33553"/>
          <ac:spMkLst>
            <pc:docMk/>
            <pc:sldMk cId="1804366068" sldId="314"/>
            <ac:spMk id="2" creationId="{1D873921-236A-259F-3DA5-707EE5ED271D}"/>
          </ac:spMkLst>
        </pc:spChg>
      </pc:sldChg>
      <pc:sldChg chg="modSp mod replTag">
        <pc:chgData name="Stringfellow, Kina F. DPI" userId="002858cf-6d8d-4f58-b096-3c8ddc1070aa" providerId="ADAL" clId="{1AD54981-FC7C-4F54-B7E8-F0E5F33A1DA8}" dt="2024-02-27T20:53:47.624" v="3393" actId="33553"/>
        <pc:sldMkLst>
          <pc:docMk/>
          <pc:sldMk cId="513702070" sldId="315"/>
        </pc:sldMkLst>
        <pc:spChg chg="mod">
          <ac:chgData name="Stringfellow, Kina F. DPI" userId="002858cf-6d8d-4f58-b096-3c8ddc1070aa" providerId="ADAL" clId="{1AD54981-FC7C-4F54-B7E8-F0E5F33A1DA8}" dt="2024-02-27T20:53:47.624" v="3393" actId="33553"/>
          <ac:spMkLst>
            <pc:docMk/>
            <pc:sldMk cId="513702070" sldId="315"/>
            <ac:spMk id="2" creationId="{9961D195-58C7-15D0-1EDE-F59643036E3A}"/>
          </ac:spMkLst>
        </pc:spChg>
      </pc:sldChg>
      <pc:sldChg chg="modSp mod replTag">
        <pc:chgData name="Stringfellow, Kina F. DPI" userId="002858cf-6d8d-4f58-b096-3c8ddc1070aa" providerId="ADAL" clId="{1AD54981-FC7C-4F54-B7E8-F0E5F33A1DA8}" dt="2024-02-27T20:53:51.681" v="3395" actId="33553"/>
        <pc:sldMkLst>
          <pc:docMk/>
          <pc:sldMk cId="2866779647" sldId="316"/>
        </pc:sldMkLst>
        <pc:spChg chg="mod">
          <ac:chgData name="Stringfellow, Kina F. DPI" userId="002858cf-6d8d-4f58-b096-3c8ddc1070aa" providerId="ADAL" clId="{1AD54981-FC7C-4F54-B7E8-F0E5F33A1DA8}" dt="2024-02-27T20:53:51.681" v="3395" actId="33553"/>
          <ac:spMkLst>
            <pc:docMk/>
            <pc:sldMk cId="2866779647" sldId="316"/>
            <ac:spMk id="2" creationId="{2D8C5D4E-FC37-542B-90C0-1B90FAA91203}"/>
          </ac:spMkLst>
        </pc:spChg>
      </pc:sldChg>
      <pc:sldChg chg="modSp mod replTag">
        <pc:chgData name="Stringfellow, Kina F. DPI" userId="002858cf-6d8d-4f58-b096-3c8ddc1070aa" providerId="ADAL" clId="{1AD54981-FC7C-4F54-B7E8-F0E5F33A1DA8}" dt="2024-02-27T20:53:54.295" v="3397" actId="33553"/>
        <pc:sldMkLst>
          <pc:docMk/>
          <pc:sldMk cId="2875038405" sldId="317"/>
        </pc:sldMkLst>
        <pc:spChg chg="mod">
          <ac:chgData name="Stringfellow, Kina F. DPI" userId="002858cf-6d8d-4f58-b096-3c8ddc1070aa" providerId="ADAL" clId="{1AD54981-FC7C-4F54-B7E8-F0E5F33A1DA8}" dt="2024-02-27T20:53:54.295" v="3397" actId="33553"/>
          <ac:spMkLst>
            <pc:docMk/>
            <pc:sldMk cId="2875038405" sldId="317"/>
            <ac:spMk id="2" creationId="{B29DC940-13FB-41B8-9C56-25DCD688A5F6}"/>
          </ac:spMkLst>
        </pc:spChg>
      </pc:sldChg>
      <pc:sldChg chg="modSp mod replTag">
        <pc:chgData name="Stringfellow, Kina F. DPI" userId="002858cf-6d8d-4f58-b096-3c8ddc1070aa" providerId="ADAL" clId="{1AD54981-FC7C-4F54-B7E8-F0E5F33A1DA8}" dt="2024-02-27T20:53:57.463" v="3399" actId="33553"/>
        <pc:sldMkLst>
          <pc:docMk/>
          <pc:sldMk cId="3799962209" sldId="318"/>
        </pc:sldMkLst>
        <pc:spChg chg="mod">
          <ac:chgData name="Stringfellow, Kina F. DPI" userId="002858cf-6d8d-4f58-b096-3c8ddc1070aa" providerId="ADAL" clId="{1AD54981-FC7C-4F54-B7E8-F0E5F33A1DA8}" dt="2024-02-27T20:53:57.463" v="3399" actId="33553"/>
          <ac:spMkLst>
            <pc:docMk/>
            <pc:sldMk cId="3799962209" sldId="318"/>
            <ac:spMk id="2" creationId="{B5803874-E932-7F4A-48E9-4BB9076F561A}"/>
          </ac:spMkLst>
        </pc:spChg>
      </pc:sldChg>
      <pc:sldChg chg="modSp mod replTag">
        <pc:chgData name="Stringfellow, Kina F. DPI" userId="002858cf-6d8d-4f58-b096-3c8ddc1070aa" providerId="ADAL" clId="{1AD54981-FC7C-4F54-B7E8-F0E5F33A1DA8}" dt="2024-02-27T20:54:01.927" v="3401" actId="33553"/>
        <pc:sldMkLst>
          <pc:docMk/>
          <pc:sldMk cId="2006291470" sldId="319"/>
        </pc:sldMkLst>
        <pc:spChg chg="mod">
          <ac:chgData name="Stringfellow, Kina F. DPI" userId="002858cf-6d8d-4f58-b096-3c8ddc1070aa" providerId="ADAL" clId="{1AD54981-FC7C-4F54-B7E8-F0E5F33A1DA8}" dt="2024-02-27T20:54:01.927" v="3401" actId="33553"/>
          <ac:spMkLst>
            <pc:docMk/>
            <pc:sldMk cId="2006291470" sldId="319"/>
            <ac:spMk id="2" creationId="{D6966F0D-17A7-B38E-EB4C-B488E1F51142}"/>
          </ac:spMkLst>
        </pc:spChg>
      </pc:sldChg>
      <pc:sldChg chg="modSp mod replTag">
        <pc:chgData name="Stringfellow, Kina F. DPI" userId="002858cf-6d8d-4f58-b096-3c8ddc1070aa" providerId="ADAL" clId="{1AD54981-FC7C-4F54-B7E8-F0E5F33A1DA8}" dt="2024-02-27T20:54:05.297" v="3403" actId="33553"/>
        <pc:sldMkLst>
          <pc:docMk/>
          <pc:sldMk cId="2844214606" sldId="320"/>
        </pc:sldMkLst>
        <pc:spChg chg="mod">
          <ac:chgData name="Stringfellow, Kina F. DPI" userId="002858cf-6d8d-4f58-b096-3c8ddc1070aa" providerId="ADAL" clId="{1AD54981-FC7C-4F54-B7E8-F0E5F33A1DA8}" dt="2024-02-27T20:54:05.297" v="3403" actId="33553"/>
          <ac:spMkLst>
            <pc:docMk/>
            <pc:sldMk cId="2844214606" sldId="320"/>
            <ac:spMk id="2" creationId="{19656679-E540-2E71-7F0F-4BB6153747B5}"/>
          </ac:spMkLst>
        </pc:spChg>
      </pc:sldChg>
      <pc:sldChg chg="modSp mod replTag">
        <pc:chgData name="Stringfellow, Kina F. DPI" userId="002858cf-6d8d-4f58-b096-3c8ddc1070aa" providerId="ADAL" clId="{1AD54981-FC7C-4F54-B7E8-F0E5F33A1DA8}" dt="2024-02-27T20:54:08.722" v="3405" actId="33553"/>
        <pc:sldMkLst>
          <pc:docMk/>
          <pc:sldMk cId="1442191848" sldId="321"/>
        </pc:sldMkLst>
        <pc:spChg chg="mod">
          <ac:chgData name="Stringfellow, Kina F. DPI" userId="002858cf-6d8d-4f58-b096-3c8ddc1070aa" providerId="ADAL" clId="{1AD54981-FC7C-4F54-B7E8-F0E5F33A1DA8}" dt="2024-02-27T20:54:08.722" v="3405" actId="33553"/>
          <ac:spMkLst>
            <pc:docMk/>
            <pc:sldMk cId="1442191848" sldId="321"/>
            <ac:spMk id="2" creationId="{7CB79AB4-69C3-7113-67A4-15CC73CE8572}"/>
          </ac:spMkLst>
        </pc:spChg>
      </pc:sldChg>
      <pc:sldChg chg="modSp mod replTag">
        <pc:chgData name="Stringfellow, Kina F. DPI" userId="002858cf-6d8d-4f58-b096-3c8ddc1070aa" providerId="ADAL" clId="{1AD54981-FC7C-4F54-B7E8-F0E5F33A1DA8}" dt="2024-02-27T20:54:14.043" v="3407" actId="33553"/>
        <pc:sldMkLst>
          <pc:docMk/>
          <pc:sldMk cId="541806034" sldId="322"/>
        </pc:sldMkLst>
        <pc:spChg chg="mod">
          <ac:chgData name="Stringfellow, Kina F. DPI" userId="002858cf-6d8d-4f58-b096-3c8ddc1070aa" providerId="ADAL" clId="{1AD54981-FC7C-4F54-B7E8-F0E5F33A1DA8}" dt="2024-02-27T20:54:14.043" v="3407" actId="33553"/>
          <ac:spMkLst>
            <pc:docMk/>
            <pc:sldMk cId="541806034" sldId="322"/>
            <ac:spMk id="2" creationId="{01CE9441-5EFB-A3C2-05CA-0ABCF16A558E}"/>
          </ac:spMkLst>
        </pc:spChg>
      </pc:sldChg>
      <pc:sldChg chg="modSp mod replTag delTag">
        <pc:chgData name="Stringfellow, Kina F. DPI" userId="002858cf-6d8d-4f58-b096-3c8ddc1070aa" providerId="ADAL" clId="{1AD54981-FC7C-4F54-B7E8-F0E5F33A1DA8}" dt="2024-02-27T20:54:18.526" v="3412" actId="33553"/>
        <pc:sldMkLst>
          <pc:docMk/>
          <pc:sldMk cId="3493649865" sldId="323"/>
        </pc:sldMkLst>
        <pc:spChg chg="mod">
          <ac:chgData name="Stringfellow, Kina F. DPI" userId="002858cf-6d8d-4f58-b096-3c8ddc1070aa" providerId="ADAL" clId="{1AD54981-FC7C-4F54-B7E8-F0E5F33A1DA8}" dt="2024-02-27T20:54:18.526" v="3412" actId="33553"/>
          <ac:spMkLst>
            <pc:docMk/>
            <pc:sldMk cId="3493649865" sldId="323"/>
            <ac:spMk id="2" creationId="{83031FC0-4000-8AD0-1C96-AFBB500C6BF5}"/>
          </ac:spMkLst>
        </pc:spChg>
      </pc:sldChg>
      <pc:sldChg chg="modSp mod replTag">
        <pc:chgData name="Stringfellow, Kina F. DPI" userId="002858cf-6d8d-4f58-b096-3c8ddc1070aa" providerId="ADAL" clId="{1AD54981-FC7C-4F54-B7E8-F0E5F33A1DA8}" dt="2024-02-27T20:54:21.148" v="3414" actId="33553"/>
        <pc:sldMkLst>
          <pc:docMk/>
          <pc:sldMk cId="1026913203" sldId="324"/>
        </pc:sldMkLst>
        <pc:spChg chg="mod">
          <ac:chgData name="Stringfellow, Kina F. DPI" userId="002858cf-6d8d-4f58-b096-3c8ddc1070aa" providerId="ADAL" clId="{1AD54981-FC7C-4F54-B7E8-F0E5F33A1DA8}" dt="2024-02-27T20:54:21.148" v="3414" actId="33553"/>
          <ac:spMkLst>
            <pc:docMk/>
            <pc:sldMk cId="1026913203" sldId="324"/>
            <ac:spMk id="2" creationId="{AB03CDC2-B643-3113-8285-E3129042BF12}"/>
          </ac:spMkLst>
        </pc:spChg>
      </pc:sldChg>
      <pc:sldChg chg="modSp mod replTag">
        <pc:chgData name="Stringfellow, Kina F. DPI" userId="002858cf-6d8d-4f58-b096-3c8ddc1070aa" providerId="ADAL" clId="{1AD54981-FC7C-4F54-B7E8-F0E5F33A1DA8}" dt="2024-02-27T20:54:23.402" v="3416" actId="33553"/>
        <pc:sldMkLst>
          <pc:docMk/>
          <pc:sldMk cId="1644440036" sldId="325"/>
        </pc:sldMkLst>
        <pc:spChg chg="mod">
          <ac:chgData name="Stringfellow, Kina F. DPI" userId="002858cf-6d8d-4f58-b096-3c8ddc1070aa" providerId="ADAL" clId="{1AD54981-FC7C-4F54-B7E8-F0E5F33A1DA8}" dt="2024-02-27T20:54:23.402" v="3416" actId="33553"/>
          <ac:spMkLst>
            <pc:docMk/>
            <pc:sldMk cId="1644440036" sldId="325"/>
            <ac:spMk id="2" creationId="{023293E4-9DA2-0F7C-A7FA-0EC78C90DDDB}"/>
          </ac:spMkLst>
        </pc:spChg>
      </pc:sldChg>
      <pc:sldChg chg="modSp mod replTag delTag">
        <pc:chgData name="Stringfellow, Kina F. DPI" userId="002858cf-6d8d-4f58-b096-3c8ddc1070aa" providerId="ADAL" clId="{1AD54981-FC7C-4F54-B7E8-F0E5F33A1DA8}" dt="2024-02-27T20:54:26.545" v="3419" actId="33553"/>
        <pc:sldMkLst>
          <pc:docMk/>
          <pc:sldMk cId="1246539001" sldId="326"/>
        </pc:sldMkLst>
        <pc:spChg chg="mod">
          <ac:chgData name="Stringfellow, Kina F. DPI" userId="002858cf-6d8d-4f58-b096-3c8ddc1070aa" providerId="ADAL" clId="{1AD54981-FC7C-4F54-B7E8-F0E5F33A1DA8}" dt="2024-02-27T20:54:26.545" v="3419" actId="33553"/>
          <ac:spMkLst>
            <pc:docMk/>
            <pc:sldMk cId="1246539001" sldId="326"/>
            <ac:spMk id="2" creationId="{92E9E741-AB8B-A06F-E4C5-8CDD79BD0934}"/>
          </ac:spMkLst>
        </pc:spChg>
        <pc:spChg chg="mod">
          <ac:chgData name="Stringfellow, Kina F. DPI" userId="002858cf-6d8d-4f58-b096-3c8ddc1070aa" providerId="ADAL" clId="{1AD54981-FC7C-4F54-B7E8-F0E5F33A1DA8}" dt="2024-02-27T17:45:58.533" v="3355" actId="27636"/>
          <ac:spMkLst>
            <pc:docMk/>
            <pc:sldMk cId="1246539001" sldId="326"/>
            <ac:spMk id="3" creationId="{015F0970-157B-3FBA-3BD2-C65B467EC9C1}"/>
          </ac:spMkLst>
        </pc:spChg>
      </pc:sldChg>
      <pc:sldChg chg="modSp mod replTag">
        <pc:chgData name="Stringfellow, Kina F. DPI" userId="002858cf-6d8d-4f58-b096-3c8ddc1070aa" providerId="ADAL" clId="{1AD54981-FC7C-4F54-B7E8-F0E5F33A1DA8}" dt="2024-02-27T20:54:29.003" v="3421" actId="33553"/>
        <pc:sldMkLst>
          <pc:docMk/>
          <pc:sldMk cId="3228797231" sldId="327"/>
        </pc:sldMkLst>
        <pc:spChg chg="mod">
          <ac:chgData name="Stringfellow, Kina F. DPI" userId="002858cf-6d8d-4f58-b096-3c8ddc1070aa" providerId="ADAL" clId="{1AD54981-FC7C-4F54-B7E8-F0E5F33A1DA8}" dt="2024-02-27T20:54:29.003" v="3421" actId="33553"/>
          <ac:spMkLst>
            <pc:docMk/>
            <pc:sldMk cId="3228797231" sldId="327"/>
            <ac:spMk id="2" creationId="{FC4829BD-7D47-8A5F-714D-6025F3E9B590}"/>
          </ac:spMkLst>
        </pc:spChg>
      </pc:sldChg>
      <pc:sldChg chg="modSp mod replTag">
        <pc:chgData name="Stringfellow, Kina F. DPI" userId="002858cf-6d8d-4f58-b096-3c8ddc1070aa" providerId="ADAL" clId="{1AD54981-FC7C-4F54-B7E8-F0E5F33A1DA8}" dt="2024-02-27T20:54:31.835" v="3423" actId="33553"/>
        <pc:sldMkLst>
          <pc:docMk/>
          <pc:sldMk cId="2742217816" sldId="328"/>
        </pc:sldMkLst>
        <pc:spChg chg="mod">
          <ac:chgData name="Stringfellow, Kina F. DPI" userId="002858cf-6d8d-4f58-b096-3c8ddc1070aa" providerId="ADAL" clId="{1AD54981-FC7C-4F54-B7E8-F0E5F33A1DA8}" dt="2024-02-27T20:54:31.835" v="3423" actId="33553"/>
          <ac:spMkLst>
            <pc:docMk/>
            <pc:sldMk cId="2742217816" sldId="328"/>
            <ac:spMk id="2" creationId="{2CB07221-3425-32DB-EEA9-08F58FD9B6F2}"/>
          </ac:spMkLst>
        </pc:spChg>
      </pc:sldChg>
      <pc:sldChg chg="modSp mod replTag">
        <pc:chgData name="Stringfellow, Kina F. DPI" userId="002858cf-6d8d-4f58-b096-3c8ddc1070aa" providerId="ADAL" clId="{1AD54981-FC7C-4F54-B7E8-F0E5F33A1DA8}" dt="2024-02-27T20:54:34.495" v="3425" actId="33553"/>
        <pc:sldMkLst>
          <pc:docMk/>
          <pc:sldMk cId="1198582345" sldId="329"/>
        </pc:sldMkLst>
        <pc:spChg chg="mod">
          <ac:chgData name="Stringfellow, Kina F. DPI" userId="002858cf-6d8d-4f58-b096-3c8ddc1070aa" providerId="ADAL" clId="{1AD54981-FC7C-4F54-B7E8-F0E5F33A1DA8}" dt="2024-02-27T20:54:34.495" v="3425" actId="33553"/>
          <ac:spMkLst>
            <pc:docMk/>
            <pc:sldMk cId="1198582345" sldId="329"/>
            <ac:spMk id="2" creationId="{2F4D534E-1B2E-5D22-FB8C-CC2D853BBD69}"/>
          </ac:spMkLst>
        </pc:spChg>
      </pc:sldChg>
      <pc:sldChg chg="modSp mod replTag">
        <pc:chgData name="Stringfellow, Kina F. DPI" userId="002858cf-6d8d-4f58-b096-3c8ddc1070aa" providerId="ADAL" clId="{1AD54981-FC7C-4F54-B7E8-F0E5F33A1DA8}" dt="2024-02-27T20:54:36.952" v="3427" actId="33553"/>
        <pc:sldMkLst>
          <pc:docMk/>
          <pc:sldMk cId="3532555784" sldId="330"/>
        </pc:sldMkLst>
        <pc:spChg chg="mod">
          <ac:chgData name="Stringfellow, Kina F. DPI" userId="002858cf-6d8d-4f58-b096-3c8ddc1070aa" providerId="ADAL" clId="{1AD54981-FC7C-4F54-B7E8-F0E5F33A1DA8}" dt="2024-02-27T20:54:36.952" v="3427" actId="33553"/>
          <ac:spMkLst>
            <pc:docMk/>
            <pc:sldMk cId="3532555784" sldId="330"/>
            <ac:spMk id="2" creationId="{970A075D-8B00-BA74-08A3-289F0409B248}"/>
          </ac:spMkLst>
        </pc:spChg>
      </pc:sldChg>
      <pc:sldChg chg="modSp mod replTag delTag">
        <pc:chgData name="Stringfellow, Kina F. DPI" userId="002858cf-6d8d-4f58-b096-3c8ddc1070aa" providerId="ADAL" clId="{1AD54981-FC7C-4F54-B7E8-F0E5F33A1DA8}" dt="2024-02-27T20:54:41.925" v="3432" actId="33553"/>
        <pc:sldMkLst>
          <pc:docMk/>
          <pc:sldMk cId="3005462450" sldId="331"/>
        </pc:sldMkLst>
        <pc:spChg chg="mod">
          <ac:chgData name="Stringfellow, Kina F. DPI" userId="002858cf-6d8d-4f58-b096-3c8ddc1070aa" providerId="ADAL" clId="{1AD54981-FC7C-4F54-B7E8-F0E5F33A1DA8}" dt="2024-02-27T20:54:41.925" v="3432" actId="33553"/>
          <ac:spMkLst>
            <pc:docMk/>
            <pc:sldMk cId="3005462450" sldId="331"/>
            <ac:spMk id="2" creationId="{6EC468BC-4389-01BB-ECED-12EC920038AA}"/>
          </ac:spMkLst>
        </pc:spChg>
      </pc:sldChg>
      <pc:sldChg chg="delSp modSp mod replTag delTag">
        <pc:chgData name="Stringfellow, Kina F. DPI" userId="002858cf-6d8d-4f58-b096-3c8ddc1070aa" providerId="ADAL" clId="{1AD54981-FC7C-4F54-B7E8-F0E5F33A1DA8}" dt="2024-02-27T20:54:45.386" v="3435" actId="33553"/>
        <pc:sldMkLst>
          <pc:docMk/>
          <pc:sldMk cId="3458035823" sldId="332"/>
        </pc:sldMkLst>
        <pc:spChg chg="mod">
          <ac:chgData name="Stringfellow, Kina F. DPI" userId="002858cf-6d8d-4f58-b096-3c8ddc1070aa" providerId="ADAL" clId="{1AD54981-FC7C-4F54-B7E8-F0E5F33A1DA8}" dt="2024-02-27T20:54:45.386" v="3435" actId="33553"/>
          <ac:spMkLst>
            <pc:docMk/>
            <pc:sldMk cId="3458035823" sldId="332"/>
            <ac:spMk id="2" creationId="{66592C84-07EE-0442-4269-E06C1C75CC8C}"/>
          </ac:spMkLst>
        </pc:spChg>
        <pc:spChg chg="del">
          <ac:chgData name="Stringfellow, Kina F. DPI" userId="002858cf-6d8d-4f58-b096-3c8ddc1070aa" providerId="ADAL" clId="{1AD54981-FC7C-4F54-B7E8-F0E5F33A1DA8}" dt="2024-02-27T20:52:59.292" v="3375" actId="478"/>
          <ac:spMkLst>
            <pc:docMk/>
            <pc:sldMk cId="3458035823" sldId="332"/>
            <ac:spMk id="4" creationId="{15B337FE-C0F0-8361-9EEA-D01EC2F34A13}"/>
          </ac:spMkLst>
        </pc:spChg>
      </pc:sldChg>
      <pc:sldChg chg="modSp mod replTag">
        <pc:chgData name="Stringfellow, Kina F. DPI" userId="002858cf-6d8d-4f58-b096-3c8ddc1070aa" providerId="ADAL" clId="{1AD54981-FC7C-4F54-B7E8-F0E5F33A1DA8}" dt="2024-02-27T20:54:47.339" v="3437" actId="33553"/>
        <pc:sldMkLst>
          <pc:docMk/>
          <pc:sldMk cId="3576810114" sldId="333"/>
        </pc:sldMkLst>
        <pc:spChg chg="mod">
          <ac:chgData name="Stringfellow, Kina F. DPI" userId="002858cf-6d8d-4f58-b096-3c8ddc1070aa" providerId="ADAL" clId="{1AD54981-FC7C-4F54-B7E8-F0E5F33A1DA8}" dt="2024-02-27T20:54:47.339" v="3437" actId="33553"/>
          <ac:spMkLst>
            <pc:docMk/>
            <pc:sldMk cId="3576810114" sldId="333"/>
            <ac:spMk id="2" creationId="{9A778443-E37B-EE57-5B54-89BC282B148A}"/>
          </ac:spMkLst>
        </pc:spChg>
      </pc:sldChg>
      <pc:sldChg chg="modSp mod replTag delTag">
        <pc:chgData name="Stringfellow, Kina F. DPI" userId="002858cf-6d8d-4f58-b096-3c8ddc1070aa" providerId="ADAL" clId="{1AD54981-FC7C-4F54-B7E8-F0E5F33A1DA8}" dt="2024-02-27T20:54:49.348" v="3440" actId="33553"/>
        <pc:sldMkLst>
          <pc:docMk/>
          <pc:sldMk cId="952180693" sldId="334"/>
        </pc:sldMkLst>
        <pc:spChg chg="mod">
          <ac:chgData name="Stringfellow, Kina F. DPI" userId="002858cf-6d8d-4f58-b096-3c8ddc1070aa" providerId="ADAL" clId="{1AD54981-FC7C-4F54-B7E8-F0E5F33A1DA8}" dt="2024-02-27T20:54:49.348" v="3440" actId="33553"/>
          <ac:spMkLst>
            <pc:docMk/>
            <pc:sldMk cId="952180693" sldId="334"/>
            <ac:spMk id="2" creationId="{69DFBD54-F58E-473C-ADE6-F461F0F0BE78}"/>
          </ac:spMkLst>
        </pc:spChg>
      </pc:sldChg>
      <pc:sldChg chg="modSp mod replTag">
        <pc:chgData name="Stringfellow, Kina F. DPI" userId="002858cf-6d8d-4f58-b096-3c8ddc1070aa" providerId="ADAL" clId="{1AD54981-FC7C-4F54-B7E8-F0E5F33A1DA8}" dt="2024-02-27T20:54:51.173" v="3442" actId="33553"/>
        <pc:sldMkLst>
          <pc:docMk/>
          <pc:sldMk cId="1437730981" sldId="335"/>
        </pc:sldMkLst>
        <pc:spChg chg="mod">
          <ac:chgData name="Stringfellow, Kina F. DPI" userId="002858cf-6d8d-4f58-b096-3c8ddc1070aa" providerId="ADAL" clId="{1AD54981-FC7C-4F54-B7E8-F0E5F33A1DA8}" dt="2024-02-27T20:54:51.173" v="3442" actId="33553"/>
          <ac:spMkLst>
            <pc:docMk/>
            <pc:sldMk cId="1437730981" sldId="335"/>
            <ac:spMk id="2" creationId="{1B6EF104-6BF1-2E8C-4011-C351C1923259}"/>
          </ac:spMkLst>
        </pc:spChg>
      </pc:sldChg>
      <pc:sldChg chg="modSp mod replTag">
        <pc:chgData name="Stringfellow, Kina F. DPI" userId="002858cf-6d8d-4f58-b096-3c8ddc1070aa" providerId="ADAL" clId="{1AD54981-FC7C-4F54-B7E8-F0E5F33A1DA8}" dt="2024-02-27T20:54:53.744" v="3444" actId="33553"/>
        <pc:sldMkLst>
          <pc:docMk/>
          <pc:sldMk cId="1978297897" sldId="336"/>
        </pc:sldMkLst>
        <pc:spChg chg="mod">
          <ac:chgData name="Stringfellow, Kina F. DPI" userId="002858cf-6d8d-4f58-b096-3c8ddc1070aa" providerId="ADAL" clId="{1AD54981-FC7C-4F54-B7E8-F0E5F33A1DA8}" dt="2024-02-27T20:54:53.744" v="3444" actId="33553"/>
          <ac:spMkLst>
            <pc:docMk/>
            <pc:sldMk cId="1978297897" sldId="336"/>
            <ac:spMk id="2" creationId="{653D382A-ED76-E451-AE75-5F7A98905523}"/>
          </ac:spMkLst>
        </pc:spChg>
      </pc:sldChg>
      <pc:sldChg chg="modSp mod replTag">
        <pc:chgData name="Stringfellow, Kina F. DPI" userId="002858cf-6d8d-4f58-b096-3c8ddc1070aa" providerId="ADAL" clId="{1AD54981-FC7C-4F54-B7E8-F0E5F33A1DA8}" dt="2024-02-27T20:54:55.493" v="3446" actId="33553"/>
        <pc:sldMkLst>
          <pc:docMk/>
          <pc:sldMk cId="3794946022" sldId="337"/>
        </pc:sldMkLst>
        <pc:spChg chg="mod">
          <ac:chgData name="Stringfellow, Kina F. DPI" userId="002858cf-6d8d-4f58-b096-3c8ddc1070aa" providerId="ADAL" clId="{1AD54981-FC7C-4F54-B7E8-F0E5F33A1DA8}" dt="2024-02-27T20:54:55.493" v="3446" actId="33553"/>
          <ac:spMkLst>
            <pc:docMk/>
            <pc:sldMk cId="3794946022" sldId="337"/>
            <ac:spMk id="2" creationId="{55FC58FC-F450-A1AE-34F1-D5E8035D9F83}"/>
          </ac:spMkLst>
        </pc:spChg>
      </pc:sldChg>
      <pc:sldChg chg="modSp mod replTag">
        <pc:chgData name="Stringfellow, Kina F. DPI" userId="002858cf-6d8d-4f58-b096-3c8ddc1070aa" providerId="ADAL" clId="{1AD54981-FC7C-4F54-B7E8-F0E5F33A1DA8}" dt="2024-02-27T20:54:57.211" v="3448" actId="33553"/>
        <pc:sldMkLst>
          <pc:docMk/>
          <pc:sldMk cId="86869863" sldId="338"/>
        </pc:sldMkLst>
        <pc:spChg chg="mod">
          <ac:chgData name="Stringfellow, Kina F. DPI" userId="002858cf-6d8d-4f58-b096-3c8ddc1070aa" providerId="ADAL" clId="{1AD54981-FC7C-4F54-B7E8-F0E5F33A1DA8}" dt="2024-02-27T20:54:57.211" v="3448" actId="33553"/>
          <ac:spMkLst>
            <pc:docMk/>
            <pc:sldMk cId="86869863" sldId="338"/>
            <ac:spMk id="2" creationId="{9CC39587-4943-6B89-2A63-E4DA037C6417}"/>
          </ac:spMkLst>
        </pc:spChg>
      </pc:sldChg>
      <pc:sldChg chg="modSp mod replTag">
        <pc:chgData name="Stringfellow, Kina F. DPI" userId="002858cf-6d8d-4f58-b096-3c8ddc1070aa" providerId="ADAL" clId="{1AD54981-FC7C-4F54-B7E8-F0E5F33A1DA8}" dt="2024-02-27T20:54:58.860" v="3450" actId="33553"/>
        <pc:sldMkLst>
          <pc:docMk/>
          <pc:sldMk cId="1816596950" sldId="339"/>
        </pc:sldMkLst>
        <pc:spChg chg="mod">
          <ac:chgData name="Stringfellow, Kina F. DPI" userId="002858cf-6d8d-4f58-b096-3c8ddc1070aa" providerId="ADAL" clId="{1AD54981-FC7C-4F54-B7E8-F0E5F33A1DA8}" dt="2024-02-27T20:54:58.860" v="3450" actId="33553"/>
          <ac:spMkLst>
            <pc:docMk/>
            <pc:sldMk cId="1816596950" sldId="339"/>
            <ac:spMk id="2" creationId="{171FD605-6C32-7D8E-A6CC-B480089B8434}"/>
          </ac:spMkLst>
        </pc:spChg>
      </pc:sldChg>
      <pc:sldChg chg="modSp mod replTag">
        <pc:chgData name="Stringfellow, Kina F. DPI" userId="002858cf-6d8d-4f58-b096-3c8ddc1070aa" providerId="ADAL" clId="{1AD54981-FC7C-4F54-B7E8-F0E5F33A1DA8}" dt="2024-02-27T20:55:00.619" v="3452" actId="33553"/>
        <pc:sldMkLst>
          <pc:docMk/>
          <pc:sldMk cId="3327119713" sldId="340"/>
        </pc:sldMkLst>
        <pc:spChg chg="mod">
          <ac:chgData name="Stringfellow, Kina F. DPI" userId="002858cf-6d8d-4f58-b096-3c8ddc1070aa" providerId="ADAL" clId="{1AD54981-FC7C-4F54-B7E8-F0E5F33A1DA8}" dt="2024-02-27T20:55:00.619" v="3452" actId="33553"/>
          <ac:spMkLst>
            <pc:docMk/>
            <pc:sldMk cId="3327119713" sldId="340"/>
            <ac:spMk id="2" creationId="{3A95406D-21E7-41FB-98D2-AC777366739F}"/>
          </ac:spMkLst>
        </pc:spChg>
      </pc:sldChg>
      <pc:sldChg chg="modSp mod replTag">
        <pc:chgData name="Stringfellow, Kina F. DPI" userId="002858cf-6d8d-4f58-b096-3c8ddc1070aa" providerId="ADAL" clId="{1AD54981-FC7C-4F54-B7E8-F0E5F33A1DA8}" dt="2024-02-27T20:55:02.717" v="3454" actId="33553"/>
        <pc:sldMkLst>
          <pc:docMk/>
          <pc:sldMk cId="579290131" sldId="341"/>
        </pc:sldMkLst>
        <pc:spChg chg="mod">
          <ac:chgData name="Stringfellow, Kina F. DPI" userId="002858cf-6d8d-4f58-b096-3c8ddc1070aa" providerId="ADAL" clId="{1AD54981-FC7C-4F54-B7E8-F0E5F33A1DA8}" dt="2024-02-27T20:55:02.717" v="3454" actId="33553"/>
          <ac:spMkLst>
            <pc:docMk/>
            <pc:sldMk cId="579290131" sldId="341"/>
            <ac:spMk id="2" creationId="{954E60C4-E820-96F5-A182-4C5652FF52E1}"/>
          </ac:spMkLst>
        </pc:spChg>
      </pc:sldChg>
      <pc:sldChg chg="modSp mod replTag">
        <pc:chgData name="Stringfellow, Kina F. DPI" userId="002858cf-6d8d-4f58-b096-3c8ddc1070aa" providerId="ADAL" clId="{1AD54981-FC7C-4F54-B7E8-F0E5F33A1DA8}" dt="2024-02-27T20:55:04.730" v="3457" actId="27636"/>
        <pc:sldMkLst>
          <pc:docMk/>
          <pc:sldMk cId="1036901184" sldId="342"/>
        </pc:sldMkLst>
        <pc:spChg chg="mod">
          <ac:chgData name="Stringfellow, Kina F. DPI" userId="002858cf-6d8d-4f58-b096-3c8ddc1070aa" providerId="ADAL" clId="{1AD54981-FC7C-4F54-B7E8-F0E5F33A1DA8}" dt="2024-02-27T20:55:04.730" v="3457" actId="27636"/>
          <ac:spMkLst>
            <pc:docMk/>
            <pc:sldMk cId="1036901184" sldId="342"/>
            <ac:spMk id="2" creationId="{C4050049-547F-D855-E058-C2CDE0347031}"/>
          </ac:spMkLst>
        </pc:spChg>
      </pc:sldChg>
      <pc:sldChg chg="modSp mod replTag">
        <pc:chgData name="Stringfellow, Kina F. DPI" userId="002858cf-6d8d-4f58-b096-3c8ddc1070aa" providerId="ADAL" clId="{1AD54981-FC7C-4F54-B7E8-F0E5F33A1DA8}" dt="2024-02-27T20:55:14.179" v="3459" actId="33553"/>
        <pc:sldMkLst>
          <pc:docMk/>
          <pc:sldMk cId="448156354" sldId="343"/>
        </pc:sldMkLst>
        <pc:spChg chg="mod">
          <ac:chgData name="Stringfellow, Kina F. DPI" userId="002858cf-6d8d-4f58-b096-3c8ddc1070aa" providerId="ADAL" clId="{1AD54981-FC7C-4F54-B7E8-F0E5F33A1DA8}" dt="2024-02-27T20:55:14.179" v="3459" actId="33553"/>
          <ac:spMkLst>
            <pc:docMk/>
            <pc:sldMk cId="448156354" sldId="343"/>
            <ac:spMk id="2" creationId="{2AAE5D95-E4D3-A97C-4A17-37BB06048921}"/>
          </ac:spMkLst>
        </pc:spChg>
      </pc:sldChg>
      <pc:sldChg chg="modSp mod replTag delTag">
        <pc:chgData name="Stringfellow, Kina F. DPI" userId="002858cf-6d8d-4f58-b096-3c8ddc1070aa" providerId="ADAL" clId="{1AD54981-FC7C-4F54-B7E8-F0E5F33A1DA8}" dt="2024-02-27T20:55:53.623" v="3477" actId="13244"/>
        <pc:sldMkLst>
          <pc:docMk/>
          <pc:sldMk cId="856681812" sldId="344"/>
        </pc:sldMkLst>
        <pc:spChg chg="mod">
          <ac:chgData name="Stringfellow, Kina F. DPI" userId="002858cf-6d8d-4f58-b096-3c8ddc1070aa" providerId="ADAL" clId="{1AD54981-FC7C-4F54-B7E8-F0E5F33A1DA8}" dt="2024-02-27T20:53:34.619" v="3387" actId="33553"/>
          <ac:spMkLst>
            <pc:docMk/>
            <pc:sldMk cId="856681812" sldId="344"/>
            <ac:spMk id="2" creationId="{9E496C64-93E3-6A25-CEB0-D871737DD731}"/>
          </ac:spMkLst>
        </pc:spChg>
        <pc:spChg chg="mod">
          <ac:chgData name="Stringfellow, Kina F. DPI" userId="002858cf-6d8d-4f58-b096-3c8ddc1070aa" providerId="ADAL" clId="{1AD54981-FC7C-4F54-B7E8-F0E5F33A1DA8}" dt="2024-02-27T20:55:53.623" v="3477" actId="13244"/>
          <ac:spMkLst>
            <pc:docMk/>
            <pc:sldMk cId="856681812" sldId="344"/>
            <ac:spMk id="5" creationId="{DAF70C23-77EC-4BD9-9FBC-F9293151110C}"/>
          </ac:spMkLst>
        </pc:spChg>
      </pc:sldChg>
      <pc:sldChg chg="modSp mod replTag">
        <pc:chgData name="Stringfellow, Kina F. DPI" userId="002858cf-6d8d-4f58-b096-3c8ddc1070aa" providerId="ADAL" clId="{1AD54981-FC7C-4F54-B7E8-F0E5F33A1DA8}" dt="2024-02-27T20:55:19.252" v="3463" actId="27636"/>
        <pc:sldMkLst>
          <pc:docMk/>
          <pc:sldMk cId="283322370" sldId="345"/>
        </pc:sldMkLst>
        <pc:spChg chg="mod">
          <ac:chgData name="Stringfellow, Kina F. DPI" userId="002858cf-6d8d-4f58-b096-3c8ddc1070aa" providerId="ADAL" clId="{1AD54981-FC7C-4F54-B7E8-F0E5F33A1DA8}" dt="2024-02-27T20:55:19.252" v="3463" actId="27636"/>
          <ac:spMkLst>
            <pc:docMk/>
            <pc:sldMk cId="283322370" sldId="345"/>
            <ac:spMk id="2" creationId="{A2570E9F-4571-30E6-2CB6-E4D088B5626D}"/>
          </ac:spMkLst>
        </pc:spChg>
      </pc:sldChg>
      <pc:sldChg chg="modSp mod replTag delTag">
        <pc:chgData name="Stringfellow, Kina F. DPI" userId="002858cf-6d8d-4f58-b096-3c8ddc1070aa" providerId="ADAL" clId="{1AD54981-FC7C-4F54-B7E8-F0E5F33A1DA8}" dt="2024-02-27T21:35:29.325" v="5157"/>
        <pc:sldMkLst>
          <pc:docMk/>
          <pc:sldMk cId="41941921" sldId="347"/>
        </pc:sldMkLst>
        <pc:spChg chg="mod">
          <ac:chgData name="Stringfellow, Kina F. DPI" userId="002858cf-6d8d-4f58-b096-3c8ddc1070aa" providerId="ADAL" clId="{1AD54981-FC7C-4F54-B7E8-F0E5F33A1DA8}" dt="2024-02-27T20:53:22.380" v="3383" actId="33553"/>
          <ac:spMkLst>
            <pc:docMk/>
            <pc:sldMk cId="41941921" sldId="347"/>
            <ac:spMk id="2" creationId="{FD68E2F1-ECBE-0506-0425-8B5B8302CD20}"/>
          </ac:spMkLst>
        </pc:spChg>
      </pc:sldChg>
      <pc:sldChg chg="delSp modSp mod ord replTag delTag addCm">
        <pc:chgData name="Stringfellow, Kina F. DPI" userId="002858cf-6d8d-4f58-b096-3c8ddc1070aa" providerId="ADAL" clId="{1AD54981-FC7C-4F54-B7E8-F0E5F33A1DA8}" dt="2024-02-27T21:27:15.359" v="4920"/>
        <pc:sldMkLst>
          <pc:docMk/>
          <pc:sldMk cId="2243175951" sldId="349"/>
        </pc:sldMkLst>
        <pc:spChg chg="del">
          <ac:chgData name="Stringfellow, Kina F. DPI" userId="002858cf-6d8d-4f58-b096-3c8ddc1070aa" providerId="ADAL" clId="{1AD54981-FC7C-4F54-B7E8-F0E5F33A1DA8}" dt="2024-02-27T20:52:40.709" v="3370" actId="478"/>
          <ac:spMkLst>
            <pc:docMk/>
            <pc:sldMk cId="2243175951" sldId="349"/>
            <ac:spMk id="3" creationId="{4D5B7418-929E-E993-FCB3-8614BD93B06F}"/>
          </ac:spMkLst>
        </pc:spChg>
        <pc:spChg chg="mod">
          <ac:chgData name="Stringfellow, Kina F. DPI" userId="002858cf-6d8d-4f58-b096-3c8ddc1070aa" providerId="ADAL" clId="{1AD54981-FC7C-4F54-B7E8-F0E5F33A1DA8}" dt="2024-02-27T20:55:32.455" v="3471" actId="13244"/>
          <ac:spMkLst>
            <pc:docMk/>
            <pc:sldMk cId="2243175951" sldId="349"/>
            <ac:spMk id="6" creationId="{7267C8E4-EA98-2D99-26F1-BE45FDFAB74A}"/>
          </ac:spMkLst>
        </pc:spChg>
        <pc:spChg chg="mod">
          <ac:chgData name="Stringfellow, Kina F. DPI" userId="002858cf-6d8d-4f58-b096-3c8ddc1070aa" providerId="ADAL" clId="{1AD54981-FC7C-4F54-B7E8-F0E5F33A1DA8}" dt="2024-02-27T20:55:29.660" v="3470" actId="27636"/>
          <ac:spMkLst>
            <pc:docMk/>
            <pc:sldMk cId="2243175951" sldId="349"/>
            <ac:spMk id="8" creationId="{1DE64BE2-E688-3A1A-EC6A-892AAA709274}"/>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27:15.359" v="4920"/>
              <pc2:cmMkLst xmlns:pc2="http://schemas.microsoft.com/office/powerpoint/2019/9/main/command">
                <pc:docMk/>
                <pc:sldMk cId="2243175951" sldId="349"/>
                <pc2:cmMk id="{1E2C3BF7-E3FC-41C6-BF67-E3309B2823B9}"/>
              </pc2:cmMkLst>
            </pc226:cmChg>
          </p:ext>
        </pc:extLst>
      </pc:sldChg>
      <pc:sldChg chg="modSp mod replTag delTag modNotesTx">
        <pc:chgData name="Stringfellow, Kina F. DPI" userId="002858cf-6d8d-4f58-b096-3c8ddc1070aa" providerId="ADAL" clId="{1AD54981-FC7C-4F54-B7E8-F0E5F33A1DA8}" dt="2024-02-27T21:25:40.316" v="4908" actId="20577"/>
        <pc:sldMkLst>
          <pc:docMk/>
          <pc:sldMk cId="1581187698" sldId="350"/>
        </pc:sldMkLst>
        <pc:spChg chg="mod">
          <ac:chgData name="Stringfellow, Kina F. DPI" userId="002858cf-6d8d-4f58-b096-3c8ddc1070aa" providerId="ADAL" clId="{1AD54981-FC7C-4F54-B7E8-F0E5F33A1DA8}" dt="2024-02-27T20:53:16.333" v="3381" actId="20577"/>
          <ac:spMkLst>
            <pc:docMk/>
            <pc:sldMk cId="1581187698" sldId="350"/>
            <ac:spMk id="2" creationId="{4F7F32B3-AF75-E77B-4273-F0F8C2E2C100}"/>
          </ac:spMkLst>
        </pc:spChg>
        <pc:spChg chg="mod">
          <ac:chgData name="Stringfellow, Kina F. DPI" userId="002858cf-6d8d-4f58-b096-3c8ddc1070aa" providerId="ADAL" clId="{1AD54981-FC7C-4F54-B7E8-F0E5F33A1DA8}" dt="2024-02-27T21:25:05.718" v="4795" actId="14100"/>
          <ac:spMkLst>
            <pc:docMk/>
            <pc:sldMk cId="1581187698" sldId="350"/>
            <ac:spMk id="3" creationId="{3A0C47C3-72B6-2CAF-77AA-7CE9F2483168}"/>
          </ac:spMkLst>
        </pc:spChg>
      </pc:sldChg>
      <pc:sldChg chg="modSp mod ord replTag delTag addCm modNotesTx">
        <pc:chgData name="Stringfellow, Kina F. DPI" userId="002858cf-6d8d-4f58-b096-3c8ddc1070aa" providerId="ADAL" clId="{1AD54981-FC7C-4F54-B7E8-F0E5F33A1DA8}" dt="2024-02-27T21:12:58.930" v="4195"/>
        <pc:sldMkLst>
          <pc:docMk/>
          <pc:sldMk cId="3954812413" sldId="351"/>
        </pc:sldMkLst>
        <pc:spChg chg="mod">
          <ac:chgData name="Stringfellow, Kina F. DPI" userId="002858cf-6d8d-4f58-b096-3c8ddc1070aa" providerId="ADAL" clId="{1AD54981-FC7C-4F54-B7E8-F0E5F33A1DA8}" dt="2024-02-27T20:53:07.123" v="3377" actId="33553"/>
          <ac:spMkLst>
            <pc:docMk/>
            <pc:sldMk cId="3954812413" sldId="351"/>
            <ac:spMk id="2" creationId="{B367A919-1675-31B1-1C72-EF43A465AFAF}"/>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1AD54981-FC7C-4F54-B7E8-F0E5F33A1DA8}" dt="2024-02-27T21:12:58.930" v="4195"/>
              <pc2:cmMkLst xmlns:pc2="http://schemas.microsoft.com/office/powerpoint/2019/9/main/command">
                <pc:docMk/>
                <pc:sldMk cId="3954812413" sldId="351"/>
                <pc2:cmMk id="{E4317D35-9553-4762-842B-26CB0148B548}"/>
              </pc2:cmMkLst>
            </pc226:cmChg>
          </p:ext>
        </pc:extLst>
      </pc:sldChg>
      <pc:sldChg chg="replTag">
        <pc:chgData name="Stringfellow, Kina F. DPI" userId="002858cf-6d8d-4f58-b096-3c8ddc1070aa" providerId="ADAL" clId="{1AD54981-FC7C-4F54-B7E8-F0E5F33A1DA8}" dt="2024-02-27T20:53:07.854" v="3378"/>
        <pc:sldMkLst>
          <pc:docMk/>
          <pc:sldMk cId="1531075863" sldId="352"/>
        </pc:sldMkLst>
      </pc:sldChg>
    </pc:docChg>
  </pc:docChgLst>
  <pc:docChgLst>
    <pc:chgData name="Hunter, Jodyann T. DPI" userId="7b2abdba-2366-42e0-b651-f3a6e832ce6a" providerId="ADAL" clId="{A4C47436-EFCE-4BF8-88FB-4F3D6D35F620}"/>
    <pc:docChg chg="undo redo custSel addSld delSld modSld sldOrd">
      <pc:chgData name="Hunter, Jodyann T. DPI" userId="7b2abdba-2366-42e0-b651-f3a6e832ce6a" providerId="ADAL" clId="{A4C47436-EFCE-4BF8-88FB-4F3D6D35F620}" dt="2024-01-22T03:54:59.927" v="4350" actId="20577"/>
      <pc:docMkLst>
        <pc:docMk/>
      </pc:docMkLst>
      <pc:sldChg chg="modSp mod">
        <pc:chgData name="Hunter, Jodyann T. DPI" userId="7b2abdba-2366-42e0-b651-f3a6e832ce6a" providerId="ADAL" clId="{A4C47436-EFCE-4BF8-88FB-4F3D6D35F620}" dt="2024-01-22T03:54:59.927" v="4350" actId="20577"/>
        <pc:sldMkLst>
          <pc:docMk/>
          <pc:sldMk cId="835893860" sldId="258"/>
        </pc:sldMkLst>
        <pc:spChg chg="mod">
          <ac:chgData name="Hunter, Jodyann T. DPI" userId="7b2abdba-2366-42e0-b651-f3a6e832ce6a" providerId="ADAL" clId="{A4C47436-EFCE-4BF8-88FB-4F3D6D35F620}" dt="2024-01-22T03:54:59.927" v="4350" actId="20577"/>
          <ac:spMkLst>
            <pc:docMk/>
            <pc:sldMk cId="835893860" sldId="258"/>
            <ac:spMk id="3" creationId="{00000000-0000-0000-0000-000000000000}"/>
          </ac:spMkLst>
        </pc:spChg>
      </pc:sldChg>
      <pc:sldChg chg="addSp delSp modSp mod">
        <pc:chgData name="Hunter, Jodyann T. DPI" userId="7b2abdba-2366-42e0-b651-f3a6e832ce6a" providerId="ADAL" clId="{A4C47436-EFCE-4BF8-88FB-4F3D6D35F620}" dt="2024-01-20T00:25:14.453" v="93" actId="20577"/>
        <pc:sldMkLst>
          <pc:docMk/>
          <pc:sldMk cId="429080670" sldId="266"/>
        </pc:sldMkLst>
        <pc:spChg chg="mod">
          <ac:chgData name="Hunter, Jodyann T. DPI" userId="7b2abdba-2366-42e0-b651-f3a6e832ce6a" providerId="ADAL" clId="{A4C47436-EFCE-4BF8-88FB-4F3D6D35F620}" dt="2024-01-20T00:25:14.453" v="93" actId="20577"/>
          <ac:spMkLst>
            <pc:docMk/>
            <pc:sldMk cId="429080670" sldId="266"/>
            <ac:spMk id="3" creationId="{AE302923-DA07-A591-DCB3-1F5EA515A5DF}"/>
          </ac:spMkLst>
        </pc:spChg>
        <pc:picChg chg="add del mod">
          <ac:chgData name="Hunter, Jodyann T. DPI" userId="7b2abdba-2366-42e0-b651-f3a6e832ce6a" providerId="ADAL" clId="{A4C47436-EFCE-4BF8-88FB-4F3D6D35F620}" dt="2024-01-20T00:24:37.999" v="58" actId="478"/>
          <ac:picMkLst>
            <pc:docMk/>
            <pc:sldMk cId="429080670" sldId="266"/>
            <ac:picMk id="4" creationId="{47AFF5EE-4C6B-C982-EB2F-2DE5A56D3E1D}"/>
          </ac:picMkLst>
        </pc:picChg>
        <pc:picChg chg="add mod">
          <ac:chgData name="Hunter, Jodyann T. DPI" userId="7b2abdba-2366-42e0-b651-f3a6e832ce6a" providerId="ADAL" clId="{A4C47436-EFCE-4BF8-88FB-4F3D6D35F620}" dt="2024-01-20T00:24:43.991" v="62" actId="1076"/>
          <ac:picMkLst>
            <pc:docMk/>
            <pc:sldMk cId="429080670" sldId="266"/>
            <ac:picMk id="6" creationId="{DBF996B4-AD3F-3CB9-43E2-2F10A1FCCA19}"/>
          </ac:picMkLst>
        </pc:picChg>
      </pc:sldChg>
      <pc:sldChg chg="addSp delSp modSp mod">
        <pc:chgData name="Hunter, Jodyann T. DPI" userId="7b2abdba-2366-42e0-b651-f3a6e832ce6a" providerId="ADAL" clId="{A4C47436-EFCE-4BF8-88FB-4F3D6D35F620}" dt="2024-01-20T01:19:38.428" v="638" actId="255"/>
        <pc:sldMkLst>
          <pc:docMk/>
          <pc:sldMk cId="2861650964" sldId="267"/>
        </pc:sldMkLst>
        <pc:spChg chg="mod">
          <ac:chgData name="Hunter, Jodyann T. DPI" userId="7b2abdba-2366-42e0-b651-f3a6e832ce6a" providerId="ADAL" clId="{A4C47436-EFCE-4BF8-88FB-4F3D6D35F620}" dt="2024-01-20T00:26:37.501" v="137" actId="1076"/>
          <ac:spMkLst>
            <pc:docMk/>
            <pc:sldMk cId="2861650964" sldId="267"/>
            <ac:spMk id="3" creationId="{AE302923-DA07-A591-DCB3-1F5EA515A5DF}"/>
          </ac:spMkLst>
        </pc:spChg>
        <pc:spChg chg="add mod">
          <ac:chgData name="Hunter, Jodyann T. DPI" userId="7b2abdba-2366-42e0-b651-f3a6e832ce6a" providerId="ADAL" clId="{A4C47436-EFCE-4BF8-88FB-4F3D6D35F620}" dt="2024-01-20T01:19:38.428" v="638" actId="255"/>
          <ac:spMkLst>
            <pc:docMk/>
            <pc:sldMk cId="2861650964" sldId="267"/>
            <ac:spMk id="6" creationId="{80408C19-179C-9E3A-6180-8E53EF9F239D}"/>
          </ac:spMkLst>
        </pc:spChg>
        <pc:spChg chg="add del mod">
          <ac:chgData name="Hunter, Jodyann T. DPI" userId="7b2abdba-2366-42e0-b651-f3a6e832ce6a" providerId="ADAL" clId="{A4C47436-EFCE-4BF8-88FB-4F3D6D35F620}" dt="2024-01-20T01:15:38" v="598"/>
          <ac:spMkLst>
            <pc:docMk/>
            <pc:sldMk cId="2861650964" sldId="267"/>
            <ac:spMk id="7" creationId="{4B0828EC-2915-E9A4-A537-E578B3304B53}"/>
          </ac:spMkLst>
        </pc:spChg>
        <pc:spChg chg="add mod">
          <ac:chgData name="Hunter, Jodyann T. DPI" userId="7b2abdba-2366-42e0-b651-f3a6e832ce6a" providerId="ADAL" clId="{A4C47436-EFCE-4BF8-88FB-4F3D6D35F620}" dt="2024-01-20T01:19:28.176" v="637" actId="255"/>
          <ac:spMkLst>
            <pc:docMk/>
            <pc:sldMk cId="2861650964" sldId="267"/>
            <ac:spMk id="8" creationId="{F9C37EBE-42E5-982E-3039-C4A5CD468AB8}"/>
          </ac:spMkLst>
        </pc:spChg>
        <pc:graphicFrameChg chg="add del mod modGraphic">
          <ac:chgData name="Hunter, Jodyann T. DPI" userId="7b2abdba-2366-42e0-b651-f3a6e832ce6a" providerId="ADAL" clId="{A4C47436-EFCE-4BF8-88FB-4F3D6D35F620}" dt="2024-01-20T01:11:02.367" v="372" actId="478"/>
          <ac:graphicFrameMkLst>
            <pc:docMk/>
            <pc:sldMk cId="2861650964" sldId="267"/>
            <ac:graphicFrameMk id="5" creationId="{A9CA9919-D353-FCB0-D3EF-C34D815F12FC}"/>
          </ac:graphicFrameMkLst>
        </pc:graphicFrameChg>
        <pc:picChg chg="add mod">
          <ac:chgData name="Hunter, Jodyann T. DPI" userId="7b2abdba-2366-42e0-b651-f3a6e832ce6a" providerId="ADAL" clId="{A4C47436-EFCE-4BF8-88FB-4F3D6D35F620}" dt="2024-01-20T00:48:58.654" v="361" actId="1076"/>
          <ac:picMkLst>
            <pc:docMk/>
            <pc:sldMk cId="2861650964" sldId="267"/>
            <ac:picMk id="4" creationId="{04FA712F-FE73-6646-E1E8-217902998A7E}"/>
          </ac:picMkLst>
        </pc:picChg>
      </pc:sldChg>
      <pc:sldChg chg="addSp modSp mod">
        <pc:chgData name="Hunter, Jodyann T. DPI" userId="7b2abdba-2366-42e0-b651-f3a6e832ce6a" providerId="ADAL" clId="{A4C47436-EFCE-4BF8-88FB-4F3D6D35F620}" dt="2024-01-20T02:24:06.036" v="1653"/>
        <pc:sldMkLst>
          <pc:docMk/>
          <pc:sldMk cId="1344059708" sldId="268"/>
        </pc:sldMkLst>
        <pc:spChg chg="mod">
          <ac:chgData name="Hunter, Jodyann T. DPI" userId="7b2abdba-2366-42e0-b651-f3a6e832ce6a" providerId="ADAL" clId="{A4C47436-EFCE-4BF8-88FB-4F3D6D35F620}" dt="2024-01-20T02:16:45.981" v="1634" actId="255"/>
          <ac:spMkLst>
            <pc:docMk/>
            <pc:sldMk cId="1344059708" sldId="268"/>
            <ac:spMk id="3" creationId="{AE302923-DA07-A591-DCB3-1F5EA515A5DF}"/>
          </ac:spMkLst>
        </pc:spChg>
        <pc:spChg chg="add mod">
          <ac:chgData name="Hunter, Jodyann T. DPI" userId="7b2abdba-2366-42e0-b651-f3a6e832ce6a" providerId="ADAL" clId="{A4C47436-EFCE-4BF8-88FB-4F3D6D35F620}" dt="2024-01-20T02:17:15.222" v="1637" actId="1076"/>
          <ac:spMkLst>
            <pc:docMk/>
            <pc:sldMk cId="1344059708" sldId="268"/>
            <ac:spMk id="4" creationId="{372DBB6A-CC8A-684E-5C4B-1AFDD79CDAC5}"/>
          </ac:spMkLst>
        </pc:spChg>
        <pc:spChg chg="add mod">
          <ac:chgData name="Hunter, Jodyann T. DPI" userId="7b2abdba-2366-42e0-b651-f3a6e832ce6a" providerId="ADAL" clId="{A4C47436-EFCE-4BF8-88FB-4F3D6D35F620}" dt="2024-01-20T02:24:06.036" v="1653"/>
          <ac:spMkLst>
            <pc:docMk/>
            <pc:sldMk cId="1344059708" sldId="268"/>
            <ac:spMk id="6" creationId="{65CEA012-A193-FCED-9445-7C092B2A423A}"/>
          </ac:spMkLst>
        </pc:spChg>
      </pc:sldChg>
      <pc:sldChg chg="addSp modSp mod">
        <pc:chgData name="Hunter, Jodyann T. DPI" userId="7b2abdba-2366-42e0-b651-f3a6e832ce6a" providerId="ADAL" clId="{A4C47436-EFCE-4BF8-88FB-4F3D6D35F620}" dt="2024-01-20T03:28:25.155" v="1684" actId="2710"/>
        <pc:sldMkLst>
          <pc:docMk/>
          <pc:sldMk cId="3252575701" sldId="269"/>
        </pc:sldMkLst>
        <pc:spChg chg="mod">
          <ac:chgData name="Hunter, Jodyann T. DPI" userId="7b2abdba-2366-42e0-b651-f3a6e832ce6a" providerId="ADAL" clId="{A4C47436-EFCE-4BF8-88FB-4F3D6D35F620}" dt="2024-01-20T03:27:22.775" v="1671" actId="113"/>
          <ac:spMkLst>
            <pc:docMk/>
            <pc:sldMk cId="3252575701" sldId="269"/>
            <ac:spMk id="3" creationId="{AE302923-DA07-A591-DCB3-1F5EA515A5DF}"/>
          </ac:spMkLst>
        </pc:spChg>
        <pc:spChg chg="add mod">
          <ac:chgData name="Hunter, Jodyann T. DPI" userId="7b2abdba-2366-42e0-b651-f3a6e832ce6a" providerId="ADAL" clId="{A4C47436-EFCE-4BF8-88FB-4F3D6D35F620}" dt="2024-01-20T03:27:16.380" v="1670" actId="1076"/>
          <ac:spMkLst>
            <pc:docMk/>
            <pc:sldMk cId="3252575701" sldId="269"/>
            <ac:spMk id="7" creationId="{F6180B31-5F24-BA93-550C-FDE564344207}"/>
          </ac:spMkLst>
        </pc:spChg>
        <pc:spChg chg="add mod">
          <ac:chgData name="Hunter, Jodyann T. DPI" userId="7b2abdba-2366-42e0-b651-f3a6e832ce6a" providerId="ADAL" clId="{A4C47436-EFCE-4BF8-88FB-4F3D6D35F620}" dt="2024-01-20T03:28:25.155" v="1684" actId="2710"/>
          <ac:spMkLst>
            <pc:docMk/>
            <pc:sldMk cId="3252575701" sldId="269"/>
            <ac:spMk id="8" creationId="{03D95993-B316-94A3-0B54-2915188C81CF}"/>
          </ac:spMkLst>
        </pc:spChg>
        <pc:picChg chg="add mod">
          <ac:chgData name="Hunter, Jodyann T. DPI" userId="7b2abdba-2366-42e0-b651-f3a6e832ce6a" providerId="ADAL" clId="{A4C47436-EFCE-4BF8-88FB-4F3D6D35F620}" dt="2024-01-20T02:30:18.275" v="1664" actId="1076"/>
          <ac:picMkLst>
            <pc:docMk/>
            <pc:sldMk cId="3252575701" sldId="269"/>
            <ac:picMk id="5" creationId="{BD4EECD5-4A96-6C6B-281A-6222C8F8A468}"/>
          </ac:picMkLst>
        </pc:picChg>
      </pc:sldChg>
      <pc:sldChg chg="addSp modSp mod">
        <pc:chgData name="Hunter, Jodyann T. DPI" userId="7b2abdba-2366-42e0-b651-f3a6e832ce6a" providerId="ADAL" clId="{A4C47436-EFCE-4BF8-88FB-4F3D6D35F620}" dt="2024-01-20T04:07:57.120" v="2089" actId="1076"/>
        <pc:sldMkLst>
          <pc:docMk/>
          <pc:sldMk cId="1752920554" sldId="270"/>
        </pc:sldMkLst>
        <pc:spChg chg="mod">
          <ac:chgData name="Hunter, Jodyann T. DPI" userId="7b2abdba-2366-42e0-b651-f3a6e832ce6a" providerId="ADAL" clId="{A4C47436-EFCE-4BF8-88FB-4F3D6D35F620}" dt="2024-01-20T03:49:17.747" v="1936" actId="20577"/>
          <ac:spMkLst>
            <pc:docMk/>
            <pc:sldMk cId="1752920554" sldId="270"/>
            <ac:spMk id="2" creationId="{BA9C822A-C406-7B71-AC96-6CBAADECB45E}"/>
          </ac:spMkLst>
        </pc:spChg>
        <pc:spChg chg="mod">
          <ac:chgData name="Hunter, Jodyann T. DPI" userId="7b2abdba-2366-42e0-b651-f3a6e832ce6a" providerId="ADAL" clId="{A4C47436-EFCE-4BF8-88FB-4F3D6D35F620}" dt="2024-01-20T03:57:21.246" v="2077" actId="20577"/>
          <ac:spMkLst>
            <pc:docMk/>
            <pc:sldMk cId="1752920554" sldId="270"/>
            <ac:spMk id="3" creationId="{AE302923-DA07-A591-DCB3-1F5EA515A5DF}"/>
          </ac:spMkLst>
        </pc:spChg>
        <pc:picChg chg="add mod">
          <ac:chgData name="Hunter, Jodyann T. DPI" userId="7b2abdba-2366-42e0-b651-f3a6e832ce6a" providerId="ADAL" clId="{A4C47436-EFCE-4BF8-88FB-4F3D6D35F620}" dt="2024-01-20T04:07:57.120" v="2089" actId="1076"/>
          <ac:picMkLst>
            <pc:docMk/>
            <pc:sldMk cId="1752920554" sldId="270"/>
            <ac:picMk id="5" creationId="{3455693A-FF36-9288-D71D-05F803BFED75}"/>
          </ac:picMkLst>
        </pc:picChg>
      </pc:sldChg>
      <pc:sldChg chg="addSp delSp modSp mod">
        <pc:chgData name="Hunter, Jodyann T. DPI" userId="7b2abdba-2366-42e0-b651-f3a6e832ce6a" providerId="ADAL" clId="{A4C47436-EFCE-4BF8-88FB-4F3D6D35F620}" dt="2024-01-20T05:28:11.759" v="2563" actId="1076"/>
        <pc:sldMkLst>
          <pc:docMk/>
          <pc:sldMk cId="2466072624" sldId="271"/>
        </pc:sldMkLst>
        <pc:spChg chg="del">
          <ac:chgData name="Hunter, Jodyann T. DPI" userId="7b2abdba-2366-42e0-b651-f3a6e832ce6a" providerId="ADAL" clId="{A4C47436-EFCE-4BF8-88FB-4F3D6D35F620}" dt="2024-01-20T04:29:48.865" v="2216" actId="478"/>
          <ac:spMkLst>
            <pc:docMk/>
            <pc:sldMk cId="2466072624" sldId="271"/>
            <ac:spMk id="3" creationId="{AE302923-DA07-A591-DCB3-1F5EA515A5DF}"/>
          </ac:spMkLst>
        </pc:spChg>
        <pc:spChg chg="add mod">
          <ac:chgData name="Hunter, Jodyann T. DPI" userId="7b2abdba-2366-42e0-b651-f3a6e832ce6a" providerId="ADAL" clId="{A4C47436-EFCE-4BF8-88FB-4F3D6D35F620}" dt="2024-01-20T04:34:25.647" v="2250" actId="113"/>
          <ac:spMkLst>
            <pc:docMk/>
            <pc:sldMk cId="2466072624" sldId="271"/>
            <ac:spMk id="5" creationId="{9A6A6D55-107B-E947-F05E-C9DC6AE773AF}"/>
          </ac:spMkLst>
        </pc:spChg>
        <pc:spChg chg="add del mod">
          <ac:chgData name="Hunter, Jodyann T. DPI" userId="7b2abdba-2366-42e0-b651-f3a6e832ce6a" providerId="ADAL" clId="{A4C47436-EFCE-4BF8-88FB-4F3D6D35F620}" dt="2024-01-20T05:00:40.718" v="2521"/>
          <ac:spMkLst>
            <pc:docMk/>
            <pc:sldMk cId="2466072624" sldId="271"/>
            <ac:spMk id="7" creationId="{4C7A07FD-5F22-7FED-D5D1-7EB3FDC8669A}"/>
          </ac:spMkLst>
        </pc:spChg>
        <pc:spChg chg="add mod">
          <ac:chgData name="Hunter, Jodyann T. DPI" userId="7b2abdba-2366-42e0-b651-f3a6e832ce6a" providerId="ADAL" clId="{A4C47436-EFCE-4BF8-88FB-4F3D6D35F620}" dt="2024-01-20T05:01:44.271" v="2536" actId="255"/>
          <ac:spMkLst>
            <pc:docMk/>
            <pc:sldMk cId="2466072624" sldId="271"/>
            <ac:spMk id="9" creationId="{5FE9F33E-ECA2-2E04-69D1-60080AC215E2}"/>
          </ac:spMkLst>
        </pc:spChg>
        <pc:spChg chg="add mod">
          <ac:chgData name="Hunter, Jodyann T. DPI" userId="7b2abdba-2366-42e0-b651-f3a6e832ce6a" providerId="ADAL" clId="{A4C47436-EFCE-4BF8-88FB-4F3D6D35F620}" dt="2024-01-20T05:01:48.314" v="2537" actId="255"/>
          <ac:spMkLst>
            <pc:docMk/>
            <pc:sldMk cId="2466072624" sldId="271"/>
            <ac:spMk id="11" creationId="{7564A5F0-4051-12BE-5E6C-AE8F45C587E4}"/>
          </ac:spMkLst>
        </pc:spChg>
        <pc:spChg chg="add del mod">
          <ac:chgData name="Hunter, Jodyann T. DPI" userId="7b2abdba-2366-42e0-b651-f3a6e832ce6a" providerId="ADAL" clId="{A4C47436-EFCE-4BF8-88FB-4F3D6D35F620}" dt="2024-01-20T05:01:48.853" v="2539"/>
          <ac:spMkLst>
            <pc:docMk/>
            <pc:sldMk cId="2466072624" sldId="271"/>
            <ac:spMk id="13" creationId="{B4E608FF-2373-93E2-84D2-A56E9B65ABC8}"/>
          </ac:spMkLst>
        </pc:spChg>
        <pc:picChg chg="add del mod">
          <ac:chgData name="Hunter, Jodyann T. DPI" userId="7b2abdba-2366-42e0-b651-f3a6e832ce6a" providerId="ADAL" clId="{A4C47436-EFCE-4BF8-88FB-4F3D6D35F620}" dt="2024-01-20T05:27:51.336" v="2557" actId="478"/>
          <ac:picMkLst>
            <pc:docMk/>
            <pc:sldMk cId="2466072624" sldId="271"/>
            <ac:picMk id="15" creationId="{79544537-194F-6301-9E59-9130B4CA6C86}"/>
          </ac:picMkLst>
        </pc:picChg>
        <pc:picChg chg="add mod">
          <ac:chgData name="Hunter, Jodyann T. DPI" userId="7b2abdba-2366-42e0-b651-f3a6e832ce6a" providerId="ADAL" clId="{A4C47436-EFCE-4BF8-88FB-4F3D6D35F620}" dt="2024-01-20T05:28:11.759" v="2563" actId="1076"/>
          <ac:picMkLst>
            <pc:docMk/>
            <pc:sldMk cId="2466072624" sldId="271"/>
            <ac:picMk id="17" creationId="{ECE8A280-FACD-FAE7-8065-547657418EC2}"/>
          </ac:picMkLst>
        </pc:picChg>
      </pc:sldChg>
      <pc:sldChg chg="addSp delSp modSp mod">
        <pc:chgData name="Hunter, Jodyann T. DPI" userId="7b2abdba-2366-42e0-b651-f3a6e832ce6a" providerId="ADAL" clId="{A4C47436-EFCE-4BF8-88FB-4F3D6D35F620}" dt="2024-01-20T05:32:08.387" v="2610" actId="20577"/>
        <pc:sldMkLst>
          <pc:docMk/>
          <pc:sldMk cId="2115731336" sldId="272"/>
        </pc:sldMkLst>
        <pc:spChg chg="mod">
          <ac:chgData name="Hunter, Jodyann T. DPI" userId="7b2abdba-2366-42e0-b651-f3a6e832ce6a" providerId="ADAL" clId="{A4C47436-EFCE-4BF8-88FB-4F3D6D35F620}" dt="2024-01-20T05:32:08.387" v="2610" actId="20577"/>
          <ac:spMkLst>
            <pc:docMk/>
            <pc:sldMk cId="2115731336" sldId="272"/>
            <ac:spMk id="2" creationId="{BA9C822A-C406-7B71-AC96-6CBAADECB45E}"/>
          </ac:spMkLst>
        </pc:spChg>
        <pc:spChg chg="del mod">
          <ac:chgData name="Hunter, Jodyann T. DPI" userId="7b2abdba-2366-42e0-b651-f3a6e832ce6a" providerId="ADAL" clId="{A4C47436-EFCE-4BF8-88FB-4F3D6D35F620}" dt="2024-01-20T04:36:59.328" v="2255" actId="478"/>
          <ac:spMkLst>
            <pc:docMk/>
            <pc:sldMk cId="2115731336" sldId="272"/>
            <ac:spMk id="3" creationId="{AE302923-DA07-A591-DCB3-1F5EA515A5DF}"/>
          </ac:spMkLst>
        </pc:spChg>
        <pc:spChg chg="add mod">
          <ac:chgData name="Hunter, Jodyann T. DPI" userId="7b2abdba-2366-42e0-b651-f3a6e832ce6a" providerId="ADAL" clId="{A4C47436-EFCE-4BF8-88FB-4F3D6D35F620}" dt="2024-01-20T04:41:47.450" v="2323" actId="20577"/>
          <ac:spMkLst>
            <pc:docMk/>
            <pc:sldMk cId="2115731336" sldId="272"/>
            <ac:spMk id="5" creationId="{7D354616-5DC2-DE1C-77B4-00DE22B76582}"/>
          </ac:spMkLst>
        </pc:spChg>
        <pc:spChg chg="add mod">
          <ac:chgData name="Hunter, Jodyann T. DPI" userId="7b2abdba-2366-42e0-b651-f3a6e832ce6a" providerId="ADAL" clId="{A4C47436-EFCE-4BF8-88FB-4F3D6D35F620}" dt="2024-01-20T04:43:56.756" v="2381" actId="20577"/>
          <ac:spMkLst>
            <pc:docMk/>
            <pc:sldMk cId="2115731336" sldId="272"/>
            <ac:spMk id="7" creationId="{57A56FAC-5BE6-F6C7-C81C-D6024DB424AD}"/>
          </ac:spMkLst>
        </pc:spChg>
        <pc:spChg chg="add mod">
          <ac:chgData name="Hunter, Jodyann T. DPI" userId="7b2abdba-2366-42e0-b651-f3a6e832ce6a" providerId="ADAL" clId="{A4C47436-EFCE-4BF8-88FB-4F3D6D35F620}" dt="2024-01-20T04:50:02.873" v="2420" actId="20577"/>
          <ac:spMkLst>
            <pc:docMk/>
            <pc:sldMk cId="2115731336" sldId="272"/>
            <ac:spMk id="9" creationId="{374646B8-6B50-F885-A74D-1BEC66F1D85E}"/>
          </ac:spMkLst>
        </pc:spChg>
        <pc:spChg chg="add mod">
          <ac:chgData name="Hunter, Jodyann T. DPI" userId="7b2abdba-2366-42e0-b651-f3a6e832ce6a" providerId="ADAL" clId="{A4C47436-EFCE-4BF8-88FB-4F3D6D35F620}" dt="2024-01-20T04:51:08.605" v="2425" actId="20577"/>
          <ac:spMkLst>
            <pc:docMk/>
            <pc:sldMk cId="2115731336" sldId="272"/>
            <ac:spMk id="11" creationId="{165E5E12-729C-D9AE-CB90-257D7E529B8E}"/>
          </ac:spMkLst>
        </pc:spChg>
      </pc:sldChg>
      <pc:sldChg chg="addSp delSp modSp mod ord">
        <pc:chgData name="Hunter, Jodyann T. DPI" userId="7b2abdba-2366-42e0-b651-f3a6e832ce6a" providerId="ADAL" clId="{A4C47436-EFCE-4BF8-88FB-4F3D6D35F620}" dt="2024-01-20T05:36:29.999" v="2632" actId="1076"/>
        <pc:sldMkLst>
          <pc:docMk/>
          <pc:sldMk cId="1448436653" sldId="273"/>
        </pc:sldMkLst>
        <pc:spChg chg="del">
          <ac:chgData name="Hunter, Jodyann T. DPI" userId="7b2abdba-2366-42e0-b651-f3a6e832ce6a" providerId="ADAL" clId="{A4C47436-EFCE-4BF8-88FB-4F3D6D35F620}" dt="2024-01-20T04:52:10.012" v="2427" actId="478"/>
          <ac:spMkLst>
            <pc:docMk/>
            <pc:sldMk cId="1448436653" sldId="273"/>
            <ac:spMk id="3" creationId="{AE302923-DA07-A591-DCB3-1F5EA515A5DF}"/>
          </ac:spMkLst>
        </pc:spChg>
        <pc:spChg chg="add mod">
          <ac:chgData name="Hunter, Jodyann T. DPI" userId="7b2abdba-2366-42e0-b651-f3a6e832ce6a" providerId="ADAL" clId="{A4C47436-EFCE-4BF8-88FB-4F3D6D35F620}" dt="2024-01-20T04:52:31.690" v="2434" actId="255"/>
          <ac:spMkLst>
            <pc:docMk/>
            <pc:sldMk cId="1448436653" sldId="273"/>
            <ac:spMk id="5" creationId="{4B977630-DED1-DDB8-4F53-CA550C26295E}"/>
          </ac:spMkLst>
        </pc:spChg>
        <pc:spChg chg="add mod">
          <ac:chgData name="Hunter, Jodyann T. DPI" userId="7b2abdba-2366-42e0-b651-f3a6e832ce6a" providerId="ADAL" clId="{A4C47436-EFCE-4BF8-88FB-4F3D6D35F620}" dt="2024-01-20T05:36:29.999" v="2632" actId="1076"/>
          <ac:spMkLst>
            <pc:docMk/>
            <pc:sldMk cId="1448436653" sldId="273"/>
            <ac:spMk id="7" creationId="{413E65C7-AAE0-CDBE-711F-FE9C160AED9B}"/>
          </ac:spMkLst>
        </pc:spChg>
        <pc:spChg chg="add del mod">
          <ac:chgData name="Hunter, Jodyann T. DPI" userId="7b2abdba-2366-42e0-b651-f3a6e832ce6a" providerId="ADAL" clId="{A4C47436-EFCE-4BF8-88FB-4F3D6D35F620}" dt="2024-01-20T04:56:54.862" v="2495"/>
          <ac:spMkLst>
            <pc:docMk/>
            <pc:sldMk cId="1448436653" sldId="273"/>
            <ac:spMk id="9" creationId="{1FAA3DAD-EE4F-59EB-60B8-668E8BF051C6}"/>
          </ac:spMkLst>
        </pc:spChg>
        <pc:spChg chg="add mod">
          <ac:chgData name="Hunter, Jodyann T. DPI" userId="7b2abdba-2366-42e0-b651-f3a6e832ce6a" providerId="ADAL" clId="{A4C47436-EFCE-4BF8-88FB-4F3D6D35F620}" dt="2024-01-20T05:35:17.166" v="2626" actId="2711"/>
          <ac:spMkLst>
            <pc:docMk/>
            <pc:sldMk cId="1448436653" sldId="273"/>
            <ac:spMk id="11" creationId="{50AA9194-FCB8-DF21-AA7D-4808011A6100}"/>
          </ac:spMkLst>
        </pc:spChg>
      </pc:sldChg>
      <pc:sldChg chg="addSp delSp modSp mod">
        <pc:chgData name="Hunter, Jodyann T. DPI" userId="7b2abdba-2366-42e0-b651-f3a6e832ce6a" providerId="ADAL" clId="{A4C47436-EFCE-4BF8-88FB-4F3D6D35F620}" dt="2024-01-20T05:45:37.034" v="2830" actId="255"/>
        <pc:sldMkLst>
          <pc:docMk/>
          <pc:sldMk cId="1156770120" sldId="274"/>
        </pc:sldMkLst>
        <pc:spChg chg="mod">
          <ac:chgData name="Hunter, Jodyann T. DPI" userId="7b2abdba-2366-42e0-b651-f3a6e832ce6a" providerId="ADAL" clId="{A4C47436-EFCE-4BF8-88FB-4F3D6D35F620}" dt="2024-01-20T05:38:09.739" v="2677" actId="20577"/>
          <ac:spMkLst>
            <pc:docMk/>
            <pc:sldMk cId="1156770120" sldId="274"/>
            <ac:spMk id="2" creationId="{BA9C822A-C406-7B71-AC96-6CBAADECB45E}"/>
          </ac:spMkLst>
        </pc:spChg>
        <pc:spChg chg="mod">
          <ac:chgData name="Hunter, Jodyann T. DPI" userId="7b2abdba-2366-42e0-b651-f3a6e832ce6a" providerId="ADAL" clId="{A4C47436-EFCE-4BF8-88FB-4F3D6D35F620}" dt="2024-01-20T05:45:37.034" v="2830" actId="255"/>
          <ac:spMkLst>
            <pc:docMk/>
            <pc:sldMk cId="1156770120" sldId="274"/>
            <ac:spMk id="3" creationId="{AE302923-DA07-A591-DCB3-1F5EA515A5DF}"/>
          </ac:spMkLst>
        </pc:spChg>
        <pc:spChg chg="add mod">
          <ac:chgData name="Hunter, Jodyann T. DPI" userId="7b2abdba-2366-42e0-b651-f3a6e832ce6a" providerId="ADAL" clId="{A4C47436-EFCE-4BF8-88FB-4F3D6D35F620}" dt="2024-01-20T05:41:37.087" v="2799" actId="1076"/>
          <ac:spMkLst>
            <pc:docMk/>
            <pc:sldMk cId="1156770120" sldId="274"/>
            <ac:spMk id="5" creationId="{C251185B-CC9D-EE0E-B037-9AABE071BFA7}"/>
          </ac:spMkLst>
        </pc:spChg>
        <pc:spChg chg="add mod">
          <ac:chgData name="Hunter, Jodyann T. DPI" userId="7b2abdba-2366-42e0-b651-f3a6e832ce6a" providerId="ADAL" clId="{A4C47436-EFCE-4BF8-88FB-4F3D6D35F620}" dt="2024-01-20T05:45:00.061" v="2829" actId="20577"/>
          <ac:spMkLst>
            <pc:docMk/>
            <pc:sldMk cId="1156770120" sldId="274"/>
            <ac:spMk id="7" creationId="{7915647A-407D-70D8-A8F3-6AC4C608BD0F}"/>
          </ac:spMkLst>
        </pc:spChg>
        <pc:spChg chg="add mod">
          <ac:chgData name="Hunter, Jodyann T. DPI" userId="7b2abdba-2366-42e0-b651-f3a6e832ce6a" providerId="ADAL" clId="{A4C47436-EFCE-4BF8-88FB-4F3D6D35F620}" dt="2024-01-20T05:40:55.489" v="2789" actId="1076"/>
          <ac:spMkLst>
            <pc:docMk/>
            <pc:sldMk cId="1156770120" sldId="274"/>
            <ac:spMk id="9" creationId="{42013C26-44BD-7D69-B692-2CBC17AD682A}"/>
          </ac:spMkLst>
        </pc:spChg>
        <pc:spChg chg="add mod">
          <ac:chgData name="Hunter, Jodyann T. DPI" userId="7b2abdba-2366-42e0-b651-f3a6e832ce6a" providerId="ADAL" clId="{A4C47436-EFCE-4BF8-88FB-4F3D6D35F620}" dt="2024-01-20T05:41:01.386" v="2791" actId="1076"/>
          <ac:spMkLst>
            <pc:docMk/>
            <pc:sldMk cId="1156770120" sldId="274"/>
            <ac:spMk id="11" creationId="{5587EBEB-4E88-DFC3-2771-E535990C7D6E}"/>
          </ac:spMkLst>
        </pc:spChg>
        <pc:spChg chg="add del">
          <ac:chgData name="Hunter, Jodyann T. DPI" userId="7b2abdba-2366-42e0-b651-f3a6e832ce6a" providerId="ADAL" clId="{A4C47436-EFCE-4BF8-88FB-4F3D6D35F620}" dt="2024-01-20T05:42:23.271" v="2802" actId="478"/>
          <ac:spMkLst>
            <pc:docMk/>
            <pc:sldMk cId="1156770120" sldId="274"/>
            <ac:spMk id="12" creationId="{28CBE64C-218B-400A-E4D6-D534CAC3AB7A}"/>
          </ac:spMkLst>
        </pc:spChg>
        <pc:picChg chg="add mod">
          <ac:chgData name="Hunter, Jodyann T. DPI" userId="7b2abdba-2366-42e0-b651-f3a6e832ce6a" providerId="ADAL" clId="{A4C47436-EFCE-4BF8-88FB-4F3D6D35F620}" dt="2024-01-20T05:42:56.171" v="2805" actId="1076"/>
          <ac:picMkLst>
            <pc:docMk/>
            <pc:sldMk cId="1156770120" sldId="274"/>
            <ac:picMk id="14" creationId="{AE47B31E-5378-EE4D-0B02-ED59909E8291}"/>
          </ac:picMkLst>
        </pc:picChg>
      </pc:sldChg>
      <pc:sldChg chg="addSp delSp modSp mod">
        <pc:chgData name="Hunter, Jodyann T. DPI" userId="7b2abdba-2366-42e0-b651-f3a6e832ce6a" providerId="ADAL" clId="{A4C47436-EFCE-4BF8-88FB-4F3D6D35F620}" dt="2024-01-20T05:47:18.904" v="2841" actId="1076"/>
        <pc:sldMkLst>
          <pc:docMk/>
          <pc:sldMk cId="2807527475" sldId="275"/>
        </pc:sldMkLst>
        <pc:spChg chg="del">
          <ac:chgData name="Hunter, Jodyann T. DPI" userId="7b2abdba-2366-42e0-b651-f3a6e832ce6a" providerId="ADAL" clId="{A4C47436-EFCE-4BF8-88FB-4F3D6D35F620}" dt="2024-01-20T05:46:03.443" v="2831" actId="478"/>
          <ac:spMkLst>
            <pc:docMk/>
            <pc:sldMk cId="2807527475" sldId="275"/>
            <ac:spMk id="3" creationId="{AE302923-DA07-A591-DCB3-1F5EA515A5DF}"/>
          </ac:spMkLst>
        </pc:spChg>
        <pc:picChg chg="add del mod">
          <ac:chgData name="Hunter, Jodyann T. DPI" userId="7b2abdba-2366-42e0-b651-f3a6e832ce6a" providerId="ADAL" clId="{A4C47436-EFCE-4BF8-88FB-4F3D6D35F620}" dt="2024-01-20T05:46:47.641" v="2834" actId="478"/>
          <ac:picMkLst>
            <pc:docMk/>
            <pc:sldMk cId="2807527475" sldId="275"/>
            <ac:picMk id="4" creationId="{5E0CBADA-80BB-1972-988A-213DE74A4290}"/>
          </ac:picMkLst>
        </pc:picChg>
        <pc:picChg chg="add mod">
          <ac:chgData name="Hunter, Jodyann T. DPI" userId="7b2abdba-2366-42e0-b651-f3a6e832ce6a" providerId="ADAL" clId="{A4C47436-EFCE-4BF8-88FB-4F3D6D35F620}" dt="2024-01-20T05:47:18.904" v="2841" actId="1076"/>
          <ac:picMkLst>
            <pc:docMk/>
            <pc:sldMk cId="2807527475" sldId="275"/>
            <ac:picMk id="6" creationId="{DF5E5C34-DB1A-A03F-E40F-FF6B4004128A}"/>
          </ac:picMkLst>
        </pc:picChg>
      </pc:sldChg>
      <pc:sldChg chg="addSp delSp modSp mod">
        <pc:chgData name="Hunter, Jodyann T. DPI" userId="7b2abdba-2366-42e0-b651-f3a6e832ce6a" providerId="ADAL" clId="{A4C47436-EFCE-4BF8-88FB-4F3D6D35F620}" dt="2024-01-20T06:12:30.273" v="3514" actId="1076"/>
        <pc:sldMkLst>
          <pc:docMk/>
          <pc:sldMk cId="3982225640" sldId="276"/>
        </pc:sldMkLst>
        <pc:spChg chg="mod">
          <ac:chgData name="Hunter, Jodyann T. DPI" userId="7b2abdba-2366-42e0-b651-f3a6e832ce6a" providerId="ADAL" clId="{A4C47436-EFCE-4BF8-88FB-4F3D6D35F620}" dt="2024-01-20T06:12:30.273" v="3514" actId="1076"/>
          <ac:spMkLst>
            <pc:docMk/>
            <pc:sldMk cId="3982225640" sldId="276"/>
            <ac:spMk id="3" creationId="{AE302923-DA07-A591-DCB3-1F5EA515A5DF}"/>
          </ac:spMkLst>
        </pc:spChg>
        <pc:spChg chg="add del">
          <ac:chgData name="Hunter, Jodyann T. DPI" userId="7b2abdba-2366-42e0-b651-f3a6e832ce6a" providerId="ADAL" clId="{A4C47436-EFCE-4BF8-88FB-4F3D6D35F620}" dt="2024-01-20T05:50:21.496" v="3038" actId="22"/>
          <ac:spMkLst>
            <pc:docMk/>
            <pc:sldMk cId="3982225640" sldId="276"/>
            <ac:spMk id="5" creationId="{15F38C62-5866-2527-1BD2-727906CF2CC7}"/>
          </ac:spMkLst>
        </pc:spChg>
      </pc:sldChg>
      <pc:sldChg chg="del">
        <pc:chgData name="Hunter, Jodyann T. DPI" userId="7b2abdba-2366-42e0-b651-f3a6e832ce6a" providerId="ADAL" clId="{A4C47436-EFCE-4BF8-88FB-4F3D6D35F620}" dt="2024-01-20T05:57:08.152" v="3228" actId="2696"/>
        <pc:sldMkLst>
          <pc:docMk/>
          <pc:sldMk cId="3671572371" sldId="277"/>
        </pc:sldMkLst>
      </pc:sldChg>
      <pc:sldChg chg="del">
        <pc:chgData name="Hunter, Jodyann T. DPI" userId="7b2abdba-2366-42e0-b651-f3a6e832ce6a" providerId="ADAL" clId="{A4C47436-EFCE-4BF8-88FB-4F3D6D35F620}" dt="2024-01-20T05:57:20.872" v="3229" actId="2696"/>
        <pc:sldMkLst>
          <pc:docMk/>
          <pc:sldMk cId="2115836863" sldId="278"/>
        </pc:sldMkLst>
      </pc:sldChg>
      <pc:sldChg chg="del">
        <pc:chgData name="Hunter, Jodyann T. DPI" userId="7b2abdba-2366-42e0-b651-f3a6e832ce6a" providerId="ADAL" clId="{A4C47436-EFCE-4BF8-88FB-4F3D6D35F620}" dt="2024-01-20T05:03:35.935" v="2551" actId="2696"/>
        <pc:sldMkLst>
          <pc:docMk/>
          <pc:sldMk cId="2185289532" sldId="279"/>
        </pc:sldMkLst>
      </pc:sldChg>
      <pc:sldChg chg="del">
        <pc:chgData name="Hunter, Jodyann T. DPI" userId="7b2abdba-2366-42e0-b651-f3a6e832ce6a" providerId="ADAL" clId="{A4C47436-EFCE-4BF8-88FB-4F3D6D35F620}" dt="2024-01-20T05:03:39.109" v="2552" actId="2696"/>
        <pc:sldMkLst>
          <pc:docMk/>
          <pc:sldMk cId="3611669800" sldId="280"/>
        </pc:sldMkLst>
      </pc:sldChg>
      <pc:sldChg chg="addSp delSp modSp mod">
        <pc:chgData name="Hunter, Jodyann T. DPI" userId="7b2abdba-2366-42e0-b651-f3a6e832ce6a" providerId="ADAL" clId="{A4C47436-EFCE-4BF8-88FB-4F3D6D35F620}" dt="2024-01-20T05:59:23.965" v="3243" actId="113"/>
        <pc:sldMkLst>
          <pc:docMk/>
          <pc:sldMk cId="2494286358" sldId="281"/>
        </pc:sldMkLst>
        <pc:spChg chg="del">
          <ac:chgData name="Hunter, Jodyann T. DPI" userId="7b2abdba-2366-42e0-b651-f3a6e832ce6a" providerId="ADAL" clId="{A4C47436-EFCE-4BF8-88FB-4F3D6D35F620}" dt="2024-01-20T05:57:51.616" v="3230" actId="478"/>
          <ac:spMkLst>
            <pc:docMk/>
            <pc:sldMk cId="2494286358" sldId="281"/>
            <ac:spMk id="3" creationId="{9FC94AE1-7A25-F26E-2D63-FFC22D82CBB8}"/>
          </ac:spMkLst>
        </pc:spChg>
        <pc:spChg chg="add mod">
          <ac:chgData name="Hunter, Jodyann T. DPI" userId="7b2abdba-2366-42e0-b651-f3a6e832ce6a" providerId="ADAL" clId="{A4C47436-EFCE-4BF8-88FB-4F3D6D35F620}" dt="2024-01-20T05:59:23.965" v="3243" actId="113"/>
          <ac:spMkLst>
            <pc:docMk/>
            <pc:sldMk cId="2494286358" sldId="281"/>
            <ac:spMk id="5" creationId="{80680182-303B-8CC2-EC27-C7B3647E6DAF}"/>
          </ac:spMkLst>
        </pc:spChg>
        <pc:spChg chg="add mod">
          <ac:chgData name="Hunter, Jodyann T. DPI" userId="7b2abdba-2366-42e0-b651-f3a6e832ce6a" providerId="ADAL" clId="{A4C47436-EFCE-4BF8-88FB-4F3D6D35F620}" dt="2024-01-20T05:59:15.439" v="3242" actId="255"/>
          <ac:spMkLst>
            <pc:docMk/>
            <pc:sldMk cId="2494286358" sldId="281"/>
            <ac:spMk id="7" creationId="{FD1BBCDA-E94E-9F79-9CE8-8504E0AD0875}"/>
          </ac:spMkLst>
        </pc:spChg>
      </pc:sldChg>
      <pc:sldChg chg="addSp delSp modSp mod">
        <pc:chgData name="Hunter, Jodyann T. DPI" userId="7b2abdba-2366-42e0-b651-f3a6e832ce6a" providerId="ADAL" clId="{A4C47436-EFCE-4BF8-88FB-4F3D6D35F620}" dt="2024-01-20T06:02:49.089" v="3263" actId="1076"/>
        <pc:sldMkLst>
          <pc:docMk/>
          <pc:sldMk cId="718713172" sldId="282"/>
        </pc:sldMkLst>
        <pc:spChg chg="del">
          <ac:chgData name="Hunter, Jodyann T. DPI" userId="7b2abdba-2366-42e0-b651-f3a6e832ce6a" providerId="ADAL" clId="{A4C47436-EFCE-4BF8-88FB-4F3D6D35F620}" dt="2024-01-20T06:01:17.337" v="3248" actId="478"/>
          <ac:spMkLst>
            <pc:docMk/>
            <pc:sldMk cId="718713172" sldId="282"/>
            <ac:spMk id="3" creationId="{443C58B3-EC67-95C7-C30F-69EBFA17BA84}"/>
          </ac:spMkLst>
        </pc:spChg>
        <pc:spChg chg="add mod">
          <ac:chgData name="Hunter, Jodyann T. DPI" userId="7b2abdba-2366-42e0-b651-f3a6e832ce6a" providerId="ADAL" clId="{A4C47436-EFCE-4BF8-88FB-4F3D6D35F620}" dt="2024-01-20T06:00:59.743" v="3247" actId="115"/>
          <ac:spMkLst>
            <pc:docMk/>
            <pc:sldMk cId="718713172" sldId="282"/>
            <ac:spMk id="5" creationId="{1A2E668C-77F0-4F58-6A56-E16F787DBBDF}"/>
          </ac:spMkLst>
        </pc:spChg>
        <pc:spChg chg="add del mod">
          <ac:chgData name="Hunter, Jodyann T. DPI" userId="7b2abdba-2366-42e0-b651-f3a6e832ce6a" providerId="ADAL" clId="{A4C47436-EFCE-4BF8-88FB-4F3D6D35F620}" dt="2024-01-20T06:01:59.439" v="3253"/>
          <ac:spMkLst>
            <pc:docMk/>
            <pc:sldMk cId="718713172" sldId="282"/>
            <ac:spMk id="7" creationId="{6CEF7448-EE2E-1AAE-1AD0-24E31D386309}"/>
          </ac:spMkLst>
        </pc:spChg>
        <pc:spChg chg="add mod">
          <ac:chgData name="Hunter, Jodyann T. DPI" userId="7b2abdba-2366-42e0-b651-f3a6e832ce6a" providerId="ADAL" clId="{A4C47436-EFCE-4BF8-88FB-4F3D6D35F620}" dt="2024-01-20T06:02:12.612" v="3258" actId="14100"/>
          <ac:spMkLst>
            <pc:docMk/>
            <pc:sldMk cId="718713172" sldId="282"/>
            <ac:spMk id="9" creationId="{DCBDAA2A-8FEE-C963-5D48-16F250EC7EBE}"/>
          </ac:spMkLst>
        </pc:spChg>
        <pc:picChg chg="add mod">
          <ac:chgData name="Hunter, Jodyann T. DPI" userId="7b2abdba-2366-42e0-b651-f3a6e832ce6a" providerId="ADAL" clId="{A4C47436-EFCE-4BF8-88FB-4F3D6D35F620}" dt="2024-01-20T06:02:49.089" v="3263" actId="1076"/>
          <ac:picMkLst>
            <pc:docMk/>
            <pc:sldMk cId="718713172" sldId="282"/>
            <ac:picMk id="11" creationId="{42AFD002-1F52-6A45-06E1-DAE2A9CB9A9E}"/>
          </ac:picMkLst>
        </pc:picChg>
      </pc:sldChg>
      <pc:sldChg chg="addSp delSp modSp mod">
        <pc:chgData name="Hunter, Jodyann T. DPI" userId="7b2abdba-2366-42e0-b651-f3a6e832ce6a" providerId="ADAL" clId="{A4C47436-EFCE-4BF8-88FB-4F3D6D35F620}" dt="2024-01-20T06:15:29.874" v="3525" actId="1076"/>
        <pc:sldMkLst>
          <pc:docMk/>
          <pc:sldMk cId="399504814" sldId="283"/>
        </pc:sldMkLst>
        <pc:spChg chg="del">
          <ac:chgData name="Hunter, Jodyann T. DPI" userId="7b2abdba-2366-42e0-b651-f3a6e832ce6a" providerId="ADAL" clId="{A4C47436-EFCE-4BF8-88FB-4F3D6D35F620}" dt="2024-01-20T06:12:52.566" v="3517" actId="478"/>
          <ac:spMkLst>
            <pc:docMk/>
            <pc:sldMk cId="399504814" sldId="283"/>
            <ac:spMk id="3" creationId="{24EC100F-61D3-BEE2-86AE-CE8E4970A5A6}"/>
          </ac:spMkLst>
        </pc:spChg>
        <pc:spChg chg="add mod">
          <ac:chgData name="Hunter, Jodyann T. DPI" userId="7b2abdba-2366-42e0-b651-f3a6e832ce6a" providerId="ADAL" clId="{A4C47436-EFCE-4BF8-88FB-4F3D6D35F620}" dt="2024-01-20T06:12:57.278" v="3519" actId="2711"/>
          <ac:spMkLst>
            <pc:docMk/>
            <pc:sldMk cId="399504814" sldId="283"/>
            <ac:spMk id="5" creationId="{130ACA1B-E064-7BBB-E1FE-F0B89571A2D0}"/>
          </ac:spMkLst>
        </pc:spChg>
        <pc:spChg chg="add mod">
          <ac:chgData name="Hunter, Jodyann T. DPI" userId="7b2abdba-2366-42e0-b651-f3a6e832ce6a" providerId="ADAL" clId="{A4C47436-EFCE-4BF8-88FB-4F3D6D35F620}" dt="2024-01-20T06:14:25.644" v="3522" actId="1076"/>
          <ac:spMkLst>
            <pc:docMk/>
            <pc:sldMk cId="399504814" sldId="283"/>
            <ac:spMk id="7" creationId="{F46B0C51-B50C-DF4D-1E0F-93B033006660}"/>
          </ac:spMkLst>
        </pc:spChg>
        <pc:picChg chg="add mod">
          <ac:chgData name="Hunter, Jodyann T. DPI" userId="7b2abdba-2366-42e0-b651-f3a6e832ce6a" providerId="ADAL" clId="{A4C47436-EFCE-4BF8-88FB-4F3D6D35F620}" dt="2024-01-20T06:15:29.874" v="3525" actId="1076"/>
          <ac:picMkLst>
            <pc:docMk/>
            <pc:sldMk cId="399504814" sldId="283"/>
            <ac:picMk id="9" creationId="{11642853-877A-94F9-7920-F428134B1D08}"/>
          </ac:picMkLst>
        </pc:picChg>
      </pc:sldChg>
      <pc:sldChg chg="addSp delSp modSp mod">
        <pc:chgData name="Hunter, Jodyann T. DPI" userId="7b2abdba-2366-42e0-b651-f3a6e832ce6a" providerId="ADAL" clId="{A4C47436-EFCE-4BF8-88FB-4F3D6D35F620}" dt="2024-01-20T06:16:49.173" v="3537" actId="20577"/>
        <pc:sldMkLst>
          <pc:docMk/>
          <pc:sldMk cId="1960741445" sldId="284"/>
        </pc:sldMkLst>
        <pc:spChg chg="del">
          <ac:chgData name="Hunter, Jodyann T. DPI" userId="7b2abdba-2366-42e0-b651-f3a6e832ce6a" providerId="ADAL" clId="{A4C47436-EFCE-4BF8-88FB-4F3D6D35F620}" dt="2024-01-20T06:16:17.261" v="3527" actId="478"/>
          <ac:spMkLst>
            <pc:docMk/>
            <pc:sldMk cId="1960741445" sldId="284"/>
            <ac:spMk id="3" creationId="{6E79EEBE-9978-DE59-CC50-734A8F852940}"/>
          </ac:spMkLst>
        </pc:spChg>
        <pc:spChg chg="add mod">
          <ac:chgData name="Hunter, Jodyann T. DPI" userId="7b2abdba-2366-42e0-b651-f3a6e832ce6a" providerId="ADAL" clId="{A4C47436-EFCE-4BF8-88FB-4F3D6D35F620}" dt="2024-01-20T06:16:29.775" v="3532" actId="1076"/>
          <ac:spMkLst>
            <pc:docMk/>
            <pc:sldMk cId="1960741445" sldId="284"/>
            <ac:spMk id="5" creationId="{F6118416-B1E5-0CC6-4E89-659FF5CE7E58}"/>
          </ac:spMkLst>
        </pc:spChg>
        <pc:spChg chg="add mod">
          <ac:chgData name="Hunter, Jodyann T. DPI" userId="7b2abdba-2366-42e0-b651-f3a6e832ce6a" providerId="ADAL" clId="{A4C47436-EFCE-4BF8-88FB-4F3D6D35F620}" dt="2024-01-20T06:16:49.173" v="3537" actId="20577"/>
          <ac:spMkLst>
            <pc:docMk/>
            <pc:sldMk cId="1960741445" sldId="284"/>
            <ac:spMk id="7" creationId="{92A901E7-A292-F662-0EAA-4F880095393B}"/>
          </ac:spMkLst>
        </pc:spChg>
      </pc:sldChg>
      <pc:sldChg chg="del">
        <pc:chgData name="Hunter, Jodyann T. DPI" userId="7b2abdba-2366-42e0-b651-f3a6e832ce6a" providerId="ADAL" clId="{A4C47436-EFCE-4BF8-88FB-4F3D6D35F620}" dt="2024-01-20T03:44:37.576" v="1919" actId="2696"/>
        <pc:sldMkLst>
          <pc:docMk/>
          <pc:sldMk cId="4075614658" sldId="285"/>
        </pc:sldMkLst>
      </pc:sldChg>
      <pc:sldChg chg="addSp delSp modSp mod">
        <pc:chgData name="Hunter, Jodyann T. DPI" userId="7b2abdba-2366-42e0-b651-f3a6e832ce6a" providerId="ADAL" clId="{A4C47436-EFCE-4BF8-88FB-4F3D6D35F620}" dt="2024-01-20T03:44:32.002" v="1918" actId="1076"/>
        <pc:sldMkLst>
          <pc:docMk/>
          <pc:sldMk cId="3515271497" sldId="286"/>
        </pc:sldMkLst>
        <pc:spChg chg="mod">
          <ac:chgData name="Hunter, Jodyann T. DPI" userId="7b2abdba-2366-42e0-b651-f3a6e832ce6a" providerId="ADAL" clId="{A4C47436-EFCE-4BF8-88FB-4F3D6D35F620}" dt="2024-01-20T03:37:46.455" v="1815" actId="1076"/>
          <ac:spMkLst>
            <pc:docMk/>
            <pc:sldMk cId="3515271497" sldId="286"/>
            <ac:spMk id="3" creationId="{9334191A-526C-22CC-B188-4521C4799F68}"/>
          </ac:spMkLst>
        </pc:spChg>
        <pc:spChg chg="add mod">
          <ac:chgData name="Hunter, Jodyann T. DPI" userId="7b2abdba-2366-42e0-b651-f3a6e832ce6a" providerId="ADAL" clId="{A4C47436-EFCE-4BF8-88FB-4F3D6D35F620}" dt="2024-01-20T03:31:42.968" v="1698" actId="20577"/>
          <ac:spMkLst>
            <pc:docMk/>
            <pc:sldMk cId="3515271497" sldId="286"/>
            <ac:spMk id="5" creationId="{3824A243-D18E-5AFE-3DA5-981A202CCEA6}"/>
          </ac:spMkLst>
        </pc:spChg>
        <pc:spChg chg="add mod">
          <ac:chgData name="Hunter, Jodyann T. DPI" userId="7b2abdba-2366-42e0-b651-f3a6e832ce6a" providerId="ADAL" clId="{A4C47436-EFCE-4BF8-88FB-4F3D6D35F620}" dt="2024-01-20T03:39:48.224" v="1893" actId="12"/>
          <ac:spMkLst>
            <pc:docMk/>
            <pc:sldMk cId="3515271497" sldId="286"/>
            <ac:spMk id="6" creationId="{9BBE89E9-6FD2-E7E4-87D6-D611821903AB}"/>
          </ac:spMkLst>
        </pc:spChg>
        <pc:spChg chg="add del">
          <ac:chgData name="Hunter, Jodyann T. DPI" userId="7b2abdba-2366-42e0-b651-f3a6e832ce6a" providerId="ADAL" clId="{A4C47436-EFCE-4BF8-88FB-4F3D6D35F620}" dt="2024-01-20T03:35:26.196" v="1777" actId="22"/>
          <ac:spMkLst>
            <pc:docMk/>
            <pc:sldMk cId="3515271497" sldId="286"/>
            <ac:spMk id="8" creationId="{2582CD48-B394-B0F2-8760-4D7839CECDF3}"/>
          </ac:spMkLst>
        </pc:spChg>
        <pc:spChg chg="add mod">
          <ac:chgData name="Hunter, Jodyann T. DPI" userId="7b2abdba-2366-42e0-b651-f3a6e832ce6a" providerId="ADAL" clId="{A4C47436-EFCE-4BF8-88FB-4F3D6D35F620}" dt="2024-01-20T03:40:07.492" v="1908" actId="1076"/>
          <ac:spMkLst>
            <pc:docMk/>
            <pc:sldMk cId="3515271497" sldId="286"/>
            <ac:spMk id="10" creationId="{4A356BBF-0482-CD8C-EB8D-3D04C5F4D726}"/>
          </ac:spMkLst>
        </pc:spChg>
        <pc:spChg chg="add mod">
          <ac:chgData name="Hunter, Jodyann T. DPI" userId="7b2abdba-2366-42e0-b651-f3a6e832ce6a" providerId="ADAL" clId="{A4C47436-EFCE-4BF8-88FB-4F3D6D35F620}" dt="2024-01-20T03:44:32.002" v="1918" actId="1076"/>
          <ac:spMkLst>
            <pc:docMk/>
            <pc:sldMk cId="3515271497" sldId="286"/>
            <ac:spMk id="12" creationId="{0E9BE0F6-7B33-84EE-2E86-1DAEA338A444}"/>
          </ac:spMkLst>
        </pc:spChg>
        <pc:spChg chg="add mod">
          <ac:chgData name="Hunter, Jodyann T. DPI" userId="7b2abdba-2366-42e0-b651-f3a6e832ce6a" providerId="ADAL" clId="{A4C47436-EFCE-4BF8-88FB-4F3D6D35F620}" dt="2024-01-20T03:44:29.502" v="1917" actId="1076"/>
          <ac:spMkLst>
            <pc:docMk/>
            <pc:sldMk cId="3515271497" sldId="286"/>
            <ac:spMk id="14" creationId="{EB70F23F-991B-B9A5-58FF-CE693A03FBC0}"/>
          </ac:spMkLst>
        </pc:spChg>
        <pc:picChg chg="add mod">
          <ac:chgData name="Hunter, Jodyann T. DPI" userId="7b2abdba-2366-42e0-b651-f3a6e832ce6a" providerId="ADAL" clId="{A4C47436-EFCE-4BF8-88FB-4F3D6D35F620}" dt="2024-01-20T03:41:12.101" v="1912" actId="1076"/>
          <ac:picMkLst>
            <pc:docMk/>
            <pc:sldMk cId="3515271497" sldId="286"/>
            <ac:picMk id="16" creationId="{23E8D95A-815D-17A7-EE29-87A6D3001FF1}"/>
          </ac:picMkLst>
        </pc:picChg>
        <pc:picChg chg="add mod">
          <ac:chgData name="Hunter, Jodyann T. DPI" userId="7b2abdba-2366-42e0-b651-f3a6e832ce6a" providerId="ADAL" clId="{A4C47436-EFCE-4BF8-88FB-4F3D6D35F620}" dt="2024-01-20T03:44:25.891" v="1916" actId="1076"/>
          <ac:picMkLst>
            <pc:docMk/>
            <pc:sldMk cId="3515271497" sldId="286"/>
            <ac:picMk id="17" creationId="{8337EBAD-1201-4C8A-FB30-4998C3C25DE5}"/>
          </ac:picMkLst>
        </pc:picChg>
      </pc:sldChg>
      <pc:sldChg chg="addSp delSp modSp mod">
        <pc:chgData name="Hunter, Jodyann T. DPI" userId="7b2abdba-2366-42e0-b651-f3a6e832ce6a" providerId="ADAL" clId="{A4C47436-EFCE-4BF8-88FB-4F3D6D35F620}" dt="2024-01-20T06:23:31.411" v="3600" actId="1076"/>
        <pc:sldMkLst>
          <pc:docMk/>
          <pc:sldMk cId="4042900909" sldId="287"/>
        </pc:sldMkLst>
        <pc:spChg chg="mod">
          <ac:chgData name="Hunter, Jodyann T. DPI" userId="7b2abdba-2366-42e0-b651-f3a6e832ce6a" providerId="ADAL" clId="{A4C47436-EFCE-4BF8-88FB-4F3D6D35F620}" dt="2024-01-20T06:17:19.782" v="3547" actId="20577"/>
          <ac:spMkLst>
            <pc:docMk/>
            <pc:sldMk cId="4042900909" sldId="287"/>
            <ac:spMk id="2" creationId="{370C19AE-5435-A73E-75AE-F3896DDCC144}"/>
          </ac:spMkLst>
        </pc:spChg>
        <pc:spChg chg="del">
          <ac:chgData name="Hunter, Jodyann T. DPI" userId="7b2abdba-2366-42e0-b651-f3a6e832ce6a" providerId="ADAL" clId="{A4C47436-EFCE-4BF8-88FB-4F3D6D35F620}" dt="2024-01-20T06:20:10.448" v="3579" actId="478"/>
          <ac:spMkLst>
            <pc:docMk/>
            <pc:sldMk cId="4042900909" sldId="287"/>
            <ac:spMk id="3" creationId="{F7BB2BE6-718E-EE6E-B25E-5CCA9C944088}"/>
          </ac:spMkLst>
        </pc:spChg>
        <pc:spChg chg="add mod">
          <ac:chgData name="Hunter, Jodyann T. DPI" userId="7b2abdba-2366-42e0-b651-f3a6e832ce6a" providerId="ADAL" clId="{A4C47436-EFCE-4BF8-88FB-4F3D6D35F620}" dt="2024-01-20T06:19:28.652" v="3578" actId="1076"/>
          <ac:spMkLst>
            <pc:docMk/>
            <pc:sldMk cId="4042900909" sldId="287"/>
            <ac:spMk id="5" creationId="{C0D13EBA-A493-B4E2-D2E6-72D188A35610}"/>
          </ac:spMkLst>
        </pc:spChg>
        <pc:spChg chg="add del mod">
          <ac:chgData name="Hunter, Jodyann T. DPI" userId="7b2abdba-2366-42e0-b651-f3a6e832ce6a" providerId="ADAL" clId="{A4C47436-EFCE-4BF8-88FB-4F3D6D35F620}" dt="2024-01-20T06:21:08.462" v="3583" actId="478"/>
          <ac:spMkLst>
            <pc:docMk/>
            <pc:sldMk cId="4042900909" sldId="287"/>
            <ac:spMk id="7" creationId="{12940B36-B012-5B78-2573-2F2A76E57C91}"/>
          </ac:spMkLst>
        </pc:spChg>
        <pc:spChg chg="add mod">
          <ac:chgData name="Hunter, Jodyann T. DPI" userId="7b2abdba-2366-42e0-b651-f3a6e832ce6a" providerId="ADAL" clId="{A4C47436-EFCE-4BF8-88FB-4F3D6D35F620}" dt="2024-01-20T06:23:31.411" v="3600" actId="1076"/>
          <ac:spMkLst>
            <pc:docMk/>
            <pc:sldMk cId="4042900909" sldId="287"/>
            <ac:spMk id="9" creationId="{B3196D71-7FEA-059B-1EFA-9CD0B0A58B70}"/>
          </ac:spMkLst>
        </pc:spChg>
      </pc:sldChg>
      <pc:sldChg chg="addSp delSp modSp mod">
        <pc:chgData name="Hunter, Jodyann T. DPI" userId="7b2abdba-2366-42e0-b651-f3a6e832ce6a" providerId="ADAL" clId="{A4C47436-EFCE-4BF8-88FB-4F3D6D35F620}" dt="2024-01-20T06:24:01.254" v="3605" actId="2710"/>
        <pc:sldMkLst>
          <pc:docMk/>
          <pc:sldMk cId="2826135095" sldId="288"/>
        </pc:sldMkLst>
        <pc:spChg chg="del">
          <ac:chgData name="Hunter, Jodyann T. DPI" userId="7b2abdba-2366-42e0-b651-f3a6e832ce6a" providerId="ADAL" clId="{A4C47436-EFCE-4BF8-88FB-4F3D6D35F620}" dt="2024-01-20T06:18:11.761" v="3567" actId="478"/>
          <ac:spMkLst>
            <pc:docMk/>
            <pc:sldMk cId="2826135095" sldId="288"/>
            <ac:spMk id="3" creationId="{0EC66115-7B0C-6E3C-1B31-516C9C447FEA}"/>
          </ac:spMkLst>
        </pc:spChg>
        <pc:spChg chg="add mod">
          <ac:chgData name="Hunter, Jodyann T. DPI" userId="7b2abdba-2366-42e0-b651-f3a6e832ce6a" providerId="ADAL" clId="{A4C47436-EFCE-4BF8-88FB-4F3D6D35F620}" dt="2024-01-20T06:24:01.254" v="3605" actId="2710"/>
          <ac:spMkLst>
            <pc:docMk/>
            <pc:sldMk cId="2826135095" sldId="288"/>
            <ac:spMk id="5" creationId="{BAC9B689-442D-53A9-6554-3F279EBF28AC}"/>
          </ac:spMkLst>
        </pc:spChg>
        <pc:spChg chg="add mod">
          <ac:chgData name="Hunter, Jodyann T. DPI" userId="7b2abdba-2366-42e0-b651-f3a6e832ce6a" providerId="ADAL" clId="{A4C47436-EFCE-4BF8-88FB-4F3D6D35F620}" dt="2024-01-20T06:18:36.492" v="3573" actId="115"/>
          <ac:spMkLst>
            <pc:docMk/>
            <pc:sldMk cId="2826135095" sldId="288"/>
            <ac:spMk id="7" creationId="{BF6A5CE0-842B-0FE1-A231-935EAC03D103}"/>
          </ac:spMkLst>
        </pc:spChg>
      </pc:sldChg>
      <pc:sldChg chg="addSp modSp new mod">
        <pc:chgData name="Hunter, Jodyann T. DPI" userId="7b2abdba-2366-42e0-b651-f3a6e832ce6a" providerId="ADAL" clId="{A4C47436-EFCE-4BF8-88FB-4F3D6D35F620}" dt="2024-01-20T01:38:45.779" v="827" actId="255"/>
        <pc:sldMkLst>
          <pc:docMk/>
          <pc:sldMk cId="4141266243" sldId="289"/>
        </pc:sldMkLst>
        <pc:spChg chg="mod">
          <ac:chgData name="Hunter, Jodyann T. DPI" userId="7b2abdba-2366-42e0-b651-f3a6e832ce6a" providerId="ADAL" clId="{A4C47436-EFCE-4BF8-88FB-4F3D6D35F620}" dt="2024-01-20T00:48:05.973" v="343" actId="313"/>
          <ac:spMkLst>
            <pc:docMk/>
            <pc:sldMk cId="4141266243" sldId="289"/>
            <ac:spMk id="2" creationId="{85258932-5666-5DAD-D55F-BA1BB343DBA1}"/>
          </ac:spMkLst>
        </pc:spChg>
        <pc:spChg chg="mod">
          <ac:chgData name="Hunter, Jodyann T. DPI" userId="7b2abdba-2366-42e0-b651-f3a6e832ce6a" providerId="ADAL" clId="{A4C47436-EFCE-4BF8-88FB-4F3D6D35F620}" dt="2024-01-20T00:47:13.944" v="314" actId="1076"/>
          <ac:spMkLst>
            <pc:docMk/>
            <pc:sldMk cId="4141266243" sldId="289"/>
            <ac:spMk id="3" creationId="{A0C70823-DCAB-2AAE-002F-CAF506B7CBB1}"/>
          </ac:spMkLst>
        </pc:spChg>
        <pc:spChg chg="add mod">
          <ac:chgData name="Hunter, Jodyann T. DPI" userId="7b2abdba-2366-42e0-b651-f3a6e832ce6a" providerId="ADAL" clId="{A4C47436-EFCE-4BF8-88FB-4F3D6D35F620}" dt="2024-01-20T01:38:45.779" v="827" actId="255"/>
          <ac:spMkLst>
            <pc:docMk/>
            <pc:sldMk cId="4141266243" sldId="289"/>
            <ac:spMk id="6" creationId="{DAE21C58-C4AD-98B1-6CF3-8951F1F84B4A}"/>
          </ac:spMkLst>
        </pc:spChg>
        <pc:picChg chg="add mod">
          <ac:chgData name="Hunter, Jodyann T. DPI" userId="7b2abdba-2366-42e0-b651-f3a6e832ce6a" providerId="ADAL" clId="{A4C47436-EFCE-4BF8-88FB-4F3D6D35F620}" dt="2024-01-20T00:49:20.678" v="363" actId="1076"/>
          <ac:picMkLst>
            <pc:docMk/>
            <pc:sldMk cId="4141266243" sldId="289"/>
            <ac:picMk id="4" creationId="{FF538057-3C21-C273-9BF3-B5D9FEDC288C}"/>
          </ac:picMkLst>
        </pc:picChg>
      </pc:sldChg>
      <pc:sldChg chg="addSp modSp new mod">
        <pc:chgData name="Hunter, Jodyann T. DPI" userId="7b2abdba-2366-42e0-b651-f3a6e832ce6a" providerId="ADAL" clId="{A4C47436-EFCE-4BF8-88FB-4F3D6D35F620}" dt="2024-01-20T01:50:30.166" v="1347" actId="1076"/>
        <pc:sldMkLst>
          <pc:docMk/>
          <pc:sldMk cId="3849185111" sldId="290"/>
        </pc:sldMkLst>
        <pc:spChg chg="mod">
          <ac:chgData name="Hunter, Jodyann T. DPI" userId="7b2abdba-2366-42e0-b651-f3a6e832ce6a" providerId="ADAL" clId="{A4C47436-EFCE-4BF8-88FB-4F3D6D35F620}" dt="2024-01-20T00:47:59.791" v="342" actId="5793"/>
          <ac:spMkLst>
            <pc:docMk/>
            <pc:sldMk cId="3849185111" sldId="290"/>
            <ac:spMk id="2" creationId="{1EFB54F2-54AC-0666-92FF-3B94CFA79786}"/>
          </ac:spMkLst>
        </pc:spChg>
        <pc:spChg chg="mod">
          <ac:chgData name="Hunter, Jodyann T. DPI" userId="7b2abdba-2366-42e0-b651-f3a6e832ce6a" providerId="ADAL" clId="{A4C47436-EFCE-4BF8-88FB-4F3D6D35F620}" dt="2024-01-20T01:42:05.362" v="1022" actId="1076"/>
          <ac:spMkLst>
            <pc:docMk/>
            <pc:sldMk cId="3849185111" sldId="290"/>
            <ac:spMk id="3" creationId="{696A2C50-DB7E-6D51-604A-C84EABCEF5F3}"/>
          </ac:spMkLst>
        </pc:spChg>
        <pc:spChg chg="add mod">
          <ac:chgData name="Hunter, Jodyann T. DPI" userId="7b2abdba-2366-42e0-b651-f3a6e832ce6a" providerId="ADAL" clId="{A4C47436-EFCE-4BF8-88FB-4F3D6D35F620}" dt="2024-01-20T01:43:06.328" v="1136" actId="20577"/>
          <ac:spMkLst>
            <pc:docMk/>
            <pc:sldMk cId="3849185111" sldId="290"/>
            <ac:spMk id="5" creationId="{E3344D9B-9DB2-C2BE-D90C-CED74AFDBC63}"/>
          </ac:spMkLst>
        </pc:spChg>
        <pc:spChg chg="add mod">
          <ac:chgData name="Hunter, Jodyann T. DPI" userId="7b2abdba-2366-42e0-b651-f3a6e832ce6a" providerId="ADAL" clId="{A4C47436-EFCE-4BF8-88FB-4F3D6D35F620}" dt="2024-01-20T01:48:41.014" v="1344" actId="20577"/>
          <ac:spMkLst>
            <pc:docMk/>
            <pc:sldMk cId="3849185111" sldId="290"/>
            <ac:spMk id="6" creationId="{AC9FF1CC-2FA5-565F-CAC6-C14D9387E188}"/>
          </ac:spMkLst>
        </pc:spChg>
        <pc:picChg chg="add mod">
          <ac:chgData name="Hunter, Jodyann T. DPI" userId="7b2abdba-2366-42e0-b651-f3a6e832ce6a" providerId="ADAL" clId="{A4C47436-EFCE-4BF8-88FB-4F3D6D35F620}" dt="2024-01-20T00:49:58.080" v="365" actId="1076"/>
          <ac:picMkLst>
            <pc:docMk/>
            <pc:sldMk cId="3849185111" sldId="290"/>
            <ac:picMk id="4" creationId="{EAC6AFD6-64DF-53D3-D926-C9C59AD41400}"/>
          </ac:picMkLst>
        </pc:picChg>
        <pc:picChg chg="add mod">
          <ac:chgData name="Hunter, Jodyann T. DPI" userId="7b2abdba-2366-42e0-b651-f3a6e832ce6a" providerId="ADAL" clId="{A4C47436-EFCE-4BF8-88FB-4F3D6D35F620}" dt="2024-01-20T01:50:30.166" v="1347" actId="1076"/>
          <ac:picMkLst>
            <pc:docMk/>
            <pc:sldMk cId="3849185111" sldId="290"/>
            <ac:picMk id="8" creationId="{2CF7D0A7-1748-58EC-FD81-19FC0F89AD4F}"/>
          </ac:picMkLst>
        </pc:picChg>
      </pc:sldChg>
      <pc:sldChg chg="modSp new del mod">
        <pc:chgData name="Hunter, Jodyann T. DPI" userId="7b2abdba-2366-42e0-b651-f3a6e832ce6a" providerId="ADAL" clId="{A4C47436-EFCE-4BF8-88FB-4F3D6D35F620}" dt="2024-01-20T00:50:03.882" v="366" actId="2696"/>
        <pc:sldMkLst>
          <pc:docMk/>
          <pc:sldMk cId="2602511678" sldId="291"/>
        </pc:sldMkLst>
        <pc:spChg chg="mod">
          <ac:chgData name="Hunter, Jodyann T. DPI" userId="7b2abdba-2366-42e0-b651-f3a6e832ce6a" providerId="ADAL" clId="{A4C47436-EFCE-4BF8-88FB-4F3D6D35F620}" dt="2024-01-20T00:48:13.504" v="354" actId="20577"/>
          <ac:spMkLst>
            <pc:docMk/>
            <pc:sldMk cId="2602511678" sldId="291"/>
            <ac:spMk id="2" creationId="{AFD7301F-B4C4-526C-EF9D-3BFAEF2E38CE}"/>
          </ac:spMkLst>
        </pc:spChg>
        <pc:spChg chg="mod">
          <ac:chgData name="Hunter, Jodyann T. DPI" userId="7b2abdba-2366-42e0-b651-f3a6e832ce6a" providerId="ADAL" clId="{A4C47436-EFCE-4BF8-88FB-4F3D6D35F620}" dt="2024-01-20T00:48:28.747" v="358" actId="1076"/>
          <ac:spMkLst>
            <pc:docMk/>
            <pc:sldMk cId="2602511678" sldId="291"/>
            <ac:spMk id="3" creationId="{3A6EE2CF-454A-A5E4-CDB3-0D4E2344FA6C}"/>
          </ac:spMkLst>
        </pc:spChg>
      </pc:sldChg>
      <pc:sldChg chg="new del">
        <pc:chgData name="Hunter, Jodyann T. DPI" userId="7b2abdba-2366-42e0-b651-f3a6e832ce6a" providerId="ADAL" clId="{A4C47436-EFCE-4BF8-88FB-4F3D6D35F620}" dt="2024-01-20T00:48:41.989" v="359" actId="2696"/>
        <pc:sldMkLst>
          <pc:docMk/>
          <pc:sldMk cId="3696397952" sldId="292"/>
        </pc:sldMkLst>
      </pc:sldChg>
      <pc:sldChg chg="addSp modSp new mod">
        <pc:chgData name="Hunter, Jodyann T. DPI" userId="7b2abdba-2366-42e0-b651-f3a6e832ce6a" providerId="ADAL" clId="{A4C47436-EFCE-4BF8-88FB-4F3D6D35F620}" dt="2024-01-20T00:46:37.923" v="291" actId="313"/>
        <pc:sldMkLst>
          <pc:docMk/>
          <pc:sldMk cId="3763520513" sldId="293"/>
        </pc:sldMkLst>
        <pc:spChg chg="mod">
          <ac:chgData name="Hunter, Jodyann T. DPI" userId="7b2abdba-2366-42e0-b651-f3a6e832ce6a" providerId="ADAL" clId="{A4C47436-EFCE-4BF8-88FB-4F3D6D35F620}" dt="2024-01-20T00:46:37.923" v="291" actId="313"/>
          <ac:spMkLst>
            <pc:docMk/>
            <pc:sldMk cId="3763520513" sldId="293"/>
            <ac:spMk id="2" creationId="{32FA76EF-6981-CC01-6F6B-5A7A23DFDFCD}"/>
          </ac:spMkLst>
        </pc:spChg>
        <pc:spChg chg="mod">
          <ac:chgData name="Hunter, Jodyann T. DPI" userId="7b2abdba-2366-42e0-b651-f3a6e832ce6a" providerId="ADAL" clId="{A4C47436-EFCE-4BF8-88FB-4F3D6D35F620}" dt="2024-01-20T00:27:34.924" v="181" actId="1076"/>
          <ac:spMkLst>
            <pc:docMk/>
            <pc:sldMk cId="3763520513" sldId="293"/>
            <ac:spMk id="3" creationId="{A27D91E0-D100-403D-79AD-E9ED18B32366}"/>
          </ac:spMkLst>
        </pc:spChg>
        <pc:spChg chg="add mod">
          <ac:chgData name="Hunter, Jodyann T. DPI" userId="7b2abdba-2366-42e0-b651-f3a6e832ce6a" providerId="ADAL" clId="{A4C47436-EFCE-4BF8-88FB-4F3D6D35F620}" dt="2024-01-20T00:28:52.781" v="255" actId="1076"/>
          <ac:spMkLst>
            <pc:docMk/>
            <pc:sldMk cId="3763520513" sldId="293"/>
            <ac:spMk id="4" creationId="{8E53F1D4-7709-F041-86AC-FB64A4365688}"/>
          </ac:spMkLst>
        </pc:spChg>
        <pc:picChg chg="add mod">
          <ac:chgData name="Hunter, Jodyann T. DPI" userId="7b2abdba-2366-42e0-b651-f3a6e832ce6a" providerId="ADAL" clId="{A4C47436-EFCE-4BF8-88FB-4F3D6D35F620}" dt="2024-01-20T00:33:52.598" v="267" actId="1076"/>
          <ac:picMkLst>
            <pc:docMk/>
            <pc:sldMk cId="3763520513" sldId="293"/>
            <ac:picMk id="6" creationId="{B321C7A5-3099-E0B5-3BA6-45B502B0F33E}"/>
          </ac:picMkLst>
        </pc:picChg>
        <pc:picChg chg="add mod">
          <ac:chgData name="Hunter, Jodyann T. DPI" userId="7b2abdba-2366-42e0-b651-f3a6e832ce6a" providerId="ADAL" clId="{A4C47436-EFCE-4BF8-88FB-4F3D6D35F620}" dt="2024-01-20T00:33:53.916" v="268" actId="1076"/>
          <ac:picMkLst>
            <pc:docMk/>
            <pc:sldMk cId="3763520513" sldId="293"/>
            <ac:picMk id="8" creationId="{2A11E578-2BFA-9C21-8AF8-89AFE335E71A}"/>
          </ac:picMkLst>
        </pc:picChg>
        <pc:picChg chg="add mod">
          <ac:chgData name="Hunter, Jodyann T. DPI" userId="7b2abdba-2366-42e0-b651-f3a6e832ce6a" providerId="ADAL" clId="{A4C47436-EFCE-4BF8-88FB-4F3D6D35F620}" dt="2024-01-20T00:33:57.577" v="271" actId="1076"/>
          <ac:picMkLst>
            <pc:docMk/>
            <pc:sldMk cId="3763520513" sldId="293"/>
            <ac:picMk id="10" creationId="{37E67EAD-EB73-3E69-390F-2E08C8B863E7}"/>
          </ac:picMkLst>
        </pc:picChg>
      </pc:sldChg>
      <pc:sldChg chg="addSp delSp modSp new mod">
        <pc:chgData name="Hunter, Jodyann T. DPI" userId="7b2abdba-2366-42e0-b651-f3a6e832ce6a" providerId="ADAL" clId="{A4C47436-EFCE-4BF8-88FB-4F3D6D35F620}" dt="2024-01-20T01:17:31.736" v="612" actId="478"/>
        <pc:sldMkLst>
          <pc:docMk/>
          <pc:sldMk cId="3413709011" sldId="294"/>
        </pc:sldMkLst>
        <pc:spChg chg="del">
          <ac:chgData name="Hunter, Jodyann T. DPI" userId="7b2abdba-2366-42e0-b651-f3a6e832ce6a" providerId="ADAL" clId="{A4C47436-EFCE-4BF8-88FB-4F3D6D35F620}" dt="2024-01-20T01:17:31.736" v="612" actId="478"/>
          <ac:spMkLst>
            <pc:docMk/>
            <pc:sldMk cId="3413709011" sldId="294"/>
            <ac:spMk id="2" creationId="{8775B914-3C43-8E68-4F0F-70AAB00AD4C8}"/>
          </ac:spMkLst>
        </pc:spChg>
        <pc:spChg chg="del">
          <ac:chgData name="Hunter, Jodyann T. DPI" userId="7b2abdba-2366-42e0-b651-f3a6e832ce6a" providerId="ADAL" clId="{A4C47436-EFCE-4BF8-88FB-4F3D6D35F620}" dt="2024-01-20T01:16:44.478" v="601" actId="478"/>
          <ac:spMkLst>
            <pc:docMk/>
            <pc:sldMk cId="3413709011" sldId="294"/>
            <ac:spMk id="3" creationId="{63501424-4C00-E944-BE7B-65C3C6BF582B}"/>
          </ac:spMkLst>
        </pc:spChg>
        <pc:picChg chg="add del mod">
          <ac:chgData name="Hunter, Jodyann T. DPI" userId="7b2abdba-2366-42e0-b651-f3a6e832ce6a" providerId="ADAL" clId="{A4C47436-EFCE-4BF8-88FB-4F3D6D35F620}" dt="2024-01-20T01:16:49.890" v="604" actId="478"/>
          <ac:picMkLst>
            <pc:docMk/>
            <pc:sldMk cId="3413709011" sldId="294"/>
            <ac:picMk id="4" creationId="{4B942B3B-9D0C-DA4E-746E-EDB9FA1B9707}"/>
          </ac:picMkLst>
        </pc:picChg>
        <pc:picChg chg="add del mod">
          <ac:chgData name="Hunter, Jodyann T. DPI" userId="7b2abdba-2366-42e0-b651-f3a6e832ce6a" providerId="ADAL" clId="{A4C47436-EFCE-4BF8-88FB-4F3D6D35F620}" dt="2024-01-20T01:17:03.464" v="608" actId="478"/>
          <ac:picMkLst>
            <pc:docMk/>
            <pc:sldMk cId="3413709011" sldId="294"/>
            <ac:picMk id="5" creationId="{830AAFED-16B6-8994-B6FA-5E7FF85B46B0}"/>
          </ac:picMkLst>
        </pc:picChg>
        <pc:picChg chg="add mod">
          <ac:chgData name="Hunter, Jodyann T. DPI" userId="7b2abdba-2366-42e0-b651-f3a6e832ce6a" providerId="ADAL" clId="{A4C47436-EFCE-4BF8-88FB-4F3D6D35F620}" dt="2024-01-20T01:17:23.469" v="611" actId="1076"/>
          <ac:picMkLst>
            <pc:docMk/>
            <pc:sldMk cId="3413709011" sldId="294"/>
            <ac:picMk id="6" creationId="{6132C336-FDEC-F31A-ECEB-E2D46D4C8546}"/>
          </ac:picMkLst>
        </pc:picChg>
      </pc:sldChg>
      <pc:sldChg chg="addSp delSp modSp new mod">
        <pc:chgData name="Hunter, Jodyann T. DPI" userId="7b2abdba-2366-42e0-b651-f3a6e832ce6a" providerId="ADAL" clId="{A4C47436-EFCE-4BF8-88FB-4F3D6D35F620}" dt="2024-01-20T01:59:32.274" v="1468" actId="1076"/>
        <pc:sldMkLst>
          <pc:docMk/>
          <pc:sldMk cId="1952756607" sldId="295"/>
        </pc:sldMkLst>
        <pc:spChg chg="mod">
          <ac:chgData name="Hunter, Jodyann T. DPI" userId="7b2abdba-2366-42e0-b651-f3a6e832ce6a" providerId="ADAL" clId="{A4C47436-EFCE-4BF8-88FB-4F3D6D35F620}" dt="2024-01-20T01:51:03.328" v="1359" actId="20577"/>
          <ac:spMkLst>
            <pc:docMk/>
            <pc:sldMk cId="1952756607" sldId="295"/>
            <ac:spMk id="2" creationId="{486ED89F-2A9A-2247-1447-68D2C7183493}"/>
          </ac:spMkLst>
        </pc:spChg>
        <pc:spChg chg="mod">
          <ac:chgData name="Hunter, Jodyann T. DPI" userId="7b2abdba-2366-42e0-b651-f3a6e832ce6a" providerId="ADAL" clId="{A4C47436-EFCE-4BF8-88FB-4F3D6D35F620}" dt="2024-01-20T01:51:28.160" v="1371" actId="1076"/>
          <ac:spMkLst>
            <pc:docMk/>
            <pc:sldMk cId="1952756607" sldId="295"/>
            <ac:spMk id="3" creationId="{5A1F9B7E-413F-FDF2-2368-DDEFA1CDED89}"/>
          </ac:spMkLst>
        </pc:spChg>
        <pc:spChg chg="add del mod">
          <ac:chgData name="Hunter, Jodyann T. DPI" userId="7b2abdba-2366-42e0-b651-f3a6e832ce6a" providerId="ADAL" clId="{A4C47436-EFCE-4BF8-88FB-4F3D6D35F620}" dt="2024-01-20T01:52:12.784" v="1374"/>
          <ac:spMkLst>
            <pc:docMk/>
            <pc:sldMk cId="1952756607" sldId="295"/>
            <ac:spMk id="4" creationId="{788211D4-A503-CD34-1E93-4F73EA28A8DF}"/>
          </ac:spMkLst>
        </pc:spChg>
        <pc:spChg chg="add mod">
          <ac:chgData name="Hunter, Jodyann T. DPI" userId="7b2abdba-2366-42e0-b651-f3a6e832ce6a" providerId="ADAL" clId="{A4C47436-EFCE-4BF8-88FB-4F3D6D35F620}" dt="2024-01-20T01:59:23.587" v="1466" actId="2711"/>
          <ac:spMkLst>
            <pc:docMk/>
            <pc:sldMk cId="1952756607" sldId="295"/>
            <ac:spMk id="6" creationId="{78FFBE7F-26C9-347D-6271-511FACCFAAFA}"/>
          </ac:spMkLst>
        </pc:spChg>
        <pc:spChg chg="add mod">
          <ac:chgData name="Hunter, Jodyann T. DPI" userId="7b2abdba-2366-42e0-b651-f3a6e832ce6a" providerId="ADAL" clId="{A4C47436-EFCE-4BF8-88FB-4F3D6D35F620}" dt="2024-01-20T01:59:32.274" v="1468" actId="1076"/>
          <ac:spMkLst>
            <pc:docMk/>
            <pc:sldMk cId="1952756607" sldId="295"/>
            <ac:spMk id="7" creationId="{6940FAC5-FC73-2E2D-4208-C18689CBE4B7}"/>
          </ac:spMkLst>
        </pc:spChg>
        <pc:picChg chg="add del mod">
          <ac:chgData name="Hunter, Jodyann T. DPI" userId="7b2abdba-2366-42e0-b651-f3a6e832ce6a" providerId="ADAL" clId="{A4C47436-EFCE-4BF8-88FB-4F3D6D35F620}" dt="2024-01-20T01:56:39.085" v="1460" actId="478"/>
          <ac:picMkLst>
            <pc:docMk/>
            <pc:sldMk cId="1952756607" sldId="295"/>
            <ac:picMk id="9" creationId="{4A1330B1-462F-4A42-AF85-C558E2DFFAE6}"/>
          </ac:picMkLst>
        </pc:picChg>
        <pc:picChg chg="add mod">
          <ac:chgData name="Hunter, Jodyann T. DPI" userId="7b2abdba-2366-42e0-b651-f3a6e832ce6a" providerId="ADAL" clId="{A4C47436-EFCE-4BF8-88FB-4F3D6D35F620}" dt="2024-01-20T01:57:03.194" v="1465" actId="1076"/>
          <ac:picMkLst>
            <pc:docMk/>
            <pc:sldMk cId="1952756607" sldId="295"/>
            <ac:picMk id="11" creationId="{AD62FBB9-88B8-3788-DEDB-2CFCACF0C43C}"/>
          </ac:picMkLst>
        </pc:picChg>
      </pc:sldChg>
      <pc:sldChg chg="addSp delSp modSp new mod">
        <pc:chgData name="Hunter, Jodyann T. DPI" userId="7b2abdba-2366-42e0-b651-f3a6e832ce6a" providerId="ADAL" clId="{A4C47436-EFCE-4BF8-88FB-4F3D6D35F620}" dt="2024-01-20T05:02:33.485" v="2549" actId="1076"/>
        <pc:sldMkLst>
          <pc:docMk/>
          <pc:sldMk cId="1962313710" sldId="296"/>
        </pc:sldMkLst>
        <pc:spChg chg="mod">
          <ac:chgData name="Hunter, Jodyann T. DPI" userId="7b2abdba-2366-42e0-b651-f3a6e832ce6a" providerId="ADAL" clId="{A4C47436-EFCE-4BF8-88FB-4F3D6D35F620}" dt="2024-01-20T04:18:47.984" v="2156" actId="20577"/>
          <ac:spMkLst>
            <pc:docMk/>
            <pc:sldMk cId="1962313710" sldId="296"/>
            <ac:spMk id="2" creationId="{6CA7A9FC-D3F2-37DF-B367-9CBE6F5C21D0}"/>
          </ac:spMkLst>
        </pc:spChg>
        <pc:spChg chg="del">
          <ac:chgData name="Hunter, Jodyann T. DPI" userId="7b2abdba-2366-42e0-b651-f3a6e832ce6a" providerId="ADAL" clId="{A4C47436-EFCE-4BF8-88FB-4F3D6D35F620}" dt="2024-01-20T03:57:58.703" v="2082" actId="478"/>
          <ac:spMkLst>
            <pc:docMk/>
            <pc:sldMk cId="1962313710" sldId="296"/>
            <ac:spMk id="3" creationId="{6F62FE56-B1C8-144E-C404-F21CC14D063F}"/>
          </ac:spMkLst>
        </pc:spChg>
        <pc:spChg chg="add mod">
          <ac:chgData name="Hunter, Jodyann T. DPI" userId="7b2abdba-2366-42e0-b651-f3a6e832ce6a" providerId="ADAL" clId="{A4C47436-EFCE-4BF8-88FB-4F3D6D35F620}" dt="2024-01-20T05:02:19.483" v="2544" actId="1076"/>
          <ac:spMkLst>
            <pc:docMk/>
            <pc:sldMk cId="1962313710" sldId="296"/>
            <ac:spMk id="5" creationId="{1E18FDF8-9AE1-2B9A-6DE1-7C465F811450}"/>
          </ac:spMkLst>
        </pc:spChg>
        <pc:spChg chg="add mod">
          <ac:chgData name="Hunter, Jodyann T. DPI" userId="7b2abdba-2366-42e0-b651-f3a6e832ce6a" providerId="ADAL" clId="{A4C47436-EFCE-4BF8-88FB-4F3D6D35F620}" dt="2024-01-20T05:02:30.787" v="2548" actId="1076"/>
          <ac:spMkLst>
            <pc:docMk/>
            <pc:sldMk cId="1962313710" sldId="296"/>
            <ac:spMk id="7" creationId="{0DA6E798-8891-EBB0-023A-A8BB1B7EA827}"/>
          </ac:spMkLst>
        </pc:spChg>
        <pc:spChg chg="add mod">
          <ac:chgData name="Hunter, Jodyann T. DPI" userId="7b2abdba-2366-42e0-b651-f3a6e832ce6a" providerId="ADAL" clId="{A4C47436-EFCE-4BF8-88FB-4F3D6D35F620}" dt="2024-01-20T05:02:23.074" v="2545" actId="1076"/>
          <ac:spMkLst>
            <pc:docMk/>
            <pc:sldMk cId="1962313710" sldId="296"/>
            <ac:spMk id="9" creationId="{A874107A-9131-CAF4-01B4-E1B5EC3A0E0E}"/>
          </ac:spMkLst>
        </pc:spChg>
        <pc:spChg chg="add mod">
          <ac:chgData name="Hunter, Jodyann T. DPI" userId="7b2abdba-2366-42e0-b651-f3a6e832ce6a" providerId="ADAL" clId="{A4C47436-EFCE-4BF8-88FB-4F3D6D35F620}" dt="2024-01-20T05:02:27.168" v="2547" actId="1076"/>
          <ac:spMkLst>
            <pc:docMk/>
            <pc:sldMk cId="1962313710" sldId="296"/>
            <ac:spMk id="11" creationId="{508CBC00-12E7-175A-594C-A1D8613129D2}"/>
          </ac:spMkLst>
        </pc:spChg>
        <pc:spChg chg="add mod">
          <ac:chgData name="Hunter, Jodyann T. DPI" userId="7b2abdba-2366-42e0-b651-f3a6e832ce6a" providerId="ADAL" clId="{A4C47436-EFCE-4BF8-88FB-4F3D6D35F620}" dt="2024-01-20T05:02:33.485" v="2549" actId="1076"/>
          <ac:spMkLst>
            <pc:docMk/>
            <pc:sldMk cId="1962313710" sldId="296"/>
            <ac:spMk id="13" creationId="{370A3F2A-A719-D090-4B2F-F5C08808A8E0}"/>
          </ac:spMkLst>
        </pc:spChg>
      </pc:sldChg>
      <pc:sldChg chg="new del">
        <pc:chgData name="Hunter, Jodyann T. DPI" userId="7b2abdba-2366-42e0-b651-f3a6e832ce6a" providerId="ADAL" clId="{A4C47436-EFCE-4BF8-88FB-4F3D6D35F620}" dt="2024-01-20T04:31:37.800" v="2237" actId="680"/>
        <pc:sldMkLst>
          <pc:docMk/>
          <pc:sldMk cId="230330936" sldId="297"/>
        </pc:sldMkLst>
      </pc:sldChg>
      <pc:sldChg chg="delSp modSp add del mod">
        <pc:chgData name="Hunter, Jodyann T. DPI" userId="7b2abdba-2366-42e0-b651-f3a6e832ce6a" providerId="ADAL" clId="{A4C47436-EFCE-4BF8-88FB-4F3D6D35F620}" dt="2024-01-20T05:03:32.063" v="2550" actId="2696"/>
        <pc:sldMkLst>
          <pc:docMk/>
          <pc:sldMk cId="1673391064" sldId="297"/>
        </pc:sldMkLst>
        <pc:spChg chg="del mod">
          <ac:chgData name="Hunter, Jodyann T. DPI" userId="7b2abdba-2366-42e0-b651-f3a6e832ce6a" providerId="ADAL" clId="{A4C47436-EFCE-4BF8-88FB-4F3D6D35F620}" dt="2024-01-20T04:52:54.228" v="2439"/>
          <ac:spMkLst>
            <pc:docMk/>
            <pc:sldMk cId="1673391064" sldId="297"/>
            <ac:spMk id="5" creationId="{4B977630-DED1-DDB8-4F53-CA550C26295E}"/>
          </ac:spMkLst>
        </pc:spChg>
      </pc:sldChg>
      <pc:sldChg chg="delSp modSp add del mod">
        <pc:chgData name="Hunter, Jodyann T. DPI" userId="7b2abdba-2366-42e0-b651-f3a6e832ce6a" providerId="ADAL" clId="{A4C47436-EFCE-4BF8-88FB-4F3D6D35F620}" dt="2024-01-20T05:37:30.528" v="2633" actId="2696"/>
        <pc:sldMkLst>
          <pc:docMk/>
          <pc:sldMk cId="251103303" sldId="298"/>
        </pc:sldMkLst>
        <pc:spChg chg="del mod">
          <ac:chgData name="Hunter, Jodyann T. DPI" userId="7b2abdba-2366-42e0-b651-f3a6e832ce6a" providerId="ADAL" clId="{A4C47436-EFCE-4BF8-88FB-4F3D6D35F620}" dt="2024-01-20T04:52:58.121" v="2443"/>
          <ac:spMkLst>
            <pc:docMk/>
            <pc:sldMk cId="251103303" sldId="298"/>
            <ac:spMk id="5" creationId="{4B977630-DED1-DDB8-4F53-CA550C26295E}"/>
          </ac:spMkLst>
        </pc:spChg>
      </pc:sldChg>
      <pc:sldChg chg="addSp delSp modSp new mod">
        <pc:chgData name="Hunter, Jodyann T. DPI" userId="7b2abdba-2366-42e0-b651-f3a6e832ce6a" providerId="ADAL" clId="{A4C47436-EFCE-4BF8-88FB-4F3D6D35F620}" dt="2024-01-20T06:08:03.017" v="3404" actId="313"/>
        <pc:sldMkLst>
          <pc:docMk/>
          <pc:sldMk cId="468494535" sldId="299"/>
        </pc:sldMkLst>
        <pc:spChg chg="mod">
          <ac:chgData name="Hunter, Jodyann T. DPI" userId="7b2abdba-2366-42e0-b651-f3a6e832ce6a" providerId="ADAL" clId="{A4C47436-EFCE-4BF8-88FB-4F3D6D35F620}" dt="2024-01-20T04:56:14.469" v="2469"/>
          <ac:spMkLst>
            <pc:docMk/>
            <pc:sldMk cId="468494535" sldId="299"/>
            <ac:spMk id="2" creationId="{CAE98413-4976-5EE3-74B6-DCEAE343A639}"/>
          </ac:spMkLst>
        </pc:spChg>
        <pc:spChg chg="del">
          <ac:chgData name="Hunter, Jodyann T. DPI" userId="7b2abdba-2366-42e0-b651-f3a6e832ce6a" providerId="ADAL" clId="{A4C47436-EFCE-4BF8-88FB-4F3D6D35F620}" dt="2024-01-20T04:56:34.526" v="2488" actId="478"/>
          <ac:spMkLst>
            <pc:docMk/>
            <pc:sldMk cId="468494535" sldId="299"/>
            <ac:spMk id="3" creationId="{C293C460-6F98-92BD-E5F9-E138AAED9EC6}"/>
          </ac:spMkLst>
        </pc:spChg>
        <pc:spChg chg="add mod">
          <ac:chgData name="Hunter, Jodyann T. DPI" userId="7b2abdba-2366-42e0-b651-f3a6e832ce6a" providerId="ADAL" clId="{A4C47436-EFCE-4BF8-88FB-4F3D6D35F620}" dt="2024-01-20T06:08:03.017" v="3404" actId="313"/>
          <ac:spMkLst>
            <pc:docMk/>
            <pc:sldMk cId="468494535" sldId="299"/>
            <ac:spMk id="5" creationId="{A9C17E72-16B9-56DE-899C-570E7326F79B}"/>
          </ac:spMkLst>
        </pc:spChg>
        <pc:spChg chg="add mod">
          <ac:chgData name="Hunter, Jodyann T. DPI" userId="7b2abdba-2366-42e0-b651-f3a6e832ce6a" providerId="ADAL" clId="{A4C47436-EFCE-4BF8-88FB-4F3D6D35F620}" dt="2024-01-20T05:34:23.220" v="2622" actId="1076"/>
          <ac:spMkLst>
            <pc:docMk/>
            <pc:sldMk cId="468494535" sldId="299"/>
            <ac:spMk id="7" creationId="{2653DCAF-DD5C-EAF2-24C1-A0856ACFD4EC}"/>
          </ac:spMkLst>
        </pc:spChg>
        <pc:spChg chg="add del mod">
          <ac:chgData name="Hunter, Jodyann T. DPI" userId="7b2abdba-2366-42e0-b651-f3a6e832ce6a" providerId="ADAL" clId="{A4C47436-EFCE-4BF8-88FB-4F3D6D35F620}" dt="2024-01-20T05:33:54.374" v="2616"/>
          <ac:spMkLst>
            <pc:docMk/>
            <pc:sldMk cId="468494535" sldId="299"/>
            <ac:spMk id="9" creationId="{8BA73BC1-CB10-86B7-5E5E-717B486B9DC7}"/>
          </ac:spMkLst>
        </pc:spChg>
        <pc:spChg chg="add mod">
          <ac:chgData name="Hunter, Jodyann T. DPI" userId="7b2abdba-2366-42e0-b651-f3a6e832ce6a" providerId="ADAL" clId="{A4C47436-EFCE-4BF8-88FB-4F3D6D35F620}" dt="2024-01-20T05:35:36.816" v="2629" actId="255"/>
          <ac:spMkLst>
            <pc:docMk/>
            <pc:sldMk cId="468494535" sldId="299"/>
            <ac:spMk id="11" creationId="{E1BEF864-C1FC-2879-CB68-46276B3F27DD}"/>
          </ac:spMkLst>
        </pc:spChg>
      </pc:sldChg>
      <pc:sldChg chg="addSp delSp modSp new mod">
        <pc:chgData name="Hunter, Jodyann T. DPI" userId="7b2abdba-2366-42e0-b651-f3a6e832ce6a" providerId="ADAL" clId="{A4C47436-EFCE-4BF8-88FB-4F3D6D35F620}" dt="2024-01-20T05:29:02.061" v="2568" actId="14100"/>
        <pc:sldMkLst>
          <pc:docMk/>
          <pc:sldMk cId="2841454541" sldId="300"/>
        </pc:sldMkLst>
        <pc:spChg chg="mod">
          <ac:chgData name="Hunter, Jodyann T. DPI" userId="7b2abdba-2366-42e0-b651-f3a6e832ce6a" providerId="ADAL" clId="{A4C47436-EFCE-4BF8-88FB-4F3D6D35F620}" dt="2024-01-20T05:00:30.840" v="2518" actId="1076"/>
          <ac:spMkLst>
            <pc:docMk/>
            <pc:sldMk cId="2841454541" sldId="300"/>
            <ac:spMk id="2" creationId="{BD68F9D3-EF0B-1705-F9A6-A6F7A8F4F525}"/>
          </ac:spMkLst>
        </pc:spChg>
        <pc:spChg chg="del">
          <ac:chgData name="Hunter, Jodyann T. DPI" userId="7b2abdba-2366-42e0-b651-f3a6e832ce6a" providerId="ADAL" clId="{A4C47436-EFCE-4BF8-88FB-4F3D6D35F620}" dt="2024-01-20T05:00:49.781" v="2524" actId="478"/>
          <ac:spMkLst>
            <pc:docMk/>
            <pc:sldMk cId="2841454541" sldId="300"/>
            <ac:spMk id="3" creationId="{B12CA855-F12A-99E4-8716-FFFCEC7186FD}"/>
          </ac:spMkLst>
        </pc:spChg>
        <pc:spChg chg="add mod">
          <ac:chgData name="Hunter, Jodyann T. DPI" userId="7b2abdba-2366-42e0-b651-f3a6e832ce6a" providerId="ADAL" clId="{A4C47436-EFCE-4BF8-88FB-4F3D6D35F620}" dt="2024-01-20T05:01:59.514" v="2542" actId="255"/>
          <ac:spMkLst>
            <pc:docMk/>
            <pc:sldMk cId="2841454541" sldId="300"/>
            <ac:spMk id="5" creationId="{2602F81B-007D-976D-C0D9-7894D51622FA}"/>
          </ac:spMkLst>
        </pc:spChg>
        <pc:spChg chg="add mod">
          <ac:chgData name="Hunter, Jodyann T. DPI" userId="7b2abdba-2366-42e0-b651-f3a6e832ce6a" providerId="ADAL" clId="{A4C47436-EFCE-4BF8-88FB-4F3D6D35F620}" dt="2024-01-20T05:01:54.681" v="2540" actId="255"/>
          <ac:spMkLst>
            <pc:docMk/>
            <pc:sldMk cId="2841454541" sldId="300"/>
            <ac:spMk id="7" creationId="{8CF096FE-25A1-1D74-B94D-EA9B9678C877}"/>
          </ac:spMkLst>
        </pc:spChg>
        <pc:picChg chg="add mod">
          <ac:chgData name="Hunter, Jodyann T. DPI" userId="7b2abdba-2366-42e0-b651-f3a6e832ce6a" providerId="ADAL" clId="{A4C47436-EFCE-4BF8-88FB-4F3D6D35F620}" dt="2024-01-20T05:29:02.061" v="2568" actId="14100"/>
          <ac:picMkLst>
            <pc:docMk/>
            <pc:sldMk cId="2841454541" sldId="300"/>
            <ac:picMk id="9" creationId="{DA902F42-9F43-DCB6-1328-E55BD49329BF}"/>
          </ac:picMkLst>
        </pc:picChg>
      </pc:sldChg>
      <pc:sldChg chg="addSp delSp modSp new mod ord">
        <pc:chgData name="Hunter, Jodyann T. DPI" userId="7b2abdba-2366-42e0-b651-f3a6e832ce6a" providerId="ADAL" clId="{A4C47436-EFCE-4BF8-88FB-4F3D6D35F620}" dt="2024-01-20T06:08:30.056" v="3405" actId="20577"/>
        <pc:sldMkLst>
          <pc:docMk/>
          <pc:sldMk cId="3982355775" sldId="301"/>
        </pc:sldMkLst>
        <pc:spChg chg="mod">
          <ac:chgData name="Hunter, Jodyann T. DPI" userId="7b2abdba-2366-42e0-b651-f3a6e832ce6a" providerId="ADAL" clId="{A4C47436-EFCE-4BF8-88FB-4F3D6D35F620}" dt="2024-01-20T05:50:36.683" v="3051" actId="20577"/>
          <ac:spMkLst>
            <pc:docMk/>
            <pc:sldMk cId="3982355775" sldId="301"/>
            <ac:spMk id="2" creationId="{CBB9D680-7481-9FAC-1C71-9AC1DCB1999D}"/>
          </ac:spMkLst>
        </pc:spChg>
        <pc:spChg chg="del">
          <ac:chgData name="Hunter, Jodyann T. DPI" userId="7b2abdba-2366-42e0-b651-f3a6e832ce6a" providerId="ADAL" clId="{A4C47436-EFCE-4BF8-88FB-4F3D6D35F620}" dt="2024-01-20T05:51:13.159" v="3059" actId="478"/>
          <ac:spMkLst>
            <pc:docMk/>
            <pc:sldMk cId="3982355775" sldId="301"/>
            <ac:spMk id="3" creationId="{35422539-266A-9066-F64A-F81ADF855667}"/>
          </ac:spMkLst>
        </pc:spChg>
        <pc:spChg chg="add del mod">
          <ac:chgData name="Hunter, Jodyann T. DPI" userId="7b2abdba-2366-42e0-b651-f3a6e832ce6a" providerId="ADAL" clId="{A4C47436-EFCE-4BF8-88FB-4F3D6D35F620}" dt="2024-01-20T05:51:13.161" v="3061"/>
          <ac:spMkLst>
            <pc:docMk/>
            <pc:sldMk cId="3982355775" sldId="301"/>
            <ac:spMk id="5" creationId="{56A50583-64DA-2C9D-2422-8C755FDBE598}"/>
          </ac:spMkLst>
        </pc:spChg>
        <pc:spChg chg="add mod">
          <ac:chgData name="Hunter, Jodyann T. DPI" userId="7b2abdba-2366-42e0-b651-f3a6e832ce6a" providerId="ADAL" clId="{A4C47436-EFCE-4BF8-88FB-4F3D6D35F620}" dt="2024-01-20T05:55:11.899" v="3208" actId="113"/>
          <ac:spMkLst>
            <pc:docMk/>
            <pc:sldMk cId="3982355775" sldId="301"/>
            <ac:spMk id="7" creationId="{EA7E5E9D-87D9-E70A-7C05-3E7CF92BE4AF}"/>
          </ac:spMkLst>
        </pc:spChg>
        <pc:spChg chg="add mod">
          <ac:chgData name="Hunter, Jodyann T. DPI" userId="7b2abdba-2366-42e0-b651-f3a6e832ce6a" providerId="ADAL" clId="{A4C47436-EFCE-4BF8-88FB-4F3D6D35F620}" dt="2024-01-20T06:08:30.056" v="3405" actId="20577"/>
          <ac:spMkLst>
            <pc:docMk/>
            <pc:sldMk cId="3982355775" sldId="301"/>
            <ac:spMk id="9" creationId="{9E60C330-EFDD-9929-7161-B6CCDA447F59}"/>
          </ac:spMkLst>
        </pc:spChg>
      </pc:sldChg>
      <pc:sldChg chg="addSp delSp modSp new mod ord">
        <pc:chgData name="Hunter, Jodyann T. DPI" userId="7b2abdba-2366-42e0-b651-f3a6e832ce6a" providerId="ADAL" clId="{A4C47436-EFCE-4BF8-88FB-4F3D6D35F620}" dt="2024-01-20T06:03:57.136" v="3268"/>
        <pc:sldMkLst>
          <pc:docMk/>
          <pc:sldMk cId="2153736613" sldId="302"/>
        </pc:sldMkLst>
        <pc:spChg chg="mod">
          <ac:chgData name="Hunter, Jodyann T. DPI" userId="7b2abdba-2366-42e0-b651-f3a6e832ce6a" providerId="ADAL" clId="{A4C47436-EFCE-4BF8-88FB-4F3D6D35F620}" dt="2024-01-20T05:55:28.704" v="3210"/>
          <ac:spMkLst>
            <pc:docMk/>
            <pc:sldMk cId="2153736613" sldId="302"/>
            <ac:spMk id="2" creationId="{6F40867D-8486-BF43-88B0-F0BB904DCA71}"/>
          </ac:spMkLst>
        </pc:spChg>
        <pc:spChg chg="del">
          <ac:chgData name="Hunter, Jodyann T. DPI" userId="7b2abdba-2366-42e0-b651-f3a6e832ce6a" providerId="ADAL" clId="{A4C47436-EFCE-4BF8-88FB-4F3D6D35F620}" dt="2024-01-20T05:56:10.647" v="3213" actId="478"/>
          <ac:spMkLst>
            <pc:docMk/>
            <pc:sldMk cId="2153736613" sldId="302"/>
            <ac:spMk id="3" creationId="{DEF9B977-7154-C9C3-0372-E89C7F03C7D9}"/>
          </ac:spMkLst>
        </pc:spChg>
        <pc:picChg chg="add mod">
          <ac:chgData name="Hunter, Jodyann T. DPI" userId="7b2abdba-2366-42e0-b651-f3a6e832ce6a" providerId="ADAL" clId="{A4C47436-EFCE-4BF8-88FB-4F3D6D35F620}" dt="2024-01-20T05:56:55.827" v="3227" actId="1076"/>
          <ac:picMkLst>
            <pc:docMk/>
            <pc:sldMk cId="2153736613" sldId="302"/>
            <ac:picMk id="5" creationId="{A7DDF8E4-CB98-9650-D3F5-D6F6F27A1E56}"/>
          </ac:picMkLst>
        </pc:picChg>
      </pc:sldChg>
      <pc:sldChg chg="addSp delSp modSp new mod">
        <pc:chgData name="Hunter, Jodyann T. DPI" userId="7b2abdba-2366-42e0-b651-f3a6e832ce6a" providerId="ADAL" clId="{A4C47436-EFCE-4BF8-88FB-4F3D6D35F620}" dt="2024-01-22T03:47:45.298" v="4126" actId="113"/>
        <pc:sldMkLst>
          <pc:docMk/>
          <pc:sldMk cId="1039627730" sldId="303"/>
        </pc:sldMkLst>
        <pc:spChg chg="mod">
          <ac:chgData name="Hunter, Jodyann T. DPI" userId="7b2abdba-2366-42e0-b651-f3a6e832ce6a" providerId="ADAL" clId="{A4C47436-EFCE-4BF8-88FB-4F3D6D35F620}" dt="2024-01-20T06:05:08.426" v="3277" actId="27636"/>
          <ac:spMkLst>
            <pc:docMk/>
            <pc:sldMk cId="1039627730" sldId="303"/>
            <ac:spMk id="2" creationId="{273B9873-73CB-5DA7-8CCE-A24583054867}"/>
          </ac:spMkLst>
        </pc:spChg>
        <pc:spChg chg="del">
          <ac:chgData name="Hunter, Jodyann T. DPI" userId="7b2abdba-2366-42e0-b651-f3a6e832ce6a" providerId="ADAL" clId="{A4C47436-EFCE-4BF8-88FB-4F3D6D35F620}" dt="2024-01-20T06:06:12.519" v="3358" actId="478"/>
          <ac:spMkLst>
            <pc:docMk/>
            <pc:sldMk cId="1039627730" sldId="303"/>
            <ac:spMk id="3" creationId="{8EADF4A9-B271-EF27-2730-6CD3781D8721}"/>
          </ac:spMkLst>
        </pc:spChg>
        <pc:spChg chg="add mod">
          <ac:chgData name="Hunter, Jodyann T. DPI" userId="7b2abdba-2366-42e0-b651-f3a6e832ce6a" providerId="ADAL" clId="{A4C47436-EFCE-4BF8-88FB-4F3D6D35F620}" dt="2024-01-22T03:47:43.100" v="4125" actId="1076"/>
          <ac:spMkLst>
            <pc:docMk/>
            <pc:sldMk cId="1039627730" sldId="303"/>
            <ac:spMk id="5" creationId="{C0DA718A-5145-481C-DF7E-AF7D7B2321C2}"/>
          </ac:spMkLst>
        </pc:spChg>
        <pc:spChg chg="add mod">
          <ac:chgData name="Hunter, Jodyann T. DPI" userId="7b2abdba-2366-42e0-b651-f3a6e832ce6a" providerId="ADAL" clId="{A4C47436-EFCE-4BF8-88FB-4F3D6D35F620}" dt="2024-01-22T03:47:45.298" v="4126" actId="113"/>
          <ac:spMkLst>
            <pc:docMk/>
            <pc:sldMk cId="1039627730" sldId="303"/>
            <ac:spMk id="7" creationId="{79926B4E-CBA4-58B9-3B30-4205D72DA22B}"/>
          </ac:spMkLst>
        </pc:spChg>
      </pc:sldChg>
      <pc:sldChg chg="addSp delSp modSp new mod">
        <pc:chgData name="Hunter, Jodyann T. DPI" userId="7b2abdba-2366-42e0-b651-f3a6e832ce6a" providerId="ADAL" clId="{A4C47436-EFCE-4BF8-88FB-4F3D6D35F620}" dt="2024-01-20T06:28:34.159" v="3688"/>
        <pc:sldMkLst>
          <pc:docMk/>
          <pc:sldMk cId="4096674975" sldId="304"/>
        </pc:sldMkLst>
        <pc:spChg chg="mod">
          <ac:chgData name="Hunter, Jodyann T. DPI" userId="7b2abdba-2366-42e0-b651-f3a6e832ce6a" providerId="ADAL" clId="{A4C47436-EFCE-4BF8-88FB-4F3D6D35F620}" dt="2024-01-20T06:17:29.969" v="3558" actId="20577"/>
          <ac:spMkLst>
            <pc:docMk/>
            <pc:sldMk cId="4096674975" sldId="304"/>
            <ac:spMk id="2" creationId="{DA7153C6-D588-A184-1179-6B401524990E}"/>
          </ac:spMkLst>
        </pc:spChg>
        <pc:spChg chg="del">
          <ac:chgData name="Hunter, Jodyann T. DPI" userId="7b2abdba-2366-42e0-b651-f3a6e832ce6a" providerId="ADAL" clId="{A4C47436-EFCE-4BF8-88FB-4F3D6D35F620}" dt="2024-01-20T06:24:29.355" v="3606" actId="478"/>
          <ac:spMkLst>
            <pc:docMk/>
            <pc:sldMk cId="4096674975" sldId="304"/>
            <ac:spMk id="3" creationId="{506199DF-A76A-86F6-7160-9EFC5B1DB278}"/>
          </ac:spMkLst>
        </pc:spChg>
        <pc:spChg chg="add del mod">
          <ac:chgData name="Hunter, Jodyann T. DPI" userId="7b2abdba-2366-42e0-b651-f3a6e832ce6a" providerId="ADAL" clId="{A4C47436-EFCE-4BF8-88FB-4F3D6D35F620}" dt="2024-01-20T06:24:35.581" v="3610"/>
          <ac:spMkLst>
            <pc:docMk/>
            <pc:sldMk cId="4096674975" sldId="304"/>
            <ac:spMk id="5" creationId="{0AF9249A-BFC6-0B8E-83DF-48413D1DF297}"/>
          </ac:spMkLst>
        </pc:spChg>
        <pc:spChg chg="add mod">
          <ac:chgData name="Hunter, Jodyann T. DPI" userId="7b2abdba-2366-42e0-b651-f3a6e832ce6a" providerId="ADAL" clId="{A4C47436-EFCE-4BF8-88FB-4F3D6D35F620}" dt="2024-01-20T06:24:55.219" v="3626" actId="1076"/>
          <ac:spMkLst>
            <pc:docMk/>
            <pc:sldMk cId="4096674975" sldId="304"/>
            <ac:spMk id="7" creationId="{6504EECE-76B5-DEED-B180-95DDAF68C1E9}"/>
          </ac:spMkLst>
        </pc:spChg>
        <pc:spChg chg="add mod">
          <ac:chgData name="Hunter, Jodyann T. DPI" userId="7b2abdba-2366-42e0-b651-f3a6e832ce6a" providerId="ADAL" clId="{A4C47436-EFCE-4BF8-88FB-4F3D6D35F620}" dt="2024-01-20T06:28:34.159" v="3688"/>
          <ac:spMkLst>
            <pc:docMk/>
            <pc:sldMk cId="4096674975" sldId="304"/>
            <ac:spMk id="9" creationId="{70A8725D-7568-3780-C094-E0F5CA35E974}"/>
          </ac:spMkLst>
        </pc:spChg>
      </pc:sldChg>
      <pc:sldChg chg="addSp delSp modSp new mod">
        <pc:chgData name="Hunter, Jodyann T. DPI" userId="7b2abdba-2366-42e0-b651-f3a6e832ce6a" providerId="ADAL" clId="{A4C47436-EFCE-4BF8-88FB-4F3D6D35F620}" dt="2024-01-20T06:42:32.705" v="3697" actId="1076"/>
        <pc:sldMkLst>
          <pc:docMk/>
          <pc:sldMk cId="3891032088" sldId="305"/>
        </pc:sldMkLst>
        <pc:spChg chg="mod">
          <ac:chgData name="Hunter, Jodyann T. DPI" userId="7b2abdba-2366-42e0-b651-f3a6e832ce6a" providerId="ADAL" clId="{A4C47436-EFCE-4BF8-88FB-4F3D6D35F620}" dt="2024-01-20T06:17:35.333" v="3565" actId="20577"/>
          <ac:spMkLst>
            <pc:docMk/>
            <pc:sldMk cId="3891032088" sldId="305"/>
            <ac:spMk id="2" creationId="{B6095E5F-CC5F-B5A5-3F23-6BB9DD96643D}"/>
          </ac:spMkLst>
        </pc:spChg>
        <pc:spChg chg="del">
          <ac:chgData name="Hunter, Jodyann T. DPI" userId="7b2abdba-2366-42e0-b651-f3a6e832ce6a" providerId="ADAL" clId="{A4C47436-EFCE-4BF8-88FB-4F3D6D35F620}" dt="2024-01-20T06:29:48.583" v="3689" actId="478"/>
          <ac:spMkLst>
            <pc:docMk/>
            <pc:sldMk cId="3891032088" sldId="305"/>
            <ac:spMk id="3" creationId="{F936F7B9-ADA0-F455-0F11-D867D4D72FAC}"/>
          </ac:spMkLst>
        </pc:spChg>
        <pc:spChg chg="add mod">
          <ac:chgData name="Hunter, Jodyann T. DPI" userId="7b2abdba-2366-42e0-b651-f3a6e832ce6a" providerId="ADAL" clId="{A4C47436-EFCE-4BF8-88FB-4F3D6D35F620}" dt="2024-01-20T06:42:32.705" v="3697" actId="1076"/>
          <ac:spMkLst>
            <pc:docMk/>
            <pc:sldMk cId="3891032088" sldId="305"/>
            <ac:spMk id="7" creationId="{DA2AC6BC-9962-1A30-DE02-3C65B0DCA149}"/>
          </ac:spMkLst>
        </pc:spChg>
        <pc:picChg chg="add mod">
          <ac:chgData name="Hunter, Jodyann T. DPI" userId="7b2abdba-2366-42e0-b651-f3a6e832ce6a" providerId="ADAL" clId="{A4C47436-EFCE-4BF8-88FB-4F3D6D35F620}" dt="2024-01-20T06:41:35.905" v="3691" actId="1076"/>
          <ac:picMkLst>
            <pc:docMk/>
            <pc:sldMk cId="3891032088" sldId="305"/>
            <ac:picMk id="5" creationId="{92C393BE-C9A1-CFFE-CEA7-13C43FB83AE4}"/>
          </ac:picMkLst>
        </pc:picChg>
      </pc:sldChg>
    </pc:docChg>
  </pc:docChgLst>
  <pc:docChgLst>
    <pc:chgData name="Mueller, Brittany A.   DPI" userId="S::brittany.mueller@dpi.wi.gov::1c636fe5-da7a-488a-a5c9-e6e7995610a5" providerId="AD" clId="Web-{259C3113-F85C-FA49-3430-4545B3B2BC6B}"/>
    <pc:docChg chg="modSld">
      <pc:chgData name="Mueller, Brittany A.   DPI" userId="S::brittany.mueller@dpi.wi.gov::1c636fe5-da7a-488a-a5c9-e6e7995610a5" providerId="AD" clId="Web-{259C3113-F85C-FA49-3430-4545B3B2BC6B}" dt="2024-02-22T18:47:41.081" v="53" actId="20577"/>
      <pc:docMkLst>
        <pc:docMk/>
      </pc:docMkLst>
      <pc:sldChg chg="modSp">
        <pc:chgData name="Mueller, Brittany A.   DPI" userId="S::brittany.mueller@dpi.wi.gov::1c636fe5-da7a-488a-a5c9-e6e7995610a5" providerId="AD" clId="Web-{259C3113-F85C-FA49-3430-4545B3B2BC6B}" dt="2024-02-22T18:14:44.088" v="24" actId="20577"/>
        <pc:sldMkLst>
          <pc:docMk/>
          <pc:sldMk cId="2861650964" sldId="267"/>
        </pc:sldMkLst>
        <pc:spChg chg="mod">
          <ac:chgData name="Mueller, Brittany A.   DPI" userId="S::brittany.mueller@dpi.wi.gov::1c636fe5-da7a-488a-a5c9-e6e7995610a5" providerId="AD" clId="Web-{259C3113-F85C-FA49-3430-4545B3B2BC6B}" dt="2024-02-22T18:14:44.088" v="24" actId="20577"/>
          <ac:spMkLst>
            <pc:docMk/>
            <pc:sldMk cId="2861650964" sldId="267"/>
            <ac:spMk id="9" creationId="{93119524-CAE2-882F-DE5D-A9B1FCDD0FFF}"/>
          </ac:spMkLst>
        </pc:spChg>
      </pc:sldChg>
      <pc:sldChg chg="modSp">
        <pc:chgData name="Mueller, Brittany A.   DPI" userId="S::brittany.mueller@dpi.wi.gov::1c636fe5-da7a-488a-a5c9-e6e7995610a5" providerId="AD" clId="Web-{259C3113-F85C-FA49-3430-4545B3B2BC6B}" dt="2024-02-22T18:34:07.406" v="33" actId="20577"/>
        <pc:sldMkLst>
          <pc:docMk/>
          <pc:sldMk cId="1962313710" sldId="296"/>
        </pc:sldMkLst>
        <pc:spChg chg="mod">
          <ac:chgData name="Mueller, Brittany A.   DPI" userId="S::brittany.mueller@dpi.wi.gov::1c636fe5-da7a-488a-a5c9-e6e7995610a5" providerId="AD" clId="Web-{259C3113-F85C-FA49-3430-4545B3B2BC6B}" dt="2024-02-22T18:34:07.406" v="33" actId="20577"/>
          <ac:spMkLst>
            <pc:docMk/>
            <pc:sldMk cId="1962313710" sldId="296"/>
            <ac:spMk id="5" creationId="{1E18FDF8-9AE1-2B9A-6DE1-7C465F811450}"/>
          </ac:spMkLst>
        </pc:spChg>
      </pc:sldChg>
      <pc:sldChg chg="modSp">
        <pc:chgData name="Mueller, Brittany A.   DPI" userId="S::brittany.mueller@dpi.wi.gov::1c636fe5-da7a-488a-a5c9-e6e7995610a5" providerId="AD" clId="Web-{259C3113-F85C-FA49-3430-4545B3B2BC6B}" dt="2024-02-22T18:47:41.081" v="53" actId="20577"/>
        <pc:sldMkLst>
          <pc:docMk/>
          <pc:sldMk cId="3891032088" sldId="305"/>
        </pc:sldMkLst>
        <pc:spChg chg="mod">
          <ac:chgData name="Mueller, Brittany A.   DPI" userId="S::brittany.mueller@dpi.wi.gov::1c636fe5-da7a-488a-a5c9-e6e7995610a5" providerId="AD" clId="Web-{259C3113-F85C-FA49-3430-4545B3B2BC6B}" dt="2024-02-22T18:47:41.081" v="53" actId="20577"/>
          <ac:spMkLst>
            <pc:docMk/>
            <pc:sldMk cId="3891032088" sldId="305"/>
            <ac:spMk id="7" creationId="{DA2AC6BC-9962-1A30-DE02-3C65B0DCA149}"/>
          </ac:spMkLst>
        </pc:spChg>
      </pc:sldChg>
    </pc:docChg>
  </pc:docChgLst>
  <pc:docChgLst>
    <pc:chgData name="Hunter, Jodyann T. DPI" userId="S::jodyann.hunter@dpi.wi.gov::7b2abdba-2366-42e0-b651-f3a6e832ce6a" providerId="AD" clId="Web-{ACFF6F79-73E9-415C-8814-8E6F5DB71740}"/>
    <pc:docChg chg="addSld modSld">
      <pc:chgData name="Hunter, Jodyann T. DPI" userId="S::jodyann.hunter@dpi.wi.gov::7b2abdba-2366-42e0-b651-f3a6e832ce6a" providerId="AD" clId="Web-{ACFF6F79-73E9-415C-8814-8E6F5DB71740}" dt="2024-02-26T17:04:19.235" v="455" actId="20577"/>
      <pc:docMkLst>
        <pc:docMk/>
      </pc:docMkLst>
      <pc:sldChg chg="modSp">
        <pc:chgData name="Hunter, Jodyann T. DPI" userId="S::jodyann.hunter@dpi.wi.gov::7b2abdba-2366-42e0-b651-f3a6e832ce6a" providerId="AD" clId="Web-{ACFF6F79-73E9-415C-8814-8E6F5DB71740}" dt="2024-02-26T17:04:19.235" v="455" actId="20577"/>
        <pc:sldMkLst>
          <pc:docMk/>
          <pc:sldMk cId="2466072624" sldId="271"/>
        </pc:sldMkLst>
        <pc:spChg chg="mod">
          <ac:chgData name="Hunter, Jodyann T. DPI" userId="S::jodyann.hunter@dpi.wi.gov::7b2abdba-2366-42e0-b651-f3a6e832ce6a" providerId="AD" clId="Web-{ACFF6F79-73E9-415C-8814-8E6F5DB71740}" dt="2024-02-26T17:04:19.235" v="455" actId="20577"/>
          <ac:spMkLst>
            <pc:docMk/>
            <pc:sldMk cId="2466072624" sldId="271"/>
            <ac:spMk id="9" creationId="{5FE9F33E-ECA2-2E04-69D1-60080AC215E2}"/>
          </ac:spMkLst>
        </pc:spChg>
      </pc:sldChg>
      <pc:sldChg chg="modSp">
        <pc:chgData name="Hunter, Jodyann T. DPI" userId="S::jodyann.hunter@dpi.wi.gov::7b2abdba-2366-42e0-b651-f3a6e832ce6a" providerId="AD" clId="Web-{ACFF6F79-73E9-415C-8814-8E6F5DB71740}" dt="2024-02-26T17:03:15.546" v="449" actId="20577"/>
        <pc:sldMkLst>
          <pc:docMk/>
          <pc:sldMk cId="3982355775" sldId="301"/>
        </pc:sldMkLst>
        <pc:spChg chg="mod">
          <ac:chgData name="Hunter, Jodyann T. DPI" userId="S::jodyann.hunter@dpi.wi.gov::7b2abdba-2366-42e0-b651-f3a6e832ce6a" providerId="AD" clId="Web-{ACFF6F79-73E9-415C-8814-8E6F5DB71740}" dt="2024-02-26T17:03:15.546" v="449" actId="20577"/>
          <ac:spMkLst>
            <pc:docMk/>
            <pc:sldMk cId="3982355775" sldId="301"/>
            <ac:spMk id="9" creationId="{9E60C330-EFDD-9929-7161-B6CCDA447F59}"/>
          </ac:spMkLst>
        </pc:spChg>
      </pc:sldChg>
      <pc:sldChg chg="addSp modSp">
        <pc:chgData name="Hunter, Jodyann T. DPI" userId="S::jodyann.hunter@dpi.wi.gov::7b2abdba-2366-42e0-b651-f3a6e832ce6a" providerId="AD" clId="Web-{ACFF6F79-73E9-415C-8814-8E6F5DB71740}" dt="2024-02-26T16:53:47.033" v="153" actId="20577"/>
        <pc:sldMkLst>
          <pc:docMk/>
          <pc:sldMk cId="1804366068" sldId="314"/>
        </pc:sldMkLst>
        <pc:spChg chg="mod">
          <ac:chgData name="Hunter, Jodyann T. DPI" userId="S::jodyann.hunter@dpi.wi.gov::7b2abdba-2366-42e0-b651-f3a6e832ce6a" providerId="AD" clId="Web-{ACFF6F79-73E9-415C-8814-8E6F5DB71740}" dt="2024-02-26T16:53:47.033" v="153" actId="20577"/>
          <ac:spMkLst>
            <pc:docMk/>
            <pc:sldMk cId="1804366068" sldId="314"/>
            <ac:spMk id="3" creationId="{6E3468EA-EA6B-6815-7F54-6C13E36E3904}"/>
          </ac:spMkLst>
        </pc:spChg>
        <pc:spChg chg="add mod">
          <ac:chgData name="Hunter, Jodyann T. DPI" userId="S::jodyann.hunter@dpi.wi.gov::7b2abdba-2366-42e0-b651-f3a6e832ce6a" providerId="AD" clId="Web-{ACFF6F79-73E9-415C-8814-8E6F5DB71740}" dt="2024-02-26T16:53:36.908" v="151" actId="1076"/>
          <ac:spMkLst>
            <pc:docMk/>
            <pc:sldMk cId="1804366068" sldId="314"/>
            <ac:spMk id="4" creationId="{6423E287-E42D-E722-9F77-E537207BE19F}"/>
          </ac:spMkLst>
        </pc:spChg>
      </pc:sldChg>
      <pc:sldChg chg="modSp">
        <pc:chgData name="Hunter, Jodyann T. DPI" userId="S::jodyann.hunter@dpi.wi.gov::7b2abdba-2366-42e0-b651-f3a6e832ce6a" providerId="AD" clId="Web-{ACFF6F79-73E9-415C-8814-8E6F5DB71740}" dt="2024-02-26T16:54:49.472" v="161" actId="1076"/>
        <pc:sldMkLst>
          <pc:docMk/>
          <pc:sldMk cId="513702070" sldId="315"/>
        </pc:sldMkLst>
        <pc:spChg chg="mod">
          <ac:chgData name="Hunter, Jodyann T. DPI" userId="S::jodyann.hunter@dpi.wi.gov::7b2abdba-2366-42e0-b651-f3a6e832ce6a" providerId="AD" clId="Web-{ACFF6F79-73E9-415C-8814-8E6F5DB71740}" dt="2024-02-26T16:54:49.472" v="161" actId="1076"/>
          <ac:spMkLst>
            <pc:docMk/>
            <pc:sldMk cId="513702070" sldId="315"/>
            <ac:spMk id="3" creationId="{8C1F34A9-6D5B-D473-089C-7E85BE695143}"/>
          </ac:spMkLst>
        </pc:spChg>
      </pc:sldChg>
      <pc:sldChg chg="modSp new">
        <pc:chgData name="Hunter, Jodyann T. DPI" userId="S::jodyann.hunter@dpi.wi.gov::7b2abdba-2366-42e0-b651-f3a6e832ce6a" providerId="AD" clId="Web-{ACFF6F79-73E9-415C-8814-8E6F5DB71740}" dt="2024-02-26T17:01:56.856" v="425" actId="1076"/>
        <pc:sldMkLst>
          <pc:docMk/>
          <pc:sldMk cId="2866779647" sldId="316"/>
        </pc:sldMkLst>
        <pc:spChg chg="mod">
          <ac:chgData name="Hunter, Jodyann T. DPI" userId="S::jodyann.hunter@dpi.wi.gov::7b2abdba-2366-42e0-b651-f3a6e832ce6a" providerId="AD" clId="Web-{ACFF6F79-73E9-415C-8814-8E6F5DB71740}" dt="2024-02-26T16:55:31.207" v="180" actId="20577"/>
          <ac:spMkLst>
            <pc:docMk/>
            <pc:sldMk cId="2866779647" sldId="316"/>
            <ac:spMk id="2" creationId="{2D8C5D4E-FC37-542B-90C0-1B90FAA91203}"/>
          </ac:spMkLst>
        </pc:spChg>
        <pc:spChg chg="mod">
          <ac:chgData name="Hunter, Jodyann T. DPI" userId="S::jodyann.hunter@dpi.wi.gov::7b2abdba-2366-42e0-b651-f3a6e832ce6a" providerId="AD" clId="Web-{ACFF6F79-73E9-415C-8814-8E6F5DB71740}" dt="2024-02-26T17:01:56.856" v="425" actId="1076"/>
          <ac:spMkLst>
            <pc:docMk/>
            <pc:sldMk cId="2866779647" sldId="316"/>
            <ac:spMk id="3" creationId="{6FE660DD-3A04-EFA9-9169-95B66A7270F9}"/>
          </ac:spMkLst>
        </pc:spChg>
      </pc:sldChg>
      <pc:sldChg chg="modSp new">
        <pc:chgData name="Hunter, Jodyann T. DPI" userId="S::jodyann.hunter@dpi.wi.gov::7b2abdba-2366-42e0-b651-f3a6e832ce6a" providerId="AD" clId="Web-{ACFF6F79-73E9-415C-8814-8E6F5DB71740}" dt="2024-02-26T17:02:35.514" v="437" actId="1076"/>
        <pc:sldMkLst>
          <pc:docMk/>
          <pc:sldMk cId="2875038405" sldId="317"/>
        </pc:sldMkLst>
        <pc:spChg chg="mod">
          <ac:chgData name="Hunter, Jodyann T. DPI" userId="S::jodyann.hunter@dpi.wi.gov::7b2abdba-2366-42e0-b651-f3a6e832ce6a" providerId="AD" clId="Web-{ACFF6F79-73E9-415C-8814-8E6F5DB71740}" dt="2024-02-26T16:55:35.910" v="184" actId="20577"/>
          <ac:spMkLst>
            <pc:docMk/>
            <pc:sldMk cId="2875038405" sldId="317"/>
            <ac:spMk id="2" creationId="{B29DC940-13FB-41B8-9C56-25DCD688A5F6}"/>
          </ac:spMkLst>
        </pc:spChg>
        <pc:spChg chg="mod">
          <ac:chgData name="Hunter, Jodyann T. DPI" userId="S::jodyann.hunter@dpi.wi.gov::7b2abdba-2366-42e0-b651-f3a6e832ce6a" providerId="AD" clId="Web-{ACFF6F79-73E9-415C-8814-8E6F5DB71740}" dt="2024-02-26T17:02:35.514" v="437" actId="1076"/>
          <ac:spMkLst>
            <pc:docMk/>
            <pc:sldMk cId="2875038405" sldId="317"/>
            <ac:spMk id="3" creationId="{886081A2-A0B3-81E9-2721-01AC74628F27}"/>
          </ac:spMkLst>
        </pc:spChg>
      </pc:sldChg>
      <pc:sldChg chg="modSp new">
        <pc:chgData name="Hunter, Jodyann T. DPI" userId="S::jodyann.hunter@dpi.wi.gov::7b2abdba-2366-42e0-b651-f3a6e832ce6a" providerId="AD" clId="Web-{ACFF6F79-73E9-415C-8814-8E6F5DB71740}" dt="2024-02-26T16:55:42.239" v="186" actId="20577"/>
        <pc:sldMkLst>
          <pc:docMk/>
          <pc:sldMk cId="3799962209" sldId="318"/>
        </pc:sldMkLst>
        <pc:spChg chg="mod">
          <ac:chgData name="Hunter, Jodyann T. DPI" userId="S::jodyann.hunter@dpi.wi.gov::7b2abdba-2366-42e0-b651-f3a6e832ce6a" providerId="AD" clId="Web-{ACFF6F79-73E9-415C-8814-8E6F5DB71740}" dt="2024-02-26T16:55:42.239" v="186" actId="20577"/>
          <ac:spMkLst>
            <pc:docMk/>
            <pc:sldMk cId="3799962209" sldId="318"/>
            <ac:spMk id="2" creationId="{B5803874-E932-7F4A-48E9-4BB9076F561A}"/>
          </ac:spMkLst>
        </pc:spChg>
      </pc:sldChg>
      <pc:sldChg chg="modSp new">
        <pc:chgData name="Hunter, Jodyann T. DPI" userId="S::jodyann.hunter@dpi.wi.gov::7b2abdba-2366-42e0-b651-f3a6e832ce6a" providerId="AD" clId="Web-{ACFF6F79-73E9-415C-8814-8E6F5DB71740}" dt="2024-02-26T16:55:47.942" v="188" actId="20577"/>
        <pc:sldMkLst>
          <pc:docMk/>
          <pc:sldMk cId="2006291470" sldId="319"/>
        </pc:sldMkLst>
        <pc:spChg chg="mod">
          <ac:chgData name="Hunter, Jodyann T. DPI" userId="S::jodyann.hunter@dpi.wi.gov::7b2abdba-2366-42e0-b651-f3a6e832ce6a" providerId="AD" clId="Web-{ACFF6F79-73E9-415C-8814-8E6F5DB71740}" dt="2024-02-26T16:55:47.942" v="188" actId="20577"/>
          <ac:spMkLst>
            <pc:docMk/>
            <pc:sldMk cId="2006291470" sldId="319"/>
            <ac:spMk id="2" creationId="{D6966F0D-17A7-B38E-EB4C-B488E1F51142}"/>
          </ac:spMkLst>
        </pc:spChg>
      </pc:sldChg>
      <pc:sldChg chg="modSp new">
        <pc:chgData name="Hunter, Jodyann T. DPI" userId="S::jodyann.hunter@dpi.wi.gov::7b2abdba-2366-42e0-b651-f3a6e832ce6a" providerId="AD" clId="Web-{ACFF6F79-73E9-415C-8814-8E6F5DB71740}" dt="2024-02-26T16:55:52.833" v="197" actId="20577"/>
        <pc:sldMkLst>
          <pc:docMk/>
          <pc:sldMk cId="2844214606" sldId="320"/>
        </pc:sldMkLst>
        <pc:spChg chg="mod">
          <ac:chgData name="Hunter, Jodyann T. DPI" userId="S::jodyann.hunter@dpi.wi.gov::7b2abdba-2366-42e0-b651-f3a6e832ce6a" providerId="AD" clId="Web-{ACFF6F79-73E9-415C-8814-8E6F5DB71740}" dt="2024-02-26T16:55:52.833" v="197" actId="20577"/>
          <ac:spMkLst>
            <pc:docMk/>
            <pc:sldMk cId="2844214606" sldId="320"/>
            <ac:spMk id="2" creationId="{19656679-E540-2E71-7F0F-4BB6153747B5}"/>
          </ac:spMkLst>
        </pc:spChg>
      </pc:sldChg>
      <pc:sldChg chg="modSp new">
        <pc:chgData name="Hunter, Jodyann T. DPI" userId="S::jodyann.hunter@dpi.wi.gov::7b2abdba-2366-42e0-b651-f3a6e832ce6a" providerId="AD" clId="Web-{ACFF6F79-73E9-415C-8814-8E6F5DB71740}" dt="2024-02-26T16:55:57.083" v="203" actId="20577"/>
        <pc:sldMkLst>
          <pc:docMk/>
          <pc:sldMk cId="1442191848" sldId="321"/>
        </pc:sldMkLst>
        <pc:spChg chg="mod">
          <ac:chgData name="Hunter, Jodyann T. DPI" userId="S::jodyann.hunter@dpi.wi.gov::7b2abdba-2366-42e0-b651-f3a6e832ce6a" providerId="AD" clId="Web-{ACFF6F79-73E9-415C-8814-8E6F5DB71740}" dt="2024-02-26T16:55:57.083" v="203" actId="20577"/>
          <ac:spMkLst>
            <pc:docMk/>
            <pc:sldMk cId="1442191848" sldId="321"/>
            <ac:spMk id="2" creationId="{7CB79AB4-69C3-7113-67A4-15CC73CE8572}"/>
          </ac:spMkLst>
        </pc:spChg>
      </pc:sldChg>
      <pc:sldChg chg="modSp new">
        <pc:chgData name="Hunter, Jodyann T. DPI" userId="S::jodyann.hunter@dpi.wi.gov::7b2abdba-2366-42e0-b651-f3a6e832ce6a" providerId="AD" clId="Web-{ACFF6F79-73E9-415C-8814-8E6F5DB71740}" dt="2024-02-26T16:56:02.927" v="213" actId="20577"/>
        <pc:sldMkLst>
          <pc:docMk/>
          <pc:sldMk cId="541806034" sldId="322"/>
        </pc:sldMkLst>
        <pc:spChg chg="mod">
          <ac:chgData name="Hunter, Jodyann T. DPI" userId="S::jodyann.hunter@dpi.wi.gov::7b2abdba-2366-42e0-b651-f3a6e832ce6a" providerId="AD" clId="Web-{ACFF6F79-73E9-415C-8814-8E6F5DB71740}" dt="2024-02-26T16:56:02.927" v="213" actId="20577"/>
          <ac:spMkLst>
            <pc:docMk/>
            <pc:sldMk cId="541806034" sldId="322"/>
            <ac:spMk id="2" creationId="{01CE9441-5EFB-A3C2-05CA-0ABCF16A558E}"/>
          </ac:spMkLst>
        </pc:spChg>
      </pc:sldChg>
      <pc:sldChg chg="modSp new">
        <pc:chgData name="Hunter, Jodyann T. DPI" userId="S::jodyann.hunter@dpi.wi.gov::7b2abdba-2366-42e0-b651-f3a6e832ce6a" providerId="AD" clId="Web-{ACFF6F79-73E9-415C-8814-8E6F5DB71740}" dt="2024-02-26T16:56:06.630" v="214" actId="20577"/>
        <pc:sldMkLst>
          <pc:docMk/>
          <pc:sldMk cId="3493649865" sldId="323"/>
        </pc:sldMkLst>
        <pc:spChg chg="mod">
          <ac:chgData name="Hunter, Jodyann T. DPI" userId="S::jodyann.hunter@dpi.wi.gov::7b2abdba-2366-42e0-b651-f3a6e832ce6a" providerId="AD" clId="Web-{ACFF6F79-73E9-415C-8814-8E6F5DB71740}" dt="2024-02-26T16:56:06.630" v="214" actId="20577"/>
          <ac:spMkLst>
            <pc:docMk/>
            <pc:sldMk cId="3493649865" sldId="323"/>
            <ac:spMk id="2" creationId="{83031FC0-4000-8AD0-1C96-AFBB500C6BF5}"/>
          </ac:spMkLst>
        </pc:spChg>
      </pc:sldChg>
      <pc:sldChg chg="modSp new">
        <pc:chgData name="Hunter, Jodyann T. DPI" userId="S::jodyann.hunter@dpi.wi.gov::7b2abdba-2366-42e0-b651-f3a6e832ce6a" providerId="AD" clId="Web-{ACFF6F79-73E9-415C-8814-8E6F5DB71740}" dt="2024-02-26T16:56:13.302" v="224" actId="20577"/>
        <pc:sldMkLst>
          <pc:docMk/>
          <pc:sldMk cId="1026913203" sldId="324"/>
        </pc:sldMkLst>
        <pc:spChg chg="mod">
          <ac:chgData name="Hunter, Jodyann T. DPI" userId="S::jodyann.hunter@dpi.wi.gov::7b2abdba-2366-42e0-b651-f3a6e832ce6a" providerId="AD" clId="Web-{ACFF6F79-73E9-415C-8814-8E6F5DB71740}" dt="2024-02-26T16:56:13.302" v="224" actId="20577"/>
          <ac:spMkLst>
            <pc:docMk/>
            <pc:sldMk cId="1026913203" sldId="324"/>
            <ac:spMk id="2" creationId="{AB03CDC2-B643-3113-8285-E3129042BF12}"/>
          </ac:spMkLst>
        </pc:spChg>
      </pc:sldChg>
      <pc:sldChg chg="modSp new">
        <pc:chgData name="Hunter, Jodyann T. DPI" userId="S::jodyann.hunter@dpi.wi.gov::7b2abdba-2366-42e0-b651-f3a6e832ce6a" providerId="AD" clId="Web-{ACFF6F79-73E9-415C-8814-8E6F5DB71740}" dt="2024-02-26T16:56:17.771" v="229" actId="20577"/>
        <pc:sldMkLst>
          <pc:docMk/>
          <pc:sldMk cId="1644440036" sldId="325"/>
        </pc:sldMkLst>
        <pc:spChg chg="mod">
          <ac:chgData name="Hunter, Jodyann T. DPI" userId="S::jodyann.hunter@dpi.wi.gov::7b2abdba-2366-42e0-b651-f3a6e832ce6a" providerId="AD" clId="Web-{ACFF6F79-73E9-415C-8814-8E6F5DB71740}" dt="2024-02-26T16:56:17.771" v="229" actId="20577"/>
          <ac:spMkLst>
            <pc:docMk/>
            <pc:sldMk cId="1644440036" sldId="325"/>
            <ac:spMk id="2" creationId="{023293E4-9DA2-0F7C-A7FA-0EC78C90DDDB}"/>
          </ac:spMkLst>
        </pc:spChg>
      </pc:sldChg>
      <pc:sldChg chg="modSp new">
        <pc:chgData name="Hunter, Jodyann T. DPI" userId="S::jodyann.hunter@dpi.wi.gov::7b2abdba-2366-42e0-b651-f3a6e832ce6a" providerId="AD" clId="Web-{ACFF6F79-73E9-415C-8814-8E6F5DB71740}" dt="2024-02-26T16:56:25.818" v="240" actId="20577"/>
        <pc:sldMkLst>
          <pc:docMk/>
          <pc:sldMk cId="1246539001" sldId="326"/>
        </pc:sldMkLst>
        <pc:spChg chg="mod">
          <ac:chgData name="Hunter, Jodyann T. DPI" userId="S::jodyann.hunter@dpi.wi.gov::7b2abdba-2366-42e0-b651-f3a6e832ce6a" providerId="AD" clId="Web-{ACFF6F79-73E9-415C-8814-8E6F5DB71740}" dt="2024-02-26T16:56:25.818" v="240" actId="20577"/>
          <ac:spMkLst>
            <pc:docMk/>
            <pc:sldMk cId="1246539001" sldId="326"/>
            <ac:spMk id="2" creationId="{92E9E741-AB8B-A06F-E4C5-8CDD79BD0934}"/>
          </ac:spMkLst>
        </pc:spChg>
      </pc:sldChg>
      <pc:sldChg chg="modSp new">
        <pc:chgData name="Hunter, Jodyann T. DPI" userId="S::jodyann.hunter@dpi.wi.gov::7b2abdba-2366-42e0-b651-f3a6e832ce6a" providerId="AD" clId="Web-{ACFF6F79-73E9-415C-8814-8E6F5DB71740}" dt="2024-02-26T16:56:32.380" v="247" actId="20577"/>
        <pc:sldMkLst>
          <pc:docMk/>
          <pc:sldMk cId="3228797231" sldId="327"/>
        </pc:sldMkLst>
        <pc:spChg chg="mod">
          <ac:chgData name="Hunter, Jodyann T. DPI" userId="S::jodyann.hunter@dpi.wi.gov::7b2abdba-2366-42e0-b651-f3a6e832ce6a" providerId="AD" clId="Web-{ACFF6F79-73E9-415C-8814-8E6F5DB71740}" dt="2024-02-26T16:56:32.380" v="247" actId="20577"/>
          <ac:spMkLst>
            <pc:docMk/>
            <pc:sldMk cId="3228797231" sldId="327"/>
            <ac:spMk id="2" creationId="{FC4829BD-7D47-8A5F-714D-6025F3E9B590}"/>
          </ac:spMkLst>
        </pc:spChg>
      </pc:sldChg>
      <pc:sldChg chg="modSp new">
        <pc:chgData name="Hunter, Jodyann T. DPI" userId="S::jodyann.hunter@dpi.wi.gov::7b2abdba-2366-42e0-b651-f3a6e832ce6a" providerId="AD" clId="Web-{ACFF6F79-73E9-415C-8814-8E6F5DB71740}" dt="2024-02-26T16:56:41.381" v="258" actId="20577"/>
        <pc:sldMkLst>
          <pc:docMk/>
          <pc:sldMk cId="2742217816" sldId="328"/>
        </pc:sldMkLst>
        <pc:spChg chg="mod">
          <ac:chgData name="Hunter, Jodyann T. DPI" userId="S::jodyann.hunter@dpi.wi.gov::7b2abdba-2366-42e0-b651-f3a6e832ce6a" providerId="AD" clId="Web-{ACFF6F79-73E9-415C-8814-8E6F5DB71740}" dt="2024-02-26T16:56:41.381" v="258" actId="20577"/>
          <ac:spMkLst>
            <pc:docMk/>
            <pc:sldMk cId="2742217816" sldId="328"/>
            <ac:spMk id="2" creationId="{2CB07221-3425-32DB-EEA9-08F58FD9B6F2}"/>
          </ac:spMkLst>
        </pc:spChg>
      </pc:sldChg>
      <pc:sldChg chg="modSp new">
        <pc:chgData name="Hunter, Jodyann T. DPI" userId="S::jodyann.hunter@dpi.wi.gov::7b2abdba-2366-42e0-b651-f3a6e832ce6a" providerId="AD" clId="Web-{ACFF6F79-73E9-415C-8814-8E6F5DB71740}" dt="2024-02-26T16:56:50.865" v="265" actId="20577"/>
        <pc:sldMkLst>
          <pc:docMk/>
          <pc:sldMk cId="1198582345" sldId="329"/>
        </pc:sldMkLst>
        <pc:spChg chg="mod">
          <ac:chgData name="Hunter, Jodyann T. DPI" userId="S::jodyann.hunter@dpi.wi.gov::7b2abdba-2366-42e0-b651-f3a6e832ce6a" providerId="AD" clId="Web-{ACFF6F79-73E9-415C-8814-8E6F5DB71740}" dt="2024-02-26T16:56:50.865" v="265" actId="20577"/>
          <ac:spMkLst>
            <pc:docMk/>
            <pc:sldMk cId="1198582345" sldId="329"/>
            <ac:spMk id="2" creationId="{2F4D534E-1B2E-5D22-FB8C-CC2D853BBD69}"/>
          </ac:spMkLst>
        </pc:spChg>
      </pc:sldChg>
      <pc:sldChg chg="modSp new">
        <pc:chgData name="Hunter, Jodyann T. DPI" userId="S::jodyann.hunter@dpi.wi.gov::7b2abdba-2366-42e0-b651-f3a6e832ce6a" providerId="AD" clId="Web-{ACFF6F79-73E9-415C-8814-8E6F5DB71740}" dt="2024-02-26T16:57:03.428" v="277" actId="20577"/>
        <pc:sldMkLst>
          <pc:docMk/>
          <pc:sldMk cId="3532555784" sldId="330"/>
        </pc:sldMkLst>
        <pc:spChg chg="mod">
          <ac:chgData name="Hunter, Jodyann T. DPI" userId="S::jodyann.hunter@dpi.wi.gov::7b2abdba-2366-42e0-b651-f3a6e832ce6a" providerId="AD" clId="Web-{ACFF6F79-73E9-415C-8814-8E6F5DB71740}" dt="2024-02-26T16:57:03.428" v="277" actId="20577"/>
          <ac:spMkLst>
            <pc:docMk/>
            <pc:sldMk cId="3532555784" sldId="330"/>
            <ac:spMk id="2" creationId="{970A075D-8B00-BA74-08A3-289F0409B248}"/>
          </ac:spMkLst>
        </pc:spChg>
      </pc:sldChg>
      <pc:sldChg chg="modSp new">
        <pc:chgData name="Hunter, Jodyann T. DPI" userId="S::jodyann.hunter@dpi.wi.gov::7b2abdba-2366-42e0-b651-f3a6e832ce6a" providerId="AD" clId="Web-{ACFF6F79-73E9-415C-8814-8E6F5DB71740}" dt="2024-02-26T16:57:11.459" v="282" actId="20577"/>
        <pc:sldMkLst>
          <pc:docMk/>
          <pc:sldMk cId="3005462450" sldId="331"/>
        </pc:sldMkLst>
        <pc:spChg chg="mod">
          <ac:chgData name="Hunter, Jodyann T. DPI" userId="S::jodyann.hunter@dpi.wi.gov::7b2abdba-2366-42e0-b651-f3a6e832ce6a" providerId="AD" clId="Web-{ACFF6F79-73E9-415C-8814-8E6F5DB71740}" dt="2024-02-26T16:57:11.459" v="282" actId="20577"/>
          <ac:spMkLst>
            <pc:docMk/>
            <pc:sldMk cId="3005462450" sldId="331"/>
            <ac:spMk id="2" creationId="{6EC468BC-4389-01BB-ECED-12EC920038AA}"/>
          </ac:spMkLst>
        </pc:spChg>
      </pc:sldChg>
      <pc:sldChg chg="modSp new">
        <pc:chgData name="Hunter, Jodyann T. DPI" userId="S::jodyann.hunter@dpi.wi.gov::7b2abdba-2366-42e0-b651-f3a6e832ce6a" providerId="AD" clId="Web-{ACFF6F79-73E9-415C-8814-8E6F5DB71740}" dt="2024-02-26T16:57:21.319" v="293" actId="20577"/>
        <pc:sldMkLst>
          <pc:docMk/>
          <pc:sldMk cId="3458035823" sldId="332"/>
        </pc:sldMkLst>
        <pc:spChg chg="mod">
          <ac:chgData name="Hunter, Jodyann T. DPI" userId="S::jodyann.hunter@dpi.wi.gov::7b2abdba-2366-42e0-b651-f3a6e832ce6a" providerId="AD" clId="Web-{ACFF6F79-73E9-415C-8814-8E6F5DB71740}" dt="2024-02-26T16:57:21.319" v="293" actId="20577"/>
          <ac:spMkLst>
            <pc:docMk/>
            <pc:sldMk cId="3458035823" sldId="332"/>
            <ac:spMk id="2" creationId="{66592C84-07EE-0442-4269-E06C1C75CC8C}"/>
          </ac:spMkLst>
        </pc:spChg>
      </pc:sldChg>
      <pc:sldChg chg="modSp new">
        <pc:chgData name="Hunter, Jodyann T. DPI" userId="S::jodyann.hunter@dpi.wi.gov::7b2abdba-2366-42e0-b651-f3a6e832ce6a" providerId="AD" clId="Web-{ACFF6F79-73E9-415C-8814-8E6F5DB71740}" dt="2024-02-26T16:57:34.804" v="301" actId="20577"/>
        <pc:sldMkLst>
          <pc:docMk/>
          <pc:sldMk cId="3576810114" sldId="333"/>
        </pc:sldMkLst>
        <pc:spChg chg="mod">
          <ac:chgData name="Hunter, Jodyann T. DPI" userId="S::jodyann.hunter@dpi.wi.gov::7b2abdba-2366-42e0-b651-f3a6e832ce6a" providerId="AD" clId="Web-{ACFF6F79-73E9-415C-8814-8E6F5DB71740}" dt="2024-02-26T16:57:34.804" v="301" actId="20577"/>
          <ac:spMkLst>
            <pc:docMk/>
            <pc:sldMk cId="3576810114" sldId="333"/>
            <ac:spMk id="2" creationId="{9A778443-E37B-EE57-5B54-89BC282B148A}"/>
          </ac:spMkLst>
        </pc:spChg>
      </pc:sldChg>
      <pc:sldChg chg="modSp new">
        <pc:chgData name="Hunter, Jodyann T. DPI" userId="S::jodyann.hunter@dpi.wi.gov::7b2abdba-2366-42e0-b651-f3a6e832ce6a" providerId="AD" clId="Web-{ACFF6F79-73E9-415C-8814-8E6F5DB71740}" dt="2024-02-26T16:57:40.241" v="312" actId="20577"/>
        <pc:sldMkLst>
          <pc:docMk/>
          <pc:sldMk cId="952180693" sldId="334"/>
        </pc:sldMkLst>
        <pc:spChg chg="mod">
          <ac:chgData name="Hunter, Jodyann T. DPI" userId="S::jodyann.hunter@dpi.wi.gov::7b2abdba-2366-42e0-b651-f3a6e832ce6a" providerId="AD" clId="Web-{ACFF6F79-73E9-415C-8814-8E6F5DB71740}" dt="2024-02-26T16:57:40.241" v="312" actId="20577"/>
          <ac:spMkLst>
            <pc:docMk/>
            <pc:sldMk cId="952180693" sldId="334"/>
            <ac:spMk id="2" creationId="{69DFBD54-F58E-473C-ADE6-F461F0F0BE78}"/>
          </ac:spMkLst>
        </pc:spChg>
      </pc:sldChg>
      <pc:sldChg chg="modSp new">
        <pc:chgData name="Hunter, Jodyann T. DPI" userId="S::jodyann.hunter@dpi.wi.gov::7b2abdba-2366-42e0-b651-f3a6e832ce6a" providerId="AD" clId="Web-{ACFF6F79-73E9-415C-8814-8E6F5DB71740}" dt="2024-02-26T16:57:48.101" v="316" actId="20577"/>
        <pc:sldMkLst>
          <pc:docMk/>
          <pc:sldMk cId="1437730981" sldId="335"/>
        </pc:sldMkLst>
        <pc:spChg chg="mod">
          <ac:chgData name="Hunter, Jodyann T. DPI" userId="S::jodyann.hunter@dpi.wi.gov::7b2abdba-2366-42e0-b651-f3a6e832ce6a" providerId="AD" clId="Web-{ACFF6F79-73E9-415C-8814-8E6F5DB71740}" dt="2024-02-26T16:57:48.101" v="316" actId="20577"/>
          <ac:spMkLst>
            <pc:docMk/>
            <pc:sldMk cId="1437730981" sldId="335"/>
            <ac:spMk id="2" creationId="{1B6EF104-6BF1-2E8C-4011-C351C1923259}"/>
          </ac:spMkLst>
        </pc:spChg>
      </pc:sldChg>
      <pc:sldChg chg="modSp new">
        <pc:chgData name="Hunter, Jodyann T. DPI" userId="S::jodyann.hunter@dpi.wi.gov::7b2abdba-2366-42e0-b651-f3a6e832ce6a" providerId="AD" clId="Web-{ACFF6F79-73E9-415C-8814-8E6F5DB71740}" dt="2024-02-26T16:57:57.460" v="326" actId="20577"/>
        <pc:sldMkLst>
          <pc:docMk/>
          <pc:sldMk cId="1978297897" sldId="336"/>
        </pc:sldMkLst>
        <pc:spChg chg="mod">
          <ac:chgData name="Hunter, Jodyann T. DPI" userId="S::jodyann.hunter@dpi.wi.gov::7b2abdba-2366-42e0-b651-f3a6e832ce6a" providerId="AD" clId="Web-{ACFF6F79-73E9-415C-8814-8E6F5DB71740}" dt="2024-02-26T16:57:57.460" v="326" actId="20577"/>
          <ac:spMkLst>
            <pc:docMk/>
            <pc:sldMk cId="1978297897" sldId="336"/>
            <ac:spMk id="2" creationId="{653D382A-ED76-E451-AE75-5F7A98905523}"/>
          </ac:spMkLst>
        </pc:spChg>
      </pc:sldChg>
      <pc:sldChg chg="modSp new">
        <pc:chgData name="Hunter, Jodyann T. DPI" userId="S::jodyann.hunter@dpi.wi.gov::7b2abdba-2366-42e0-b651-f3a6e832ce6a" providerId="AD" clId="Web-{ACFF6F79-73E9-415C-8814-8E6F5DB71740}" dt="2024-02-26T16:58:05.367" v="330" actId="20577"/>
        <pc:sldMkLst>
          <pc:docMk/>
          <pc:sldMk cId="3794946022" sldId="337"/>
        </pc:sldMkLst>
        <pc:spChg chg="mod">
          <ac:chgData name="Hunter, Jodyann T. DPI" userId="S::jodyann.hunter@dpi.wi.gov::7b2abdba-2366-42e0-b651-f3a6e832ce6a" providerId="AD" clId="Web-{ACFF6F79-73E9-415C-8814-8E6F5DB71740}" dt="2024-02-26T16:58:05.367" v="330" actId="20577"/>
          <ac:spMkLst>
            <pc:docMk/>
            <pc:sldMk cId="3794946022" sldId="337"/>
            <ac:spMk id="2" creationId="{55FC58FC-F450-A1AE-34F1-D5E8035D9F83}"/>
          </ac:spMkLst>
        </pc:spChg>
      </pc:sldChg>
      <pc:sldChg chg="modSp new">
        <pc:chgData name="Hunter, Jodyann T. DPI" userId="S::jodyann.hunter@dpi.wi.gov::7b2abdba-2366-42e0-b651-f3a6e832ce6a" providerId="AD" clId="Web-{ACFF6F79-73E9-415C-8814-8E6F5DB71740}" dt="2024-02-26T16:58:13.023" v="341" actId="20577"/>
        <pc:sldMkLst>
          <pc:docMk/>
          <pc:sldMk cId="86869863" sldId="338"/>
        </pc:sldMkLst>
        <pc:spChg chg="mod">
          <ac:chgData name="Hunter, Jodyann T. DPI" userId="S::jodyann.hunter@dpi.wi.gov::7b2abdba-2366-42e0-b651-f3a6e832ce6a" providerId="AD" clId="Web-{ACFF6F79-73E9-415C-8814-8E6F5DB71740}" dt="2024-02-26T16:58:13.023" v="341" actId="20577"/>
          <ac:spMkLst>
            <pc:docMk/>
            <pc:sldMk cId="86869863" sldId="338"/>
            <ac:spMk id="2" creationId="{9CC39587-4943-6B89-2A63-E4DA037C6417}"/>
          </ac:spMkLst>
        </pc:spChg>
      </pc:sldChg>
      <pc:sldChg chg="modSp new">
        <pc:chgData name="Hunter, Jodyann T. DPI" userId="S::jodyann.hunter@dpi.wi.gov::7b2abdba-2366-42e0-b651-f3a6e832ce6a" providerId="AD" clId="Web-{ACFF6F79-73E9-415C-8814-8E6F5DB71740}" dt="2024-02-26T16:58:18.773" v="348" actId="20577"/>
        <pc:sldMkLst>
          <pc:docMk/>
          <pc:sldMk cId="1816596950" sldId="339"/>
        </pc:sldMkLst>
        <pc:spChg chg="mod">
          <ac:chgData name="Hunter, Jodyann T. DPI" userId="S::jodyann.hunter@dpi.wi.gov::7b2abdba-2366-42e0-b651-f3a6e832ce6a" providerId="AD" clId="Web-{ACFF6F79-73E9-415C-8814-8E6F5DB71740}" dt="2024-02-26T16:58:18.773" v="348" actId="20577"/>
          <ac:spMkLst>
            <pc:docMk/>
            <pc:sldMk cId="1816596950" sldId="339"/>
            <ac:spMk id="2" creationId="{171FD605-6C32-7D8E-A6CC-B480089B8434}"/>
          </ac:spMkLst>
        </pc:spChg>
      </pc:sldChg>
      <pc:sldChg chg="modSp new">
        <pc:chgData name="Hunter, Jodyann T. DPI" userId="S::jodyann.hunter@dpi.wi.gov::7b2abdba-2366-42e0-b651-f3a6e832ce6a" providerId="AD" clId="Web-{ACFF6F79-73E9-415C-8814-8E6F5DB71740}" dt="2024-02-26T16:58:37.821" v="354" actId="20577"/>
        <pc:sldMkLst>
          <pc:docMk/>
          <pc:sldMk cId="3327119713" sldId="340"/>
        </pc:sldMkLst>
        <pc:spChg chg="mod">
          <ac:chgData name="Hunter, Jodyann T. DPI" userId="S::jodyann.hunter@dpi.wi.gov::7b2abdba-2366-42e0-b651-f3a6e832ce6a" providerId="AD" clId="Web-{ACFF6F79-73E9-415C-8814-8E6F5DB71740}" dt="2024-02-26T16:58:37.821" v="354" actId="20577"/>
          <ac:spMkLst>
            <pc:docMk/>
            <pc:sldMk cId="3327119713" sldId="340"/>
            <ac:spMk id="2" creationId="{3A95406D-21E7-41FB-98D2-AC777366739F}"/>
          </ac:spMkLst>
        </pc:spChg>
      </pc:sldChg>
      <pc:sldChg chg="modSp new">
        <pc:chgData name="Hunter, Jodyann T. DPI" userId="S::jodyann.hunter@dpi.wi.gov::7b2abdba-2366-42e0-b651-f3a6e832ce6a" providerId="AD" clId="Web-{ACFF6F79-73E9-415C-8814-8E6F5DB71740}" dt="2024-02-26T16:58:42.243" v="361" actId="20577"/>
        <pc:sldMkLst>
          <pc:docMk/>
          <pc:sldMk cId="579290131" sldId="341"/>
        </pc:sldMkLst>
        <pc:spChg chg="mod">
          <ac:chgData name="Hunter, Jodyann T. DPI" userId="S::jodyann.hunter@dpi.wi.gov::7b2abdba-2366-42e0-b651-f3a6e832ce6a" providerId="AD" clId="Web-{ACFF6F79-73E9-415C-8814-8E6F5DB71740}" dt="2024-02-26T16:58:42.243" v="361" actId="20577"/>
          <ac:spMkLst>
            <pc:docMk/>
            <pc:sldMk cId="579290131" sldId="341"/>
            <ac:spMk id="2" creationId="{954E60C4-E820-96F5-A182-4C5652FF52E1}"/>
          </ac:spMkLst>
        </pc:spChg>
      </pc:sldChg>
      <pc:sldChg chg="modSp new">
        <pc:chgData name="Hunter, Jodyann T. DPI" userId="S::jodyann.hunter@dpi.wi.gov::7b2abdba-2366-42e0-b651-f3a6e832ce6a" providerId="AD" clId="Web-{ACFF6F79-73E9-415C-8814-8E6F5DB71740}" dt="2024-02-26T16:58:49.602" v="372" actId="20577"/>
        <pc:sldMkLst>
          <pc:docMk/>
          <pc:sldMk cId="1036901184" sldId="342"/>
        </pc:sldMkLst>
        <pc:spChg chg="mod">
          <ac:chgData name="Hunter, Jodyann T. DPI" userId="S::jodyann.hunter@dpi.wi.gov::7b2abdba-2366-42e0-b651-f3a6e832ce6a" providerId="AD" clId="Web-{ACFF6F79-73E9-415C-8814-8E6F5DB71740}" dt="2024-02-26T16:58:49.602" v="372" actId="20577"/>
          <ac:spMkLst>
            <pc:docMk/>
            <pc:sldMk cId="1036901184" sldId="342"/>
            <ac:spMk id="2" creationId="{C4050049-547F-D855-E058-C2CDE0347031}"/>
          </ac:spMkLst>
        </pc:spChg>
      </pc:sldChg>
      <pc:sldChg chg="modSp new">
        <pc:chgData name="Hunter, Jodyann T. DPI" userId="S::jodyann.hunter@dpi.wi.gov::7b2abdba-2366-42e0-b651-f3a6e832ce6a" providerId="AD" clId="Web-{ACFF6F79-73E9-415C-8814-8E6F5DB71740}" dt="2024-02-26T16:58:55.571" v="379" actId="20577"/>
        <pc:sldMkLst>
          <pc:docMk/>
          <pc:sldMk cId="448156354" sldId="343"/>
        </pc:sldMkLst>
        <pc:spChg chg="mod">
          <ac:chgData name="Hunter, Jodyann T. DPI" userId="S::jodyann.hunter@dpi.wi.gov::7b2abdba-2366-42e0-b651-f3a6e832ce6a" providerId="AD" clId="Web-{ACFF6F79-73E9-415C-8814-8E6F5DB71740}" dt="2024-02-26T16:58:55.571" v="379" actId="20577"/>
          <ac:spMkLst>
            <pc:docMk/>
            <pc:sldMk cId="448156354" sldId="343"/>
            <ac:spMk id="2" creationId="{2AAE5D95-E4D3-A97C-4A17-37BB06048921}"/>
          </ac:spMkLst>
        </pc:spChg>
      </pc:sldChg>
    </pc:docChg>
  </pc:docChgLst>
  <pc:docChgLst>
    <pc:chgData name="Hunter, Jodyann T. DPI" userId="S::jodyann.hunter@dpi.wi.gov::7b2abdba-2366-42e0-b651-f3a6e832ce6a" providerId="AD" clId="Web-{2D0A595B-8CC5-4727-BA60-93369120A3E4}"/>
    <pc:docChg chg="modSld">
      <pc:chgData name="Hunter, Jodyann T. DPI" userId="S::jodyann.hunter@dpi.wi.gov::7b2abdba-2366-42e0-b651-f3a6e832ce6a" providerId="AD" clId="Web-{2D0A595B-8CC5-4727-BA60-93369120A3E4}" dt="2024-02-22T18:48:04.357" v="133" actId="20577"/>
      <pc:docMkLst>
        <pc:docMk/>
      </pc:docMkLst>
      <pc:sldChg chg="modSp">
        <pc:chgData name="Hunter, Jodyann T. DPI" userId="S::jodyann.hunter@dpi.wi.gov::7b2abdba-2366-42e0-b651-f3a6e832ce6a" providerId="AD" clId="Web-{2D0A595B-8CC5-4727-BA60-93369120A3E4}" dt="2024-02-22T18:41:52.911" v="7" actId="1076"/>
        <pc:sldMkLst>
          <pc:docMk/>
          <pc:sldMk cId="3982225640" sldId="276"/>
        </pc:sldMkLst>
        <pc:spChg chg="mod">
          <ac:chgData name="Hunter, Jodyann T. DPI" userId="S::jodyann.hunter@dpi.wi.gov::7b2abdba-2366-42e0-b651-f3a6e832ce6a" providerId="AD" clId="Web-{2D0A595B-8CC5-4727-BA60-93369120A3E4}" dt="2024-02-22T18:41:52.911" v="7" actId="1076"/>
          <ac:spMkLst>
            <pc:docMk/>
            <pc:sldMk cId="3982225640" sldId="276"/>
            <ac:spMk id="3" creationId="{AE302923-DA07-A591-DCB3-1F5EA515A5DF}"/>
          </ac:spMkLst>
        </pc:spChg>
      </pc:sldChg>
      <pc:sldChg chg="modSp">
        <pc:chgData name="Hunter, Jodyann T. DPI" userId="S::jodyann.hunter@dpi.wi.gov::7b2abdba-2366-42e0-b651-f3a6e832ce6a" providerId="AD" clId="Web-{2D0A595B-8CC5-4727-BA60-93369120A3E4}" dt="2024-02-22T18:39:52.737" v="1" actId="20577"/>
        <pc:sldMkLst>
          <pc:docMk/>
          <pc:sldMk cId="3982355775" sldId="301"/>
        </pc:sldMkLst>
        <pc:spChg chg="mod">
          <ac:chgData name="Hunter, Jodyann T. DPI" userId="S::jodyann.hunter@dpi.wi.gov::7b2abdba-2366-42e0-b651-f3a6e832ce6a" providerId="AD" clId="Web-{2D0A595B-8CC5-4727-BA60-93369120A3E4}" dt="2024-02-22T18:39:52.737" v="1" actId="20577"/>
          <ac:spMkLst>
            <pc:docMk/>
            <pc:sldMk cId="3982355775" sldId="301"/>
            <ac:spMk id="9" creationId="{9E60C330-EFDD-9929-7161-B6CCDA447F59}"/>
          </ac:spMkLst>
        </pc:spChg>
      </pc:sldChg>
      <pc:sldChg chg="modSp">
        <pc:chgData name="Hunter, Jodyann T. DPI" userId="S::jodyann.hunter@dpi.wi.gov::7b2abdba-2366-42e0-b651-f3a6e832ce6a" providerId="AD" clId="Web-{2D0A595B-8CC5-4727-BA60-93369120A3E4}" dt="2024-02-22T18:43:15.554" v="12" actId="1076"/>
        <pc:sldMkLst>
          <pc:docMk/>
          <pc:sldMk cId="1039627730" sldId="303"/>
        </pc:sldMkLst>
        <pc:spChg chg="mod">
          <ac:chgData name="Hunter, Jodyann T. DPI" userId="S::jodyann.hunter@dpi.wi.gov::7b2abdba-2366-42e0-b651-f3a6e832ce6a" providerId="AD" clId="Web-{2D0A595B-8CC5-4727-BA60-93369120A3E4}" dt="2024-02-22T18:43:15.554" v="12" actId="1076"/>
          <ac:spMkLst>
            <pc:docMk/>
            <pc:sldMk cId="1039627730" sldId="303"/>
            <ac:spMk id="4" creationId="{CD8A3E3C-7EDC-4A37-7B6F-E7266B55E4D8}"/>
          </ac:spMkLst>
        </pc:spChg>
      </pc:sldChg>
      <pc:sldChg chg="modSp modCm">
        <pc:chgData name="Hunter, Jodyann T. DPI" userId="S::jodyann.hunter@dpi.wi.gov::7b2abdba-2366-42e0-b651-f3a6e832ce6a" providerId="AD" clId="Web-{2D0A595B-8CC5-4727-BA60-93369120A3E4}" dt="2024-02-22T18:48:04.357" v="133" actId="20577"/>
        <pc:sldMkLst>
          <pc:docMk/>
          <pc:sldMk cId="4096674975" sldId="304"/>
        </pc:sldMkLst>
        <pc:spChg chg="mod">
          <ac:chgData name="Hunter, Jodyann T. DPI" userId="S::jodyann.hunter@dpi.wi.gov::7b2abdba-2366-42e0-b651-f3a6e832ce6a" providerId="AD" clId="Web-{2D0A595B-8CC5-4727-BA60-93369120A3E4}" dt="2024-02-22T18:48:04.357" v="133" actId="20577"/>
          <ac:spMkLst>
            <pc:docMk/>
            <pc:sldMk cId="4096674975" sldId="304"/>
            <ac:spMk id="9" creationId="{70A8725D-7568-3780-C094-E0F5CA35E974}"/>
          </ac:spMkLst>
        </pc:spChg>
        <pc:extLst>
          <p:ext xmlns:p="http://schemas.openxmlformats.org/presentationml/2006/main" uri="{D6D511B9-2390-475A-947B-AFAB55BFBCF1}">
            <pc226:cmChg xmlns:pc226="http://schemas.microsoft.com/office/powerpoint/2022/06/main/command" chg="mod">
              <pc226:chgData name="Hunter, Jodyann T. DPI" userId="S::jodyann.hunter@dpi.wi.gov::7b2abdba-2366-42e0-b651-f3a6e832ce6a" providerId="AD" clId="Web-{2D0A595B-8CC5-4727-BA60-93369120A3E4}" dt="2024-02-22T18:48:03.060" v="132" actId="20577"/>
              <pc2:cmMkLst xmlns:pc2="http://schemas.microsoft.com/office/powerpoint/2019/9/main/command">
                <pc:docMk/>
                <pc:sldMk cId="4096674975" sldId="304"/>
                <pc2:cmMk id="{8B91C1E0-EB10-4756-BACB-EE714BB7B89B}"/>
              </pc2:cmMkLst>
            </pc226:cmChg>
          </p:ext>
        </pc:extLst>
      </pc:sldChg>
    </pc:docChg>
  </pc:docChgLst>
  <pc:docChgLst>
    <pc:chgData name="Hunter, Jodyann T. DPI" userId="S::jodyann.hunter@dpi.wi.gov::7b2abdba-2366-42e0-b651-f3a6e832ce6a" providerId="AD" clId="Web-{DB060987-F7C6-4675-B762-74B6FFE3010C}"/>
    <pc:docChg chg="modSld">
      <pc:chgData name="Hunter, Jodyann T. DPI" userId="S::jodyann.hunter@dpi.wi.gov::7b2abdba-2366-42e0-b651-f3a6e832ce6a" providerId="AD" clId="Web-{DB060987-F7C6-4675-B762-74B6FFE3010C}" dt="2024-02-22T18:35:29.261" v="325" actId="20577"/>
      <pc:docMkLst>
        <pc:docMk/>
      </pc:docMkLst>
      <pc:sldChg chg="modSp">
        <pc:chgData name="Hunter, Jodyann T. DPI" userId="S::jodyann.hunter@dpi.wi.gov::7b2abdba-2366-42e0-b651-f3a6e832ce6a" providerId="AD" clId="Web-{DB060987-F7C6-4675-B762-74B6FFE3010C}" dt="2024-02-22T18:05:24.439" v="6" actId="1076"/>
        <pc:sldMkLst>
          <pc:docMk/>
          <pc:sldMk cId="429080670" sldId="266"/>
        </pc:sldMkLst>
        <pc:spChg chg="mod">
          <ac:chgData name="Hunter, Jodyann T. DPI" userId="S::jodyann.hunter@dpi.wi.gov::7b2abdba-2366-42e0-b651-f3a6e832ce6a" providerId="AD" clId="Web-{DB060987-F7C6-4675-B762-74B6FFE3010C}" dt="2024-02-22T18:05:24.439" v="6" actId="1076"/>
          <ac:spMkLst>
            <pc:docMk/>
            <pc:sldMk cId="429080670" sldId="266"/>
            <ac:spMk id="3" creationId="{AE302923-DA07-A591-DCB3-1F5EA515A5DF}"/>
          </ac:spMkLst>
        </pc:spChg>
      </pc:sldChg>
      <pc:sldChg chg="modSp">
        <pc:chgData name="Hunter, Jodyann T. DPI" userId="S::jodyann.hunter@dpi.wi.gov::7b2abdba-2366-42e0-b651-f3a6e832ce6a" providerId="AD" clId="Web-{DB060987-F7C6-4675-B762-74B6FFE3010C}" dt="2024-02-22T18:16:09.532" v="129" actId="20577"/>
        <pc:sldMkLst>
          <pc:docMk/>
          <pc:sldMk cId="2861650964" sldId="267"/>
        </pc:sldMkLst>
        <pc:spChg chg="mod">
          <ac:chgData name="Hunter, Jodyann T. DPI" userId="S::jodyann.hunter@dpi.wi.gov::7b2abdba-2366-42e0-b651-f3a6e832ce6a" providerId="AD" clId="Web-{DB060987-F7C6-4675-B762-74B6FFE3010C}" dt="2024-02-22T18:16:09.532" v="129" actId="20577"/>
          <ac:spMkLst>
            <pc:docMk/>
            <pc:sldMk cId="2861650964" sldId="267"/>
            <ac:spMk id="9" creationId="{93119524-CAE2-882F-DE5D-A9B1FCDD0FFF}"/>
          </ac:spMkLst>
        </pc:spChg>
      </pc:sldChg>
      <pc:sldChg chg="modSp">
        <pc:chgData name="Hunter, Jodyann T. DPI" userId="S::jodyann.hunter@dpi.wi.gov::7b2abdba-2366-42e0-b651-f3a6e832ce6a" providerId="AD" clId="Web-{DB060987-F7C6-4675-B762-74B6FFE3010C}" dt="2024-02-22T18:27:12.391" v="260" actId="20577"/>
        <pc:sldMkLst>
          <pc:docMk/>
          <pc:sldMk cId="1752920554" sldId="270"/>
        </pc:sldMkLst>
        <pc:spChg chg="mod">
          <ac:chgData name="Hunter, Jodyann T. DPI" userId="S::jodyann.hunter@dpi.wi.gov::7b2abdba-2366-42e0-b651-f3a6e832ce6a" providerId="AD" clId="Web-{DB060987-F7C6-4675-B762-74B6FFE3010C}" dt="2024-02-22T18:27:12.391" v="260" actId="20577"/>
          <ac:spMkLst>
            <pc:docMk/>
            <pc:sldMk cId="1752920554" sldId="270"/>
            <ac:spMk id="3" creationId="{AE302923-DA07-A591-DCB3-1F5EA515A5DF}"/>
          </ac:spMkLst>
        </pc:spChg>
      </pc:sldChg>
      <pc:sldChg chg="modSp">
        <pc:chgData name="Hunter, Jodyann T. DPI" userId="S::jodyann.hunter@dpi.wi.gov::7b2abdba-2366-42e0-b651-f3a6e832ce6a" providerId="AD" clId="Web-{DB060987-F7C6-4675-B762-74B6FFE3010C}" dt="2024-02-22T18:35:29.261" v="325" actId="20577"/>
        <pc:sldMkLst>
          <pc:docMk/>
          <pc:sldMk cId="2466072624" sldId="271"/>
        </pc:sldMkLst>
        <pc:spChg chg="mod">
          <ac:chgData name="Hunter, Jodyann T. DPI" userId="S::jodyann.hunter@dpi.wi.gov::7b2abdba-2366-42e0-b651-f3a6e832ce6a" providerId="AD" clId="Web-{DB060987-F7C6-4675-B762-74B6FFE3010C}" dt="2024-02-22T18:35:29.261" v="325" actId="20577"/>
          <ac:spMkLst>
            <pc:docMk/>
            <pc:sldMk cId="2466072624" sldId="271"/>
            <ac:spMk id="9" creationId="{5FE9F33E-ECA2-2E04-69D1-60080AC215E2}"/>
          </ac:spMkLst>
        </pc:spChg>
      </pc:sldChg>
      <pc:sldChg chg="modSp">
        <pc:chgData name="Hunter, Jodyann T. DPI" userId="S::jodyann.hunter@dpi.wi.gov::7b2abdba-2366-42e0-b651-f3a6e832ce6a" providerId="AD" clId="Web-{DB060987-F7C6-4675-B762-74B6FFE3010C}" dt="2024-02-22T18:31:38.350" v="315" actId="20577"/>
        <pc:sldMkLst>
          <pc:docMk/>
          <pc:sldMk cId="1962313710" sldId="296"/>
        </pc:sldMkLst>
        <pc:spChg chg="mod">
          <ac:chgData name="Hunter, Jodyann T. DPI" userId="S::jodyann.hunter@dpi.wi.gov::7b2abdba-2366-42e0-b651-f3a6e832ce6a" providerId="AD" clId="Web-{DB060987-F7C6-4675-B762-74B6FFE3010C}" dt="2024-02-22T18:31:38.350" v="315" actId="20577"/>
          <ac:spMkLst>
            <pc:docMk/>
            <pc:sldMk cId="1962313710" sldId="296"/>
            <ac:spMk id="5" creationId="{1E18FDF8-9AE1-2B9A-6DE1-7C465F811450}"/>
          </ac:spMkLst>
        </pc:spChg>
      </pc:sldChg>
      <pc:sldChg chg="modSp">
        <pc:chgData name="Hunter, Jodyann T. DPI" userId="S::jodyann.hunter@dpi.wi.gov::7b2abdba-2366-42e0-b651-f3a6e832ce6a" providerId="AD" clId="Web-{DB060987-F7C6-4675-B762-74B6FFE3010C}" dt="2024-02-22T18:34:34.932" v="322" actId="20577"/>
        <pc:sldMkLst>
          <pc:docMk/>
          <pc:sldMk cId="1645198054" sldId="307"/>
        </pc:sldMkLst>
        <pc:spChg chg="mod">
          <ac:chgData name="Hunter, Jodyann T. DPI" userId="S::jodyann.hunter@dpi.wi.gov::7b2abdba-2366-42e0-b651-f3a6e832ce6a" providerId="AD" clId="Web-{DB060987-F7C6-4675-B762-74B6FFE3010C}" dt="2024-02-22T18:34:34.932" v="322" actId="20577"/>
          <ac:spMkLst>
            <pc:docMk/>
            <pc:sldMk cId="1645198054" sldId="307"/>
            <ac:spMk id="5" creationId="{1E18FDF8-9AE1-2B9A-6DE1-7C465F811450}"/>
          </ac:spMkLst>
        </pc:spChg>
      </pc:sldChg>
    </pc:docChg>
  </pc:docChgLst>
  <pc:docChgLst>
    <pc:chgData name="Hunter, Jodyann T. DPI" userId="S::jodyann.hunter@dpi.wi.gov::7b2abdba-2366-42e0-b651-f3a6e832ce6a" providerId="AD" clId="Web-{859A0A7A-BAD4-48CA-949D-0DD695977199}"/>
    <pc:docChg chg="addSld delSld modSld">
      <pc:chgData name="Hunter, Jodyann T. DPI" userId="S::jodyann.hunter@dpi.wi.gov::7b2abdba-2366-42e0-b651-f3a6e832ce6a" providerId="AD" clId="Web-{859A0A7A-BAD4-48CA-949D-0DD695977199}" dt="2024-02-27T20:17:52.301" v="261"/>
      <pc:docMkLst>
        <pc:docMk/>
      </pc:docMkLst>
      <pc:sldChg chg="modSp">
        <pc:chgData name="Hunter, Jodyann T. DPI" userId="S::jodyann.hunter@dpi.wi.gov::7b2abdba-2366-42e0-b651-f3a6e832ce6a" providerId="AD" clId="Web-{859A0A7A-BAD4-48CA-949D-0DD695977199}" dt="2024-02-27T19:55:19.282" v="76" actId="1076"/>
        <pc:sldMkLst>
          <pc:docMk/>
          <pc:sldMk cId="1752920554" sldId="270"/>
        </pc:sldMkLst>
        <pc:spChg chg="mod">
          <ac:chgData name="Hunter, Jodyann T. DPI" userId="S::jodyann.hunter@dpi.wi.gov::7b2abdba-2366-42e0-b651-f3a6e832ce6a" providerId="AD" clId="Web-{859A0A7A-BAD4-48CA-949D-0DD695977199}" dt="2024-02-27T19:55:19.282" v="76" actId="1076"/>
          <ac:spMkLst>
            <pc:docMk/>
            <pc:sldMk cId="1752920554" sldId="270"/>
            <ac:spMk id="3" creationId="{AE302923-DA07-A591-DCB3-1F5EA515A5DF}"/>
          </ac:spMkLst>
        </pc:spChg>
      </pc:sldChg>
      <pc:sldChg chg="modSp">
        <pc:chgData name="Hunter, Jodyann T. DPI" userId="S::jodyann.hunter@dpi.wi.gov::7b2abdba-2366-42e0-b651-f3a6e832ce6a" providerId="AD" clId="Web-{859A0A7A-BAD4-48CA-949D-0DD695977199}" dt="2024-02-27T19:49:12.734" v="25" actId="20577"/>
        <pc:sldMkLst>
          <pc:docMk/>
          <pc:sldMk cId="1952756607" sldId="295"/>
        </pc:sldMkLst>
        <pc:spChg chg="mod">
          <ac:chgData name="Hunter, Jodyann T. DPI" userId="S::jodyann.hunter@dpi.wi.gov::7b2abdba-2366-42e0-b651-f3a6e832ce6a" providerId="AD" clId="Web-{859A0A7A-BAD4-48CA-949D-0DD695977199}" dt="2024-02-27T19:49:12.734" v="25" actId="20577"/>
          <ac:spMkLst>
            <pc:docMk/>
            <pc:sldMk cId="1952756607" sldId="295"/>
            <ac:spMk id="5" creationId="{DCEDA994-7C6F-B656-9207-D3FA21DE1542}"/>
          </ac:spMkLst>
        </pc:spChg>
      </pc:sldChg>
      <pc:sldChg chg="modSp">
        <pc:chgData name="Hunter, Jodyann T. DPI" userId="S::jodyann.hunter@dpi.wi.gov::7b2abdba-2366-42e0-b651-f3a6e832ce6a" providerId="AD" clId="Web-{859A0A7A-BAD4-48CA-949D-0DD695977199}" dt="2024-02-27T20:08:59.502" v="257" actId="20577"/>
        <pc:sldMkLst>
          <pc:docMk/>
          <pc:sldMk cId="3891032088" sldId="305"/>
        </pc:sldMkLst>
        <pc:spChg chg="mod">
          <ac:chgData name="Hunter, Jodyann T. DPI" userId="S::jodyann.hunter@dpi.wi.gov::7b2abdba-2366-42e0-b651-f3a6e832ce6a" providerId="AD" clId="Web-{859A0A7A-BAD4-48CA-949D-0DD695977199}" dt="2024-02-27T20:08:59.502" v="257" actId="20577"/>
          <ac:spMkLst>
            <pc:docMk/>
            <pc:sldMk cId="3891032088" sldId="305"/>
            <ac:spMk id="7" creationId="{DA2AC6BC-9962-1A30-DE02-3C65B0DCA149}"/>
          </ac:spMkLst>
        </pc:spChg>
      </pc:sldChg>
      <pc:sldChg chg="addSp modSp">
        <pc:chgData name="Hunter, Jodyann T. DPI" userId="S::jodyann.hunter@dpi.wi.gov::7b2abdba-2366-42e0-b651-f3a6e832ce6a" providerId="AD" clId="Web-{859A0A7A-BAD4-48CA-949D-0DD695977199}" dt="2024-02-27T19:57:19.282" v="110" actId="20577"/>
        <pc:sldMkLst>
          <pc:docMk/>
          <pc:sldMk cId="1645198054" sldId="307"/>
        </pc:sldMkLst>
        <pc:spChg chg="add mod">
          <ac:chgData name="Hunter, Jodyann T. DPI" userId="S::jodyann.hunter@dpi.wi.gov::7b2abdba-2366-42e0-b651-f3a6e832ce6a" providerId="AD" clId="Web-{859A0A7A-BAD4-48CA-949D-0DD695977199}" dt="2024-02-27T19:57:19.282" v="110" actId="20577"/>
          <ac:spMkLst>
            <pc:docMk/>
            <pc:sldMk cId="1645198054" sldId="307"/>
            <ac:spMk id="3" creationId="{BC5B8963-A9F6-5147-CE14-38ECC5F3111C}"/>
          </ac:spMkLst>
        </pc:spChg>
        <pc:spChg chg="mod">
          <ac:chgData name="Hunter, Jodyann T. DPI" userId="S::jodyann.hunter@dpi.wi.gov::7b2abdba-2366-42e0-b651-f3a6e832ce6a" providerId="AD" clId="Web-{859A0A7A-BAD4-48CA-949D-0DD695977199}" dt="2024-02-27T19:56:02.750" v="77" actId="1076"/>
          <ac:spMkLst>
            <pc:docMk/>
            <pc:sldMk cId="1645198054" sldId="307"/>
            <ac:spMk id="5" creationId="{1E18FDF8-9AE1-2B9A-6DE1-7C465F811450}"/>
          </ac:spMkLst>
        </pc:spChg>
      </pc:sldChg>
      <pc:sldChg chg="del">
        <pc:chgData name="Hunter, Jodyann T. DPI" userId="S::jodyann.hunter@dpi.wi.gov::7b2abdba-2366-42e0-b651-f3a6e832ce6a" providerId="AD" clId="Web-{859A0A7A-BAD4-48CA-949D-0DD695977199}" dt="2024-02-27T19:44:22.889" v="2"/>
        <pc:sldMkLst>
          <pc:docMk/>
          <pc:sldMk cId="2791327886" sldId="346"/>
        </pc:sldMkLst>
      </pc:sldChg>
      <pc:sldChg chg="addSp modSp">
        <pc:chgData name="Hunter, Jodyann T. DPI" userId="S::jodyann.hunter@dpi.wi.gov::7b2abdba-2366-42e0-b651-f3a6e832ce6a" providerId="AD" clId="Web-{859A0A7A-BAD4-48CA-949D-0DD695977199}" dt="2024-02-27T20:04:42.471" v="238" actId="20577"/>
        <pc:sldMkLst>
          <pc:docMk/>
          <pc:sldMk cId="41941921" sldId="347"/>
        </pc:sldMkLst>
        <pc:spChg chg="mod">
          <ac:chgData name="Hunter, Jodyann T. DPI" userId="S::jodyann.hunter@dpi.wi.gov::7b2abdba-2366-42e0-b651-f3a6e832ce6a" providerId="AD" clId="Web-{859A0A7A-BAD4-48CA-949D-0DD695977199}" dt="2024-02-27T19:59:45.564" v="139" actId="1076"/>
          <ac:spMkLst>
            <pc:docMk/>
            <pc:sldMk cId="41941921" sldId="347"/>
            <ac:spMk id="3" creationId="{B3832F32-55EA-4B7D-33DC-8BAE00358A55}"/>
          </ac:spMkLst>
        </pc:spChg>
        <pc:spChg chg="add mod">
          <ac:chgData name="Hunter, Jodyann T. DPI" userId="S::jodyann.hunter@dpi.wi.gov::7b2abdba-2366-42e0-b651-f3a6e832ce6a" providerId="AD" clId="Web-{859A0A7A-BAD4-48CA-949D-0DD695977199}" dt="2024-02-27T20:04:42.471" v="238" actId="20577"/>
          <ac:spMkLst>
            <pc:docMk/>
            <pc:sldMk cId="41941921" sldId="347"/>
            <ac:spMk id="4" creationId="{EB2C5472-5408-C5BC-B038-F2FDC182ADCC}"/>
          </ac:spMkLst>
        </pc:spChg>
      </pc:sldChg>
      <pc:sldChg chg="new del">
        <pc:chgData name="Hunter, Jodyann T. DPI" userId="S::jodyann.hunter@dpi.wi.gov::7b2abdba-2366-42e0-b651-f3a6e832ce6a" providerId="AD" clId="Web-{859A0A7A-BAD4-48CA-949D-0DD695977199}" dt="2024-02-27T19:49:17.937" v="26"/>
        <pc:sldMkLst>
          <pc:docMk/>
          <pc:sldMk cId="132380713" sldId="348"/>
        </pc:sldMkLst>
      </pc:sldChg>
      <pc:sldChg chg="modSp add">
        <pc:chgData name="Hunter, Jodyann T. DPI" userId="S::jodyann.hunter@dpi.wi.gov::7b2abdba-2366-42e0-b651-f3a6e832ce6a" providerId="AD" clId="Web-{859A0A7A-BAD4-48CA-949D-0DD695977199}" dt="2024-02-27T19:45:11.264" v="17" actId="20577"/>
        <pc:sldMkLst>
          <pc:docMk/>
          <pc:sldMk cId="2243175951" sldId="349"/>
        </pc:sldMkLst>
        <pc:spChg chg="mod">
          <ac:chgData name="Hunter, Jodyann T. DPI" userId="S::jodyann.hunter@dpi.wi.gov::7b2abdba-2366-42e0-b651-f3a6e832ce6a" providerId="AD" clId="Web-{859A0A7A-BAD4-48CA-949D-0DD695977199}" dt="2024-02-27T19:45:11.264" v="17" actId="20577"/>
          <ac:spMkLst>
            <pc:docMk/>
            <pc:sldMk cId="2243175951" sldId="349"/>
            <ac:spMk id="6" creationId="{7267C8E4-EA98-2D99-26F1-BE45FDFAB74A}"/>
          </ac:spMkLst>
        </pc:spChg>
      </pc:sldChg>
      <pc:sldChg chg="modSp new">
        <pc:chgData name="Hunter, Jodyann T. DPI" userId="S::jodyann.hunter@dpi.wi.gov::7b2abdba-2366-42e0-b651-f3a6e832ce6a" providerId="AD" clId="Web-{859A0A7A-BAD4-48CA-949D-0DD695977199}" dt="2024-02-27T19:54:23.297" v="71" actId="1076"/>
        <pc:sldMkLst>
          <pc:docMk/>
          <pc:sldMk cId="1581187698" sldId="350"/>
        </pc:sldMkLst>
        <pc:spChg chg="mod">
          <ac:chgData name="Hunter, Jodyann T. DPI" userId="S::jodyann.hunter@dpi.wi.gov::7b2abdba-2366-42e0-b651-f3a6e832ce6a" providerId="AD" clId="Web-{859A0A7A-BAD4-48CA-949D-0DD695977199}" dt="2024-02-27T19:51:05.343" v="53" actId="20577"/>
          <ac:spMkLst>
            <pc:docMk/>
            <pc:sldMk cId="1581187698" sldId="350"/>
            <ac:spMk id="2" creationId="{4F7F32B3-AF75-E77B-4273-F0F8C2E2C100}"/>
          </ac:spMkLst>
        </pc:spChg>
        <pc:spChg chg="mod">
          <ac:chgData name="Hunter, Jodyann T. DPI" userId="S::jodyann.hunter@dpi.wi.gov::7b2abdba-2366-42e0-b651-f3a6e832ce6a" providerId="AD" clId="Web-{859A0A7A-BAD4-48CA-949D-0DD695977199}" dt="2024-02-27T19:54:23.297" v="71" actId="1076"/>
          <ac:spMkLst>
            <pc:docMk/>
            <pc:sldMk cId="1581187698" sldId="350"/>
            <ac:spMk id="3" creationId="{3A0C47C3-72B6-2CAF-77AA-7CE9F2483168}"/>
          </ac:spMkLst>
        </pc:spChg>
      </pc:sldChg>
      <pc:sldChg chg="new">
        <pc:chgData name="Hunter, Jodyann T. DPI" userId="S::jodyann.hunter@dpi.wi.gov::7b2abdba-2366-42e0-b651-f3a6e832ce6a" providerId="AD" clId="Web-{859A0A7A-BAD4-48CA-949D-0DD695977199}" dt="2024-02-27T20:11:29.378" v="258"/>
        <pc:sldMkLst>
          <pc:docMk/>
          <pc:sldMk cId="3954812413" sldId="351"/>
        </pc:sldMkLst>
      </pc:sldChg>
      <pc:sldChg chg="new">
        <pc:chgData name="Hunter, Jodyann T. DPI" userId="S::jodyann.hunter@dpi.wi.gov::7b2abdba-2366-42e0-b651-f3a6e832ce6a" providerId="AD" clId="Web-{859A0A7A-BAD4-48CA-949D-0DD695977199}" dt="2024-02-27T20:11:31.331" v="259"/>
        <pc:sldMkLst>
          <pc:docMk/>
          <pc:sldMk cId="1531075863" sldId="352"/>
        </pc:sldMkLst>
      </pc:sldChg>
      <pc:sldChg chg="new del">
        <pc:chgData name="Hunter, Jodyann T. DPI" userId="S::jodyann.hunter@dpi.wi.gov::7b2abdba-2366-42e0-b651-f3a6e832ce6a" providerId="AD" clId="Web-{859A0A7A-BAD4-48CA-949D-0DD695977199}" dt="2024-02-27T20:17:52.301" v="261"/>
        <pc:sldMkLst>
          <pc:docMk/>
          <pc:sldMk cId="1301081966" sldId="353"/>
        </pc:sldMkLst>
      </pc:sldChg>
    </pc:docChg>
  </pc:docChgLst>
  <pc:docChgLst>
    <pc:chgData clId="Web-{CBD6F448-5919-402E-8342-958B8147E283}"/>
    <pc:docChg chg="">
      <pc:chgData name="" userId="" providerId="" clId="Web-{CBD6F448-5919-402E-8342-958B8147E283}" dt="2024-03-01T18:42:38.868" v="0"/>
      <pc:docMkLst>
        <pc:docMk/>
      </pc:docMkLst>
      <pc:sldChg chg="modCm">
        <pc:chgData name="" userId="" providerId="" clId="Web-{CBD6F448-5919-402E-8342-958B8147E283}" dt="2024-03-01T18:42:38.868" v="0"/>
        <pc:sldMkLst>
          <pc:docMk/>
          <pc:sldMk cId="1039627730" sldId="303"/>
        </pc:sldMkLst>
        <pc:extLst>
          <p:ext xmlns:p="http://schemas.openxmlformats.org/presentationml/2006/main" uri="{D6D511B9-2390-475A-947B-AFAB55BFBCF1}">
            <pc226:cmChg xmlns:pc226="http://schemas.microsoft.com/office/powerpoint/2022/06/main/command" chg="">
              <pc226:chgData name="" userId="" providerId="" clId="Web-{CBD6F448-5919-402E-8342-958B8147E283}" dt="2024-03-01T18:42:38.868" v="0"/>
              <pc2:cmMkLst xmlns:pc2="http://schemas.microsoft.com/office/powerpoint/2019/9/main/command">
                <pc:docMk/>
                <pc:sldMk cId="1039627730" sldId="303"/>
                <pc2:cmMk id="{F8C85095-0E3D-47A6-9907-18F753A16628}"/>
              </pc2:cmMkLst>
              <pc226:cmRplyChg chg="add">
                <pc226:chgData name="" userId="" providerId="" clId="Web-{CBD6F448-5919-402E-8342-958B8147E283}" dt="2024-03-01T18:42:38.868" v="0"/>
                <pc2:cmRplyMkLst xmlns:pc2="http://schemas.microsoft.com/office/powerpoint/2019/9/main/command">
                  <pc:docMk/>
                  <pc:sldMk cId="1039627730" sldId="303"/>
                  <pc2:cmMk id="{F8C85095-0E3D-47A6-9907-18F753A16628}"/>
                  <pc2:cmRplyMk id="{BFC8DF9F-F8C9-45D1-9662-C21B2AE30585}"/>
                </pc2:cmRplyMkLst>
              </pc226:cmRplyChg>
            </pc226:cmChg>
          </p:ext>
        </pc:extLst>
      </pc:sldChg>
    </pc:docChg>
  </pc:docChgLst>
  <pc:docChgLst>
    <pc:chgData clId="Web-{32A32A0A-FFA1-40A8-AA86-267A51E10A89}"/>
    <pc:docChg chg="mod">
      <pc:chgData name="" userId="" providerId="" clId="Web-{32A32A0A-FFA1-40A8-AA86-267A51E10A89}" dt="2024-02-22T15:21:14.619" v="1"/>
      <pc:docMkLst>
        <pc:docMk/>
      </pc:docMkLst>
      <pc:sldChg chg="modCm">
        <pc:chgData name="" userId="" providerId="" clId="Web-{32A32A0A-FFA1-40A8-AA86-267A51E10A89}" dt="2024-02-22T15:21:14.619" v="1"/>
        <pc:sldMkLst>
          <pc:docMk/>
          <pc:sldMk cId="4096674975" sldId="304"/>
        </pc:sldMkLst>
        <pc:extLst>
          <p:ext xmlns:p="http://schemas.openxmlformats.org/presentationml/2006/main" uri="{D6D511B9-2390-475A-947B-AFAB55BFBCF1}">
            <pc226:cmChg xmlns:pc226="http://schemas.microsoft.com/office/powerpoint/2022/06/main/command" chg="">
              <pc226:chgData name="" userId="" providerId="" clId="Web-{32A32A0A-FFA1-40A8-AA86-267A51E10A89}" dt="2024-02-22T15:21:14.619" v="1"/>
              <pc2:cmMkLst xmlns:pc2="http://schemas.microsoft.com/office/powerpoint/2019/9/main/command">
                <pc:docMk/>
                <pc:sldMk cId="4096674975" sldId="304"/>
                <pc2:cmMk id="{8B91C1E0-EB10-4756-BACB-EE714BB7B89B}"/>
              </pc2:cmMkLst>
              <pc226:cmRplyChg chg="add">
                <pc226:chgData name="" userId="" providerId="" clId="Web-{32A32A0A-FFA1-40A8-AA86-267A51E10A89}" dt="2024-02-22T15:21:14.619" v="1"/>
                <pc2:cmRplyMkLst xmlns:pc2="http://schemas.microsoft.com/office/powerpoint/2019/9/main/command">
                  <pc:docMk/>
                  <pc:sldMk cId="4096674975" sldId="304"/>
                  <pc2:cmMk id="{8B91C1E0-EB10-4756-BACB-EE714BB7B89B}"/>
                  <pc2:cmRplyMk id="{918B797D-A327-408D-8AE2-E2CD46710D37}"/>
                </pc2:cmRplyMkLst>
              </pc226:cmRplyChg>
            </pc226:cmChg>
          </p:ext>
        </pc:extLst>
      </pc:sldChg>
    </pc:docChg>
  </pc:docChgLst>
  <pc:docChgLst>
    <pc:chgData name="Hunter, Jodyann T. DPI" userId="S::jodyann.hunter@dpi.wi.gov::7b2abdba-2366-42e0-b651-f3a6e832ce6a" providerId="AD" clId="Web-{DFD0A37F-3792-4354-AF8A-667D6E72940B}"/>
    <pc:docChg chg="modSld">
      <pc:chgData name="Hunter, Jodyann T. DPI" userId="S::jodyann.hunter@dpi.wi.gov::7b2abdba-2366-42e0-b651-f3a6e832ce6a" providerId="AD" clId="Web-{DFD0A37F-3792-4354-AF8A-667D6E72940B}" dt="2024-02-26T19:30:27.960" v="4" actId="20577"/>
      <pc:docMkLst>
        <pc:docMk/>
      </pc:docMkLst>
      <pc:sldChg chg="modSp">
        <pc:chgData name="Hunter, Jodyann T. DPI" userId="S::jodyann.hunter@dpi.wi.gov::7b2abdba-2366-42e0-b651-f3a6e832ce6a" providerId="AD" clId="Web-{DFD0A37F-3792-4354-AF8A-667D6E72940B}" dt="2024-02-26T19:30:24.116" v="3" actId="20577"/>
        <pc:sldMkLst>
          <pc:docMk/>
          <pc:sldMk cId="2866779647" sldId="316"/>
        </pc:sldMkLst>
        <pc:spChg chg="mod">
          <ac:chgData name="Hunter, Jodyann T. DPI" userId="S::jodyann.hunter@dpi.wi.gov::7b2abdba-2366-42e0-b651-f3a6e832ce6a" providerId="AD" clId="Web-{DFD0A37F-3792-4354-AF8A-667D6E72940B}" dt="2024-02-26T19:30:24.116" v="3" actId="20577"/>
          <ac:spMkLst>
            <pc:docMk/>
            <pc:sldMk cId="2866779647" sldId="316"/>
            <ac:spMk id="3" creationId="{6FE660DD-3A04-EFA9-9169-95B66A7270F9}"/>
          </ac:spMkLst>
        </pc:spChg>
      </pc:sldChg>
      <pc:sldChg chg="modSp">
        <pc:chgData name="Hunter, Jodyann T. DPI" userId="S::jodyann.hunter@dpi.wi.gov::7b2abdba-2366-42e0-b651-f3a6e832ce6a" providerId="AD" clId="Web-{DFD0A37F-3792-4354-AF8A-667D6E72940B}" dt="2024-02-26T19:30:27.960" v="4" actId="20577"/>
        <pc:sldMkLst>
          <pc:docMk/>
          <pc:sldMk cId="2875038405" sldId="317"/>
        </pc:sldMkLst>
        <pc:spChg chg="mod">
          <ac:chgData name="Hunter, Jodyann T. DPI" userId="S::jodyann.hunter@dpi.wi.gov::7b2abdba-2366-42e0-b651-f3a6e832ce6a" providerId="AD" clId="Web-{DFD0A37F-3792-4354-AF8A-667D6E72940B}" dt="2024-02-26T19:30:27.960" v="4" actId="20577"/>
          <ac:spMkLst>
            <pc:docMk/>
            <pc:sldMk cId="2875038405" sldId="317"/>
            <ac:spMk id="3" creationId="{886081A2-A0B3-81E9-2721-01AC74628F27}"/>
          </ac:spMkLst>
        </pc:spChg>
      </pc:sldChg>
    </pc:docChg>
  </pc:docChgLst>
  <pc:docChgLst>
    <pc:chgData name="Stringfellow, Kina F. DPI" userId="002858cf-6d8d-4f58-b096-3c8ddc1070aa" providerId="ADAL" clId="{BE6F0915-28E2-4488-AF05-0082D26561B7}"/>
    <pc:docChg chg="undo custSel addSld delSld modSld sldOrd replTag delTag">
      <pc:chgData name="Stringfellow, Kina F. DPI" userId="002858cf-6d8d-4f58-b096-3c8ddc1070aa" providerId="ADAL" clId="{BE6F0915-28E2-4488-AF05-0082D26561B7}" dt="2024-03-04T19:20:56.377" v="15502"/>
      <pc:docMkLst>
        <pc:docMk/>
      </pc:docMkLst>
      <pc:sldChg chg="replTag delTag">
        <pc:chgData name="Stringfellow, Kina F. DPI" userId="002858cf-6d8d-4f58-b096-3c8ddc1070aa" providerId="ADAL" clId="{BE6F0915-28E2-4488-AF05-0082D26561B7}" dt="2024-03-04T19:01:24.974" v="14434"/>
        <pc:sldMkLst>
          <pc:docMk/>
          <pc:sldMk cId="4185322060" sldId="257"/>
        </pc:sldMkLst>
      </pc:sldChg>
      <pc:sldChg chg="modSp del mod ord replTag delTag">
        <pc:chgData name="Stringfellow, Kina F. DPI" userId="002858cf-6d8d-4f58-b096-3c8ddc1070aa" providerId="ADAL" clId="{BE6F0915-28E2-4488-AF05-0082D26561B7}" dt="2024-02-28T18:48:15.529" v="5062" actId="47"/>
        <pc:sldMkLst>
          <pc:docMk/>
          <pc:sldMk cId="835893860" sldId="258"/>
        </pc:sldMkLst>
        <pc:spChg chg="mod">
          <ac:chgData name="Stringfellow, Kina F. DPI" userId="002858cf-6d8d-4f58-b096-3c8ddc1070aa" providerId="ADAL" clId="{BE6F0915-28E2-4488-AF05-0082D26561B7}" dt="2024-02-28T18:47:59.554" v="5053" actId="14100"/>
          <ac:spMkLst>
            <pc:docMk/>
            <pc:sldMk cId="835893860" sldId="258"/>
            <ac:spMk id="3" creationId="{00000000-0000-0000-0000-000000000000}"/>
          </ac:spMkLst>
        </pc:spChg>
      </pc:sldChg>
      <pc:sldChg chg="addSp modSp mod ord replTag delTag modNotesTx">
        <pc:chgData name="Stringfellow, Kina F. DPI" userId="002858cf-6d8d-4f58-b096-3c8ddc1070aa" providerId="ADAL" clId="{BE6F0915-28E2-4488-AF05-0082D26561B7}" dt="2024-03-01T19:53:39.575" v="10297"/>
        <pc:sldMkLst>
          <pc:docMk/>
          <pc:sldMk cId="429080670" sldId="266"/>
        </pc:sldMkLst>
        <pc:spChg chg="mod">
          <ac:chgData name="Stringfellow, Kina F. DPI" userId="002858cf-6d8d-4f58-b096-3c8ddc1070aa" providerId="ADAL" clId="{BE6F0915-28E2-4488-AF05-0082D26561B7}" dt="2024-02-28T17:17:52.900" v="457" actId="20577"/>
          <ac:spMkLst>
            <pc:docMk/>
            <pc:sldMk cId="429080670" sldId="266"/>
            <ac:spMk id="2" creationId="{BA9C822A-C406-7B71-AC96-6CBAADECB45E}"/>
          </ac:spMkLst>
        </pc:spChg>
        <pc:spChg chg="mod">
          <ac:chgData name="Stringfellow, Kina F. DPI" userId="002858cf-6d8d-4f58-b096-3c8ddc1070aa" providerId="ADAL" clId="{BE6F0915-28E2-4488-AF05-0082D26561B7}" dt="2024-02-28T18:03:04.173" v="2630" actId="20577"/>
          <ac:spMkLst>
            <pc:docMk/>
            <pc:sldMk cId="429080670" sldId="266"/>
            <ac:spMk id="3" creationId="{AE302923-DA07-A591-DCB3-1F5EA515A5DF}"/>
          </ac:spMkLst>
        </pc:spChg>
        <pc:spChg chg="add mod">
          <ac:chgData name="Stringfellow, Kina F. DPI" userId="002858cf-6d8d-4f58-b096-3c8ddc1070aa" providerId="ADAL" clId="{BE6F0915-28E2-4488-AF05-0082D26561B7}" dt="2024-03-01T15:16:58.019" v="6613" actId="1076"/>
          <ac:spMkLst>
            <pc:docMk/>
            <pc:sldMk cId="429080670" sldId="266"/>
            <ac:spMk id="5" creationId="{33EA799C-9988-259B-3486-434266E72EDA}"/>
          </ac:spMkLst>
        </pc:spChg>
        <pc:picChg chg="mod">
          <ac:chgData name="Stringfellow, Kina F. DPI" userId="002858cf-6d8d-4f58-b096-3c8ddc1070aa" providerId="ADAL" clId="{BE6F0915-28E2-4488-AF05-0082D26561B7}" dt="2024-02-28T19:04:43.231" v="5638" actId="1076"/>
          <ac:picMkLst>
            <pc:docMk/>
            <pc:sldMk cId="429080670" sldId="266"/>
            <ac:picMk id="1026" creationId="{1FF29BC7-50B6-E5A6-00AB-3CAF17B2C7C7}"/>
          </ac:picMkLst>
        </pc:picChg>
      </pc:sldChg>
      <pc:sldChg chg="del replTag delTag">
        <pc:chgData name="Stringfellow, Kina F. DPI" userId="002858cf-6d8d-4f58-b096-3c8ddc1070aa" providerId="ADAL" clId="{BE6F0915-28E2-4488-AF05-0082D26561B7}" dt="2024-03-01T17:32:31.750" v="7886" actId="47"/>
        <pc:sldMkLst>
          <pc:docMk/>
          <pc:sldMk cId="2861650964" sldId="267"/>
        </pc:sldMkLst>
      </pc:sldChg>
      <pc:sldChg chg="addSp delSp modSp mod ord replTag delTag delCm">
        <pc:chgData name="Stringfellow, Kina F. DPI" userId="002858cf-6d8d-4f58-b096-3c8ddc1070aa" providerId="ADAL" clId="{BE6F0915-28E2-4488-AF05-0082D26561B7}" dt="2024-03-01T18:29:59.203" v="8127" actId="478"/>
        <pc:sldMkLst>
          <pc:docMk/>
          <pc:sldMk cId="1344059708" sldId="268"/>
        </pc:sldMkLst>
        <pc:spChg chg="mod">
          <ac:chgData name="Stringfellow, Kina F. DPI" userId="002858cf-6d8d-4f58-b096-3c8ddc1070aa" providerId="ADAL" clId="{BE6F0915-28E2-4488-AF05-0082D26561B7}" dt="2024-03-01T18:26:05.227" v="8098" actId="20577"/>
          <ac:spMkLst>
            <pc:docMk/>
            <pc:sldMk cId="1344059708" sldId="268"/>
            <ac:spMk id="2" creationId="{BA9C822A-C406-7B71-AC96-6CBAADECB45E}"/>
          </ac:spMkLst>
        </pc:spChg>
        <pc:spChg chg="add del mod">
          <ac:chgData name="Stringfellow, Kina F. DPI" userId="002858cf-6d8d-4f58-b096-3c8ddc1070aa" providerId="ADAL" clId="{BE6F0915-28E2-4488-AF05-0082D26561B7}" dt="2024-03-01T18:29:59.203" v="8127" actId="478"/>
          <ac:spMkLst>
            <pc:docMk/>
            <pc:sldMk cId="1344059708" sldId="268"/>
            <ac:spMk id="5" creationId="{496C981F-080D-700E-3863-78C5E94FF2BA}"/>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E6F0915-28E2-4488-AF05-0082D26561B7}" dt="2024-03-01T18:27:12.167" v="8119"/>
              <pc2:cmMkLst xmlns:pc2="http://schemas.microsoft.com/office/powerpoint/2019/9/main/command">
                <pc:docMk/>
                <pc:sldMk cId="1344059708" sldId="268"/>
                <pc2:cmMk id="{38064040-C9E1-47C9-AD13-9E492583EA39}"/>
              </pc2:cmMkLst>
            </pc226:cmChg>
          </p:ext>
        </pc:extLst>
      </pc:sldChg>
      <pc:sldChg chg="modSp mod ord replTag delTag delCm modCm">
        <pc:chgData name="Stringfellow, Kina F. DPI" userId="002858cf-6d8d-4f58-b096-3c8ddc1070aa" providerId="ADAL" clId="{BE6F0915-28E2-4488-AF05-0082D26561B7}" dt="2024-03-01T18:07:16.556" v="7941"/>
        <pc:sldMkLst>
          <pc:docMk/>
          <pc:sldMk cId="3252575701" sldId="269"/>
        </pc:sldMkLst>
        <pc:spChg chg="mod">
          <ac:chgData name="Stringfellow, Kina F. DPI" userId="002858cf-6d8d-4f58-b096-3c8ddc1070aa" providerId="ADAL" clId="{BE6F0915-28E2-4488-AF05-0082D26561B7}" dt="2024-03-01T18:07:13.169" v="7940" actId="20577"/>
          <ac:spMkLst>
            <pc:docMk/>
            <pc:sldMk cId="3252575701" sldId="269"/>
            <ac:spMk id="3" creationId="{AE302923-DA07-A591-DCB3-1F5EA515A5DF}"/>
          </ac:spMkLst>
        </pc:sp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BE6F0915-28E2-4488-AF05-0082D26561B7}" dt="2024-03-01T18:07:16.556" v="7941"/>
              <pc2:cmMkLst xmlns:pc2="http://schemas.microsoft.com/office/powerpoint/2019/9/main/command">
                <pc:docMk/>
                <pc:sldMk cId="3252575701" sldId="269"/>
                <pc2:cmMk id="{A9C20056-8F99-4431-AC77-07DD44DAFEEE}"/>
              </pc2:cmMkLst>
            </pc226:cmChg>
          </p:ext>
        </pc:extLst>
      </pc:sldChg>
      <pc:sldChg chg="addSp delSp modSp mod ord replTag delTag delCm modCm">
        <pc:chgData name="Stringfellow, Kina F. DPI" userId="002858cf-6d8d-4f58-b096-3c8ddc1070aa" providerId="ADAL" clId="{BE6F0915-28E2-4488-AF05-0082D26561B7}" dt="2024-02-28T18:10:49.802" v="3215" actId="20577"/>
        <pc:sldMkLst>
          <pc:docMk/>
          <pc:sldMk cId="1752920554" sldId="270"/>
        </pc:sldMkLst>
        <pc:spChg chg="mod">
          <ac:chgData name="Stringfellow, Kina F. DPI" userId="002858cf-6d8d-4f58-b096-3c8ddc1070aa" providerId="ADAL" clId="{BE6F0915-28E2-4488-AF05-0082D26561B7}" dt="2024-02-28T17:38:13.025" v="1456" actId="14100"/>
          <ac:spMkLst>
            <pc:docMk/>
            <pc:sldMk cId="1752920554" sldId="270"/>
            <ac:spMk id="2" creationId="{BA9C822A-C406-7B71-AC96-6CBAADECB45E}"/>
          </ac:spMkLst>
        </pc:spChg>
        <pc:spChg chg="mod">
          <ac:chgData name="Stringfellow, Kina F. DPI" userId="002858cf-6d8d-4f58-b096-3c8ddc1070aa" providerId="ADAL" clId="{BE6F0915-28E2-4488-AF05-0082D26561B7}" dt="2024-02-28T18:10:49.802" v="3215" actId="20577"/>
          <ac:spMkLst>
            <pc:docMk/>
            <pc:sldMk cId="1752920554" sldId="270"/>
            <ac:spMk id="3" creationId="{AE302923-DA07-A591-DCB3-1F5EA515A5DF}"/>
          </ac:spMkLst>
        </pc:spChg>
        <pc:picChg chg="add mod">
          <ac:chgData name="Stringfellow, Kina F. DPI" userId="002858cf-6d8d-4f58-b096-3c8ddc1070aa" providerId="ADAL" clId="{BE6F0915-28E2-4488-AF05-0082D26561B7}" dt="2024-02-28T18:06:58.065" v="3062" actId="1582"/>
          <ac:picMkLst>
            <pc:docMk/>
            <pc:sldMk cId="1752920554" sldId="270"/>
            <ac:picMk id="5" creationId="{D6B3C4A4-4E09-C5A5-7274-252CD3D44D18}"/>
          </ac:picMkLst>
        </pc:picChg>
        <pc:picChg chg="add del mod">
          <ac:chgData name="Stringfellow, Kina F. DPI" userId="002858cf-6d8d-4f58-b096-3c8ddc1070aa" providerId="ADAL" clId="{BE6F0915-28E2-4488-AF05-0082D26561B7}" dt="2024-02-28T17:38:46.620" v="1492" actId="21"/>
          <ac:picMkLst>
            <pc:docMk/>
            <pc:sldMk cId="1752920554" sldId="270"/>
            <ac:picMk id="7" creationId="{EB912F72-65F8-7DD6-B735-033115061405}"/>
          </ac:picMkLst>
        </pc:picChg>
        <pc:picChg chg="del">
          <ac:chgData name="Stringfellow, Kina F. DPI" userId="002858cf-6d8d-4f58-b096-3c8ddc1070aa" providerId="ADAL" clId="{BE6F0915-28E2-4488-AF05-0082D26561B7}" dt="2024-02-28T17:33:54.232" v="1413" actId="478"/>
          <ac:picMkLst>
            <pc:docMk/>
            <pc:sldMk cId="1752920554" sldId="270"/>
            <ac:picMk id="7170" creationId="{D083649B-E783-2267-513D-F8ACFECAC7E5}"/>
          </ac:picMkLst>
        </pc:pic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BE6F0915-28E2-4488-AF05-0082D26561B7}" dt="2024-02-28T17:59:36.290" v="2550"/>
              <pc2:cmMkLst xmlns:pc2="http://schemas.microsoft.com/office/powerpoint/2019/9/main/command">
                <pc:docMk/>
                <pc:sldMk cId="1752920554" sldId="270"/>
                <pc2:cmMk id="{21CFD038-8A78-4C71-9083-2FD4C033EDEA}"/>
              </pc2:cmMkLst>
            </pc226:cmChg>
          </p:ext>
        </pc:extLst>
      </pc:sldChg>
      <pc:sldChg chg="modSp mod ord replTag delTag">
        <pc:chgData name="Stringfellow, Kina F. DPI" userId="002858cf-6d8d-4f58-b096-3c8ddc1070aa" providerId="ADAL" clId="{BE6F0915-28E2-4488-AF05-0082D26561B7}" dt="2024-03-01T15:28:45.711" v="6808"/>
        <pc:sldMkLst>
          <pc:docMk/>
          <pc:sldMk cId="2466072624" sldId="271"/>
        </pc:sldMkLst>
        <pc:spChg chg="mod">
          <ac:chgData name="Stringfellow, Kina F. DPI" userId="002858cf-6d8d-4f58-b096-3c8ddc1070aa" providerId="ADAL" clId="{BE6F0915-28E2-4488-AF05-0082D26561B7}" dt="2024-03-01T15:00:41.979" v="6142" actId="20577"/>
          <ac:spMkLst>
            <pc:docMk/>
            <pc:sldMk cId="2466072624" sldId="271"/>
            <ac:spMk id="2" creationId="{BA9C822A-C406-7B71-AC96-6CBAADECB45E}"/>
          </ac:spMkLst>
        </pc:spChg>
        <pc:spChg chg="mod">
          <ac:chgData name="Stringfellow, Kina F. DPI" userId="002858cf-6d8d-4f58-b096-3c8ddc1070aa" providerId="ADAL" clId="{BE6F0915-28E2-4488-AF05-0082D26561B7}" dt="2024-03-01T15:01:48.566" v="6165" actId="20577"/>
          <ac:spMkLst>
            <pc:docMk/>
            <pc:sldMk cId="2466072624" sldId="271"/>
            <ac:spMk id="9" creationId="{5FE9F33E-ECA2-2E04-69D1-60080AC215E2}"/>
          </ac:spMkLst>
        </pc:spChg>
      </pc:sldChg>
      <pc:sldChg chg="ord replTag delTag">
        <pc:chgData name="Stringfellow, Kina F. DPI" userId="002858cf-6d8d-4f58-b096-3c8ddc1070aa" providerId="ADAL" clId="{BE6F0915-28E2-4488-AF05-0082D26561B7}" dt="2024-03-01T20:35:00.186" v="12950"/>
        <pc:sldMkLst>
          <pc:docMk/>
          <pc:sldMk cId="2115731336" sldId="272"/>
        </pc:sldMkLst>
      </pc:sldChg>
      <pc:sldChg chg="delSp modSp mod ord replTag delTag">
        <pc:chgData name="Stringfellow, Kina F. DPI" userId="002858cf-6d8d-4f58-b096-3c8ddc1070aa" providerId="ADAL" clId="{BE6F0915-28E2-4488-AF05-0082D26561B7}" dt="2024-03-01T20:27:11.902" v="11840"/>
        <pc:sldMkLst>
          <pc:docMk/>
          <pc:sldMk cId="2807527475" sldId="275"/>
        </pc:sldMkLst>
        <pc:spChg chg="del">
          <ac:chgData name="Stringfellow, Kina F. DPI" userId="002858cf-6d8d-4f58-b096-3c8ddc1070aa" providerId="ADAL" clId="{BE6F0915-28E2-4488-AF05-0082D26561B7}" dt="2024-03-01T15:21:14.846" v="6712" actId="21"/>
          <ac:spMkLst>
            <pc:docMk/>
            <pc:sldMk cId="2807527475" sldId="275"/>
            <ac:spMk id="7" creationId="{0376901F-1B68-66C8-F3C2-EBD05F8D1A3F}"/>
          </ac:spMkLst>
        </pc:spChg>
        <pc:graphicFrameChg chg="mod modGraphic">
          <ac:chgData name="Stringfellow, Kina F. DPI" userId="002858cf-6d8d-4f58-b096-3c8ddc1070aa" providerId="ADAL" clId="{BE6F0915-28E2-4488-AF05-0082D26561B7}" dt="2024-03-01T20:18:19.346" v="11328" actId="1076"/>
          <ac:graphicFrameMkLst>
            <pc:docMk/>
            <pc:sldMk cId="2807527475" sldId="275"/>
            <ac:graphicFrameMk id="3" creationId="{AB416D1A-0A9C-6E4E-6F0F-BC978C90A60C}"/>
          </ac:graphicFrameMkLst>
        </pc:graphicFrameChg>
      </pc:sldChg>
      <pc:sldChg chg="addSp modSp mod ord replTag delTag addCm delCm modCm modNotesTx">
        <pc:chgData name="Stringfellow, Kina F. DPI" userId="002858cf-6d8d-4f58-b096-3c8ddc1070aa" providerId="ADAL" clId="{BE6F0915-28E2-4488-AF05-0082D26561B7}" dt="2024-03-04T19:05:49.077" v="14714" actId="20577"/>
        <pc:sldMkLst>
          <pc:docMk/>
          <pc:sldMk cId="3982225640" sldId="276"/>
        </pc:sldMkLst>
        <pc:spChg chg="mod">
          <ac:chgData name="Stringfellow, Kina F. DPI" userId="002858cf-6d8d-4f58-b096-3c8ddc1070aa" providerId="ADAL" clId="{BE6F0915-28E2-4488-AF05-0082D26561B7}" dt="2024-03-01T18:47:24.499" v="8766" actId="20577"/>
          <ac:spMkLst>
            <pc:docMk/>
            <pc:sldMk cId="3982225640" sldId="276"/>
            <ac:spMk id="2" creationId="{BA9C822A-C406-7B71-AC96-6CBAADECB45E}"/>
          </ac:spMkLst>
        </pc:spChg>
        <pc:spChg chg="mod">
          <ac:chgData name="Stringfellow, Kina F. DPI" userId="002858cf-6d8d-4f58-b096-3c8ddc1070aa" providerId="ADAL" clId="{BE6F0915-28E2-4488-AF05-0082D26561B7}" dt="2024-03-04T19:04:04.367" v="14539" actId="14100"/>
          <ac:spMkLst>
            <pc:docMk/>
            <pc:sldMk cId="3982225640" sldId="276"/>
            <ac:spMk id="3" creationId="{AE302923-DA07-A591-DCB3-1F5EA515A5DF}"/>
          </ac:spMkLst>
        </pc:spChg>
        <pc:spChg chg="add mod">
          <ac:chgData name="Stringfellow, Kina F. DPI" userId="002858cf-6d8d-4f58-b096-3c8ddc1070aa" providerId="ADAL" clId="{BE6F0915-28E2-4488-AF05-0082D26561B7}" dt="2024-03-04T19:04:47.055" v="14573" actId="948"/>
          <ac:spMkLst>
            <pc:docMk/>
            <pc:sldMk cId="3982225640" sldId="276"/>
            <ac:spMk id="4" creationId="{AA9630FB-489D-8E72-D377-A872B7AA3733}"/>
          </ac:spMkLst>
        </pc:spChg>
        <pc:extLst>
          <p:ext xmlns:p="http://schemas.openxmlformats.org/presentationml/2006/main" uri="{D6D511B9-2390-475A-947B-AFAB55BFBCF1}">
            <pc226:cmChg xmlns:pc226="http://schemas.microsoft.com/office/powerpoint/2022/06/main/command" chg="add del mod">
              <pc226:chgData name="Stringfellow, Kina F. DPI" userId="002858cf-6d8d-4f58-b096-3c8ddc1070aa" providerId="ADAL" clId="{BE6F0915-28E2-4488-AF05-0082D26561B7}" dt="2024-03-04T19:04:54.839" v="14574"/>
              <pc2:cmMkLst xmlns:pc2="http://schemas.microsoft.com/office/powerpoint/2019/9/main/command">
                <pc:docMk/>
                <pc:sldMk cId="3982225640" sldId="276"/>
                <pc2:cmMk id="{666A5873-2D07-4212-BBED-9863403EB910}"/>
              </pc2:cmMkLst>
            </pc226:cmChg>
          </p:ext>
        </pc:extLst>
      </pc:sldChg>
      <pc:sldChg chg="modSp del mod ord replTag delTag modShow">
        <pc:chgData name="Stringfellow, Kina F. DPI" userId="002858cf-6d8d-4f58-b096-3c8ddc1070aa" providerId="ADAL" clId="{BE6F0915-28E2-4488-AF05-0082D26561B7}" dt="2024-03-04T19:18:34.194" v="15496" actId="2696"/>
        <pc:sldMkLst>
          <pc:docMk/>
          <pc:sldMk cId="2494286358" sldId="281"/>
        </pc:sldMkLst>
        <pc:picChg chg="mod">
          <ac:chgData name="Stringfellow, Kina F. DPI" userId="002858cf-6d8d-4f58-b096-3c8ddc1070aa" providerId="ADAL" clId="{BE6F0915-28E2-4488-AF05-0082D26561B7}" dt="2024-03-01T21:40:42.963" v="14395" actId="962"/>
          <ac:picMkLst>
            <pc:docMk/>
            <pc:sldMk cId="2494286358" sldId="281"/>
            <ac:picMk id="4" creationId="{D63EEA6E-A7F5-C8F4-1F39-9DAC31FB69EA}"/>
          </ac:picMkLst>
        </pc:picChg>
      </pc:sldChg>
      <pc:sldChg chg="del mod ord replTag delTag modShow">
        <pc:chgData name="Stringfellow, Kina F. DPI" userId="002858cf-6d8d-4f58-b096-3c8ddc1070aa" providerId="ADAL" clId="{BE6F0915-28E2-4488-AF05-0082D26561B7}" dt="2024-03-04T19:18:34.194" v="15496" actId="2696"/>
        <pc:sldMkLst>
          <pc:docMk/>
          <pc:sldMk cId="718713172" sldId="282"/>
        </pc:sldMkLst>
      </pc:sldChg>
      <pc:sldChg chg="del mod ord replTag delTag modShow">
        <pc:chgData name="Stringfellow, Kina F. DPI" userId="002858cf-6d8d-4f58-b096-3c8ddc1070aa" providerId="ADAL" clId="{BE6F0915-28E2-4488-AF05-0082D26561B7}" dt="2024-03-04T19:18:34.194" v="15496" actId="2696"/>
        <pc:sldMkLst>
          <pc:docMk/>
          <pc:sldMk cId="399504814" sldId="283"/>
        </pc:sldMkLst>
      </pc:sldChg>
      <pc:sldChg chg="del mod ord replTag delTag modShow">
        <pc:chgData name="Stringfellow, Kina F. DPI" userId="002858cf-6d8d-4f58-b096-3c8ddc1070aa" providerId="ADAL" clId="{BE6F0915-28E2-4488-AF05-0082D26561B7}" dt="2024-03-04T19:18:34.194" v="15496" actId="2696"/>
        <pc:sldMkLst>
          <pc:docMk/>
          <pc:sldMk cId="1960741445" sldId="284"/>
        </pc:sldMkLst>
      </pc:sldChg>
      <pc:sldChg chg="del mod ord replTag delTag modShow">
        <pc:chgData name="Stringfellow, Kina F. DPI" userId="002858cf-6d8d-4f58-b096-3c8ddc1070aa" providerId="ADAL" clId="{BE6F0915-28E2-4488-AF05-0082D26561B7}" dt="2024-03-04T19:18:34.194" v="15496" actId="2696"/>
        <pc:sldMkLst>
          <pc:docMk/>
          <pc:sldMk cId="3515271497" sldId="286"/>
        </pc:sldMkLst>
      </pc:sldChg>
      <pc:sldChg chg="del mod ord replTag delTag modShow">
        <pc:chgData name="Stringfellow, Kina F. DPI" userId="002858cf-6d8d-4f58-b096-3c8ddc1070aa" providerId="ADAL" clId="{BE6F0915-28E2-4488-AF05-0082D26561B7}" dt="2024-03-04T19:18:34.194" v="15496" actId="2696"/>
        <pc:sldMkLst>
          <pc:docMk/>
          <pc:sldMk cId="4042900909" sldId="287"/>
        </pc:sldMkLst>
      </pc:sldChg>
      <pc:sldChg chg="del mod ord replTag delTag modShow">
        <pc:chgData name="Stringfellow, Kina F. DPI" userId="002858cf-6d8d-4f58-b096-3c8ddc1070aa" providerId="ADAL" clId="{BE6F0915-28E2-4488-AF05-0082D26561B7}" dt="2024-03-04T19:18:34.194" v="15496" actId="2696"/>
        <pc:sldMkLst>
          <pc:docMk/>
          <pc:sldMk cId="2826135095" sldId="288"/>
        </pc:sldMkLst>
      </pc:sldChg>
      <pc:sldChg chg="addSp delSp modSp mod replTag delTag">
        <pc:chgData name="Stringfellow, Kina F. DPI" userId="002858cf-6d8d-4f58-b096-3c8ddc1070aa" providerId="ADAL" clId="{BE6F0915-28E2-4488-AF05-0082D26561B7}" dt="2024-03-01T21:36:52.193" v="13764" actId="13244"/>
        <pc:sldMkLst>
          <pc:docMk/>
          <pc:sldMk cId="4141266243" sldId="289"/>
        </pc:sldMkLst>
        <pc:spChg chg="mod">
          <ac:chgData name="Stringfellow, Kina F. DPI" userId="002858cf-6d8d-4f58-b096-3c8ddc1070aa" providerId="ADAL" clId="{BE6F0915-28E2-4488-AF05-0082D26561B7}" dt="2024-02-28T18:22:27.461" v="3496" actId="20577"/>
          <ac:spMkLst>
            <pc:docMk/>
            <pc:sldMk cId="4141266243" sldId="289"/>
            <ac:spMk id="2" creationId="{85258932-5666-5DAD-D55F-BA1BB343DBA1}"/>
          </ac:spMkLst>
        </pc:spChg>
        <pc:spChg chg="mod">
          <ac:chgData name="Stringfellow, Kina F. DPI" userId="002858cf-6d8d-4f58-b096-3c8ddc1070aa" providerId="ADAL" clId="{BE6F0915-28E2-4488-AF05-0082D26561B7}" dt="2024-02-28T18:30:47.057" v="3877" actId="20577"/>
          <ac:spMkLst>
            <pc:docMk/>
            <pc:sldMk cId="4141266243" sldId="289"/>
            <ac:spMk id="7" creationId="{FF050224-9B84-C485-40AF-320D071BC1E9}"/>
          </ac:spMkLst>
        </pc:spChg>
        <pc:picChg chg="add del mod ord">
          <ac:chgData name="Stringfellow, Kina F. DPI" userId="002858cf-6d8d-4f58-b096-3c8ddc1070aa" providerId="ADAL" clId="{BE6F0915-28E2-4488-AF05-0082D26561B7}" dt="2024-02-28T18:32:15.340" v="4342" actId="478"/>
          <ac:picMkLst>
            <pc:docMk/>
            <pc:sldMk cId="4141266243" sldId="289"/>
            <ac:picMk id="3" creationId="{AF5C10C7-5CE2-7CDC-D146-A56D2F46D521}"/>
          </ac:picMkLst>
        </pc:picChg>
        <pc:picChg chg="add mod ord">
          <ac:chgData name="Stringfellow, Kina F. DPI" userId="002858cf-6d8d-4f58-b096-3c8ddc1070aa" providerId="ADAL" clId="{BE6F0915-28E2-4488-AF05-0082D26561B7}" dt="2024-03-01T21:36:52.193" v="13764" actId="13244"/>
          <ac:picMkLst>
            <pc:docMk/>
            <pc:sldMk cId="4141266243" sldId="289"/>
            <ac:picMk id="4" creationId="{C5E81D1F-6D1C-6C53-85E7-5456AC83ADB8}"/>
          </ac:picMkLst>
        </pc:picChg>
      </pc:sldChg>
      <pc:sldChg chg="modSp mod replTag delTag delCm">
        <pc:chgData name="Stringfellow, Kina F. DPI" userId="002858cf-6d8d-4f58-b096-3c8ddc1070aa" providerId="ADAL" clId="{BE6F0915-28E2-4488-AF05-0082D26561B7}" dt="2024-03-01T15:46:32.212" v="7474"/>
        <pc:sldMkLst>
          <pc:docMk/>
          <pc:sldMk cId="3849185111" sldId="290"/>
        </pc:sldMkLst>
        <pc:spChg chg="mod">
          <ac:chgData name="Stringfellow, Kina F. DPI" userId="002858cf-6d8d-4f58-b096-3c8ddc1070aa" providerId="ADAL" clId="{BE6F0915-28E2-4488-AF05-0082D26561B7}" dt="2024-03-01T15:44:00.320" v="7449" actId="20577"/>
          <ac:spMkLst>
            <pc:docMk/>
            <pc:sldMk cId="3849185111" sldId="290"/>
            <ac:spMk id="2" creationId="{1EFB54F2-54AC-0666-92FF-3B94CFA79786}"/>
          </ac:spMkLst>
        </pc:spChg>
        <pc:spChg chg="mod">
          <ac:chgData name="Stringfellow, Kina F. DPI" userId="002858cf-6d8d-4f58-b096-3c8ddc1070aa" providerId="ADAL" clId="{BE6F0915-28E2-4488-AF05-0082D26561B7}" dt="2024-03-01T15:41:36.515" v="7354" actId="14100"/>
          <ac:spMkLst>
            <pc:docMk/>
            <pc:sldMk cId="3849185111" sldId="290"/>
            <ac:spMk id="9" creationId="{FC9A039F-57F0-AA06-2BDD-4F8F7DAE797B}"/>
          </ac:spMkLst>
        </pc:spChg>
        <pc:picChg chg="mod">
          <ac:chgData name="Stringfellow, Kina F. DPI" userId="002858cf-6d8d-4f58-b096-3c8ddc1070aa" providerId="ADAL" clId="{BE6F0915-28E2-4488-AF05-0082D26561B7}" dt="2024-03-01T15:41:42.741" v="7355" actId="1076"/>
          <ac:picMkLst>
            <pc:docMk/>
            <pc:sldMk cId="3849185111" sldId="290"/>
            <ac:picMk id="8" creationId="{2CF7D0A7-1748-58EC-FD81-19FC0F89AD4F}"/>
          </ac:picMkLst>
        </pc:picChg>
        <pc:picChg chg="mod">
          <ac:chgData name="Stringfellow, Kina F. DPI" userId="002858cf-6d8d-4f58-b096-3c8ddc1070aa" providerId="ADAL" clId="{BE6F0915-28E2-4488-AF05-0082D26561B7}" dt="2024-03-01T15:41:31.697" v="7353" actId="1076"/>
          <ac:picMkLst>
            <pc:docMk/>
            <pc:sldMk cId="3849185111" sldId="290"/>
            <ac:picMk id="10" creationId="{D0E54270-71CC-CF8B-93EB-12CF6F1AAC18}"/>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E6F0915-28E2-4488-AF05-0082D26561B7}" dt="2024-03-01T15:38:30.296" v="7168"/>
              <pc2:cmMkLst xmlns:pc2="http://schemas.microsoft.com/office/powerpoint/2019/9/main/command">
                <pc:docMk/>
                <pc:sldMk cId="3849185111" sldId="290"/>
                <pc2:cmMk id="{8B3D8756-E88D-4A36-A6DD-A5A04EDEE720}"/>
              </pc2:cmMkLst>
            </pc226:cmChg>
          </p:ext>
        </pc:extLst>
      </pc:sldChg>
      <pc:sldChg chg="modSp del mod replTag delTag">
        <pc:chgData name="Stringfellow, Kina F. DPI" userId="002858cf-6d8d-4f58-b096-3c8ddc1070aa" providerId="ADAL" clId="{BE6F0915-28E2-4488-AF05-0082D26561B7}" dt="2024-02-28T18:20:54.813" v="3362" actId="47"/>
        <pc:sldMkLst>
          <pc:docMk/>
          <pc:sldMk cId="3763520513" sldId="293"/>
        </pc:sldMkLst>
        <pc:spChg chg="mod">
          <ac:chgData name="Stringfellow, Kina F. DPI" userId="002858cf-6d8d-4f58-b096-3c8ddc1070aa" providerId="ADAL" clId="{BE6F0915-28E2-4488-AF05-0082D26561B7}" dt="2024-02-28T18:16:57.119" v="3355" actId="20577"/>
          <ac:spMkLst>
            <pc:docMk/>
            <pc:sldMk cId="3763520513" sldId="293"/>
            <ac:spMk id="2" creationId="{32FA76EF-6981-CC01-6F6B-5A7A23DFDFCD}"/>
          </ac:spMkLst>
        </pc:spChg>
      </pc:sldChg>
      <pc:sldChg chg="ord replTag delTag delCm">
        <pc:chgData name="Stringfellow, Kina F. DPI" userId="002858cf-6d8d-4f58-b096-3c8ddc1070aa" providerId="ADAL" clId="{BE6F0915-28E2-4488-AF05-0082D26561B7}" dt="2024-03-01T18:30:28.402" v="8142"/>
        <pc:sldMkLst>
          <pc:docMk/>
          <pc:sldMk cId="1952756607" sldId="295"/>
        </pc:sldMkLst>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E6F0915-28E2-4488-AF05-0082D26561B7}" dt="2024-03-01T18:30:26.725" v="8140"/>
              <pc2:cmMkLst xmlns:pc2="http://schemas.microsoft.com/office/powerpoint/2019/9/main/command">
                <pc:docMk/>
                <pc:sldMk cId="1952756607" sldId="295"/>
                <pc2:cmMk id="{1B275E97-EFA1-4BA5-B839-FD252C3CC214}"/>
              </pc2:cmMkLst>
            </pc226:cmChg>
          </p:ext>
        </pc:extLst>
      </pc:sldChg>
      <pc:sldChg chg="modSp mod ord replTag delTag delCm modCm">
        <pc:chgData name="Stringfellow, Kina F. DPI" userId="002858cf-6d8d-4f58-b096-3c8ddc1070aa" providerId="ADAL" clId="{BE6F0915-28E2-4488-AF05-0082D26561B7}" dt="2024-03-01T21:34:35.887" v="13500"/>
        <pc:sldMkLst>
          <pc:docMk/>
          <pc:sldMk cId="1962313710" sldId="296"/>
        </pc:sldMkLst>
        <pc:spChg chg="mod">
          <ac:chgData name="Stringfellow, Kina F. DPI" userId="002858cf-6d8d-4f58-b096-3c8ddc1070aa" providerId="ADAL" clId="{BE6F0915-28E2-4488-AF05-0082D26561B7}" dt="2024-03-01T18:25:51.291" v="8083" actId="20577"/>
          <ac:spMkLst>
            <pc:docMk/>
            <pc:sldMk cId="1962313710" sldId="296"/>
            <ac:spMk id="2" creationId="{6CA7A9FC-D3F2-37DF-B367-9CBE6F5C21D0}"/>
          </ac:spMkLst>
        </pc:spChg>
        <pc:spChg chg="mod">
          <ac:chgData name="Stringfellow, Kina F. DPI" userId="002858cf-6d8d-4f58-b096-3c8ddc1070aa" providerId="ADAL" clId="{BE6F0915-28E2-4488-AF05-0082D26561B7}" dt="2024-03-01T18:25:16.075" v="8050" actId="20577"/>
          <ac:spMkLst>
            <pc:docMk/>
            <pc:sldMk cId="1962313710" sldId="296"/>
            <ac:spMk id="5" creationId="{1E18FDF8-9AE1-2B9A-6DE1-7C465F811450}"/>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E6F0915-28E2-4488-AF05-0082D26561B7}" dt="2024-03-01T18:22:35.213" v="7953"/>
              <pc2:cmMkLst xmlns:pc2="http://schemas.microsoft.com/office/powerpoint/2019/9/main/command">
                <pc:docMk/>
                <pc:sldMk cId="1962313710" sldId="296"/>
                <pc2:cmMk id="{2C390A8D-F5BA-486B-B8CF-E5CC01C7D5C6}"/>
              </pc2:cmMkLst>
            </pc226:cmChg>
            <pc226:cmChg xmlns:pc226="http://schemas.microsoft.com/office/powerpoint/2022/06/main/command" chg="del mod">
              <pc226:chgData name="Stringfellow, Kina F. DPI" userId="002858cf-6d8d-4f58-b096-3c8ddc1070aa" providerId="ADAL" clId="{BE6F0915-28E2-4488-AF05-0082D26561B7}" dt="2024-03-01T18:23:10.153" v="7988"/>
              <pc2:cmMkLst xmlns:pc2="http://schemas.microsoft.com/office/powerpoint/2019/9/main/command">
                <pc:docMk/>
                <pc:sldMk cId="1962313710" sldId="296"/>
                <pc2:cmMk id="{45BDDF8F-B055-4E93-8E26-8899FDF215BE}"/>
              </pc2:cmMkLst>
            </pc226:cmChg>
            <pc226:cmChg xmlns:pc226="http://schemas.microsoft.com/office/powerpoint/2022/06/main/command" chg="del mod">
              <pc226:chgData name="Stringfellow, Kina F. DPI" userId="002858cf-6d8d-4f58-b096-3c8ddc1070aa" providerId="ADAL" clId="{BE6F0915-28E2-4488-AF05-0082D26561B7}" dt="2024-03-01T18:23:32.736" v="8036"/>
              <pc2:cmMkLst xmlns:pc2="http://schemas.microsoft.com/office/powerpoint/2019/9/main/command">
                <pc:docMk/>
                <pc:sldMk cId="1962313710" sldId="296"/>
                <pc2:cmMk id="{39238FBB-C954-498C-B3F3-3C2078D0F343}"/>
              </pc2:cmMkLst>
            </pc226:cmChg>
          </p:ext>
        </pc:extLst>
      </pc:sldChg>
      <pc:sldChg chg="del mod ord replTag delTag modShow">
        <pc:chgData name="Stringfellow, Kina F. DPI" userId="002858cf-6d8d-4f58-b096-3c8ddc1070aa" providerId="ADAL" clId="{BE6F0915-28E2-4488-AF05-0082D26561B7}" dt="2024-03-04T19:18:34.194" v="15496" actId="2696"/>
        <pc:sldMkLst>
          <pc:docMk/>
          <pc:sldMk cId="468494535" sldId="299"/>
        </pc:sldMkLst>
      </pc:sldChg>
      <pc:sldChg chg="modSp mod ord replTag delTag modShow modNotesTx">
        <pc:chgData name="Stringfellow, Kina F. DPI" userId="002858cf-6d8d-4f58-b096-3c8ddc1070aa" providerId="ADAL" clId="{BE6F0915-28E2-4488-AF05-0082D26561B7}" dt="2024-03-01T21:39:14.594" v="13891" actId="20577"/>
        <pc:sldMkLst>
          <pc:docMk/>
          <pc:sldMk cId="3982355775" sldId="301"/>
        </pc:sldMkLst>
        <pc:spChg chg="mod">
          <ac:chgData name="Stringfellow, Kina F. DPI" userId="002858cf-6d8d-4f58-b096-3c8ddc1070aa" providerId="ADAL" clId="{BE6F0915-28E2-4488-AF05-0082D26561B7}" dt="2024-03-01T21:39:14.594" v="13891" actId="20577"/>
          <ac:spMkLst>
            <pc:docMk/>
            <pc:sldMk cId="3982355775" sldId="301"/>
            <ac:spMk id="2" creationId="{CBB9D680-7481-9FAC-1C71-9AC1DCB1999D}"/>
          </ac:spMkLst>
        </pc:spChg>
        <pc:spChg chg="mod">
          <ac:chgData name="Stringfellow, Kina F. DPI" userId="002858cf-6d8d-4f58-b096-3c8ddc1070aa" providerId="ADAL" clId="{BE6F0915-28E2-4488-AF05-0082D26561B7}" dt="2024-03-01T18:41:28.614" v="8454" actId="20577"/>
          <ac:spMkLst>
            <pc:docMk/>
            <pc:sldMk cId="3982355775" sldId="301"/>
            <ac:spMk id="9" creationId="{9E60C330-EFDD-9929-7161-B6CCDA447F59}"/>
          </ac:spMkLst>
        </pc:spChg>
      </pc:sldChg>
      <pc:sldChg chg="del ord replTag delTag">
        <pc:chgData name="Stringfellow, Kina F. DPI" userId="002858cf-6d8d-4f58-b096-3c8ddc1070aa" providerId="ADAL" clId="{BE6F0915-28E2-4488-AF05-0082D26561B7}" dt="2024-03-01T15:02:48.235" v="6184" actId="2696"/>
        <pc:sldMkLst>
          <pc:docMk/>
          <pc:sldMk cId="2153736613" sldId="302"/>
        </pc:sldMkLst>
      </pc:sldChg>
      <pc:sldChg chg="modSp add del mod replTag delTag">
        <pc:chgData name="Stringfellow, Kina F. DPI" userId="002858cf-6d8d-4f58-b096-3c8ddc1070aa" providerId="ADAL" clId="{BE6F0915-28E2-4488-AF05-0082D26561B7}" dt="2024-03-01T15:28:59.879" v="6815" actId="2696"/>
        <pc:sldMkLst>
          <pc:docMk/>
          <pc:sldMk cId="3169019767" sldId="302"/>
        </pc:sldMkLst>
        <pc:spChg chg="mod">
          <ac:chgData name="Stringfellow, Kina F. DPI" userId="002858cf-6d8d-4f58-b096-3c8ddc1070aa" providerId="ADAL" clId="{BE6F0915-28E2-4488-AF05-0082D26561B7}" dt="2024-03-01T15:04:18.032" v="6257" actId="20577"/>
          <ac:spMkLst>
            <pc:docMk/>
            <pc:sldMk cId="3169019767" sldId="302"/>
            <ac:spMk id="2" creationId="{6F40867D-8486-BF43-88B0-F0BB904DCA71}"/>
          </ac:spMkLst>
        </pc:spChg>
      </pc:sldChg>
      <pc:sldChg chg="modSp add mod ord replTag delTag modNotesTx">
        <pc:chgData name="Stringfellow, Kina F. DPI" userId="002858cf-6d8d-4f58-b096-3c8ddc1070aa" providerId="ADAL" clId="{BE6F0915-28E2-4488-AF05-0082D26561B7}" dt="2024-03-04T19:16:39.750" v="15455"/>
        <pc:sldMkLst>
          <pc:docMk/>
          <pc:sldMk cId="4143782624" sldId="302"/>
        </pc:sldMkLst>
        <pc:spChg chg="mod">
          <ac:chgData name="Stringfellow, Kina F. DPI" userId="002858cf-6d8d-4f58-b096-3c8ddc1070aa" providerId="ADAL" clId="{BE6F0915-28E2-4488-AF05-0082D26561B7}" dt="2024-03-01T19:15:32.773" v="9982" actId="20577"/>
          <ac:spMkLst>
            <pc:docMk/>
            <pc:sldMk cId="4143782624" sldId="302"/>
            <ac:spMk id="2" creationId="{6F40867D-8486-BF43-88B0-F0BB904DCA71}"/>
          </ac:spMkLst>
        </pc:spChg>
      </pc:sldChg>
      <pc:sldChg chg="addSp delSp modSp mod ord replTag delTag addCm delCm modCm">
        <pc:chgData name="Stringfellow, Kina F. DPI" userId="002858cf-6d8d-4f58-b096-3c8ddc1070aa" providerId="ADAL" clId="{BE6F0915-28E2-4488-AF05-0082D26561B7}" dt="2024-03-01T20:19:44.562" v="11357"/>
        <pc:sldMkLst>
          <pc:docMk/>
          <pc:sldMk cId="1039627730" sldId="303"/>
        </pc:sldMkLst>
        <pc:spChg chg="mod">
          <ac:chgData name="Stringfellow, Kina F. DPI" userId="002858cf-6d8d-4f58-b096-3c8ddc1070aa" providerId="ADAL" clId="{BE6F0915-28E2-4488-AF05-0082D26561B7}" dt="2024-03-01T19:17:32.934" v="10045" actId="20577"/>
          <ac:spMkLst>
            <pc:docMk/>
            <pc:sldMk cId="1039627730" sldId="303"/>
            <ac:spMk id="2" creationId="{273B9873-73CB-5DA7-8CCE-A24583054867}"/>
          </ac:spMkLst>
        </pc:spChg>
        <pc:spChg chg="del">
          <ac:chgData name="Stringfellow, Kina F. DPI" userId="002858cf-6d8d-4f58-b096-3c8ddc1070aa" providerId="ADAL" clId="{BE6F0915-28E2-4488-AF05-0082D26561B7}" dt="2024-03-01T20:00:17.970" v="10737" actId="478"/>
          <ac:spMkLst>
            <pc:docMk/>
            <pc:sldMk cId="1039627730" sldId="303"/>
            <ac:spMk id="3" creationId="{2ACF9CD5-5D62-305B-7A30-FC615C4D688D}"/>
          </ac:spMkLst>
        </pc:spChg>
        <pc:spChg chg="del">
          <ac:chgData name="Stringfellow, Kina F. DPI" userId="002858cf-6d8d-4f58-b096-3c8ddc1070aa" providerId="ADAL" clId="{BE6F0915-28E2-4488-AF05-0082D26561B7}" dt="2024-03-01T20:00:14.394" v="10736" actId="478"/>
          <ac:spMkLst>
            <pc:docMk/>
            <pc:sldMk cId="1039627730" sldId="303"/>
            <ac:spMk id="4" creationId="{CD8A3E3C-7EDC-4A37-7B6F-E7266B55E4D8}"/>
          </ac:spMkLst>
        </pc:spChg>
        <pc:spChg chg="add mod">
          <ac:chgData name="Stringfellow, Kina F. DPI" userId="002858cf-6d8d-4f58-b096-3c8ddc1070aa" providerId="ADAL" clId="{BE6F0915-28E2-4488-AF05-0082D26561B7}" dt="2024-03-01T20:19:35.330" v="11354" actId="20577"/>
          <ac:spMkLst>
            <pc:docMk/>
            <pc:sldMk cId="1039627730" sldId="303"/>
            <ac:spMk id="5" creationId="{592E55D2-7EAE-430B-A946-E91406AFB526}"/>
          </ac:spMkLst>
        </pc:spChg>
        <pc:spChg chg="add del mod">
          <ac:chgData name="Stringfellow, Kina F. DPI" userId="002858cf-6d8d-4f58-b096-3c8ddc1070aa" providerId="ADAL" clId="{BE6F0915-28E2-4488-AF05-0082D26561B7}" dt="2024-03-01T20:19:38.973" v="11355" actId="20577"/>
          <ac:spMkLst>
            <pc:docMk/>
            <pc:sldMk cId="1039627730" sldId="303"/>
            <ac:spMk id="7" creationId="{79926B4E-CBA4-58B9-3B30-4205D72DA22B}"/>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BE6F0915-28E2-4488-AF05-0082D26561B7}" dt="2024-03-01T20:00:22.097" v="10738"/>
              <pc2:cmMkLst xmlns:pc2="http://schemas.microsoft.com/office/powerpoint/2019/9/main/command">
                <pc:docMk/>
                <pc:sldMk cId="1039627730" sldId="303"/>
                <pc2:cmMk id="{CF132E69-A362-4236-9CF2-700F44CCD34F}"/>
              </pc2:cmMkLst>
            </pc226:cmChg>
            <pc226:cmChg xmlns:pc226="http://schemas.microsoft.com/office/powerpoint/2022/06/main/command" chg="add del mod">
              <pc226:chgData name="Stringfellow, Kina F. DPI" userId="002858cf-6d8d-4f58-b096-3c8ddc1070aa" providerId="ADAL" clId="{BE6F0915-28E2-4488-AF05-0082D26561B7}" dt="2024-03-01T19:17:41.074" v="10046"/>
              <pc2:cmMkLst xmlns:pc2="http://schemas.microsoft.com/office/powerpoint/2019/9/main/command">
                <pc:docMk/>
                <pc:sldMk cId="1039627730" sldId="303"/>
                <pc2:cmMk id="{F8C85095-0E3D-47A6-9907-18F753A16628}"/>
              </pc2:cmMkLst>
            </pc226:cmChg>
          </p:ext>
        </pc:extLst>
      </pc:sldChg>
      <pc:sldChg chg="del mod ord replTag delTag modShow">
        <pc:chgData name="Stringfellow, Kina F. DPI" userId="002858cf-6d8d-4f58-b096-3c8ddc1070aa" providerId="ADAL" clId="{BE6F0915-28E2-4488-AF05-0082D26561B7}" dt="2024-03-04T19:18:34.194" v="15496" actId="2696"/>
        <pc:sldMkLst>
          <pc:docMk/>
          <pc:sldMk cId="4096674975" sldId="304"/>
        </pc:sldMkLst>
      </pc:sldChg>
      <pc:sldChg chg="del mod ord replTag delTag modShow">
        <pc:chgData name="Stringfellow, Kina F. DPI" userId="002858cf-6d8d-4f58-b096-3c8ddc1070aa" providerId="ADAL" clId="{BE6F0915-28E2-4488-AF05-0082D26561B7}" dt="2024-03-04T19:18:34.194" v="15496" actId="2696"/>
        <pc:sldMkLst>
          <pc:docMk/>
          <pc:sldMk cId="3891032088" sldId="305"/>
        </pc:sldMkLst>
      </pc:sldChg>
      <pc:sldChg chg="del mod ord replTag delTag modShow">
        <pc:chgData name="Stringfellow, Kina F. DPI" userId="002858cf-6d8d-4f58-b096-3c8ddc1070aa" providerId="ADAL" clId="{BE6F0915-28E2-4488-AF05-0082D26561B7}" dt="2024-03-04T19:18:34.194" v="15496" actId="2696"/>
        <pc:sldMkLst>
          <pc:docMk/>
          <pc:sldMk cId="1645198054" sldId="307"/>
        </pc:sldMkLst>
      </pc:sldChg>
      <pc:sldChg chg="modSp mod ord replTag delTag modShow modNotesTx">
        <pc:chgData name="Stringfellow, Kina F. DPI" userId="002858cf-6d8d-4f58-b096-3c8ddc1070aa" providerId="ADAL" clId="{BE6F0915-28E2-4488-AF05-0082D26561B7}" dt="2024-03-04T19:06:10.206" v="14826" actId="20577"/>
        <pc:sldMkLst>
          <pc:docMk/>
          <pc:sldMk cId="3210635859" sldId="308"/>
        </pc:sldMkLst>
        <pc:spChg chg="mod">
          <ac:chgData name="Stringfellow, Kina F. DPI" userId="002858cf-6d8d-4f58-b096-3c8ddc1070aa" providerId="ADAL" clId="{BE6F0915-28E2-4488-AF05-0082D26561B7}" dt="2024-03-01T20:37:00.569" v="13054" actId="20577"/>
          <ac:spMkLst>
            <pc:docMk/>
            <pc:sldMk cId="3210635859" sldId="308"/>
            <ac:spMk id="2" creationId="{BA9C822A-C406-7B71-AC96-6CBAADECB45E}"/>
          </ac:spMkLst>
        </pc:spChg>
        <pc:spChg chg="mod">
          <ac:chgData name="Stringfellow, Kina F. DPI" userId="002858cf-6d8d-4f58-b096-3c8ddc1070aa" providerId="ADAL" clId="{BE6F0915-28E2-4488-AF05-0082D26561B7}" dt="2024-03-01T20:41:53.929" v="13383" actId="20577"/>
          <ac:spMkLst>
            <pc:docMk/>
            <pc:sldMk cId="3210635859" sldId="308"/>
            <ac:spMk id="5" creationId="{7D354616-5DC2-DE1C-77B4-00DE22B76582}"/>
          </ac:spMkLst>
        </pc:spChg>
      </pc:sldChg>
      <pc:sldChg chg="del ord replTag delTag">
        <pc:chgData name="Stringfellow, Kina F. DPI" userId="002858cf-6d8d-4f58-b096-3c8ddc1070aa" providerId="ADAL" clId="{BE6F0915-28E2-4488-AF05-0082D26561B7}" dt="2024-03-01T15:02:48.235" v="6184" actId="2696"/>
        <pc:sldMkLst>
          <pc:docMk/>
          <pc:sldMk cId="2144117208" sldId="309"/>
        </pc:sldMkLst>
      </pc:sldChg>
      <pc:sldChg chg="addSp delSp modSp add mod replTag delTag">
        <pc:chgData name="Stringfellow, Kina F. DPI" userId="002858cf-6d8d-4f58-b096-3c8ddc1070aa" providerId="ADAL" clId="{BE6F0915-28E2-4488-AF05-0082D26561B7}" dt="2024-03-04T19:16:25.462" v="15440" actId="20577"/>
        <pc:sldMkLst>
          <pc:docMk/>
          <pc:sldMk cId="2626161560" sldId="309"/>
        </pc:sldMkLst>
        <pc:spChg chg="del">
          <ac:chgData name="Stringfellow, Kina F. DPI" userId="002858cf-6d8d-4f58-b096-3c8ddc1070aa" providerId="ADAL" clId="{BE6F0915-28E2-4488-AF05-0082D26561B7}" dt="2024-03-01T15:03:29.461" v="6210" actId="478"/>
          <ac:spMkLst>
            <pc:docMk/>
            <pc:sldMk cId="2626161560" sldId="309"/>
            <ac:spMk id="2" creationId="{BA9C822A-C406-7B71-AC96-6CBAADECB45E}"/>
          </ac:spMkLst>
        </pc:spChg>
        <pc:spChg chg="add mod">
          <ac:chgData name="Stringfellow, Kina F. DPI" userId="002858cf-6d8d-4f58-b096-3c8ddc1070aa" providerId="ADAL" clId="{BE6F0915-28E2-4488-AF05-0082D26561B7}" dt="2024-03-04T19:16:25.462" v="15440" actId="20577"/>
          <ac:spMkLst>
            <pc:docMk/>
            <pc:sldMk cId="2626161560" sldId="309"/>
            <ac:spMk id="3" creationId="{4FF4B548-1D5F-ECB1-B4BD-8773393187CB}"/>
          </ac:spMkLst>
        </pc:spChg>
        <pc:spChg chg="add mod">
          <ac:chgData name="Stringfellow, Kina F. DPI" userId="002858cf-6d8d-4f58-b096-3c8ddc1070aa" providerId="ADAL" clId="{BE6F0915-28E2-4488-AF05-0082D26561B7}" dt="2024-03-01T15:16:36.339" v="6596" actId="1076"/>
          <ac:spMkLst>
            <pc:docMk/>
            <pc:sldMk cId="2626161560" sldId="309"/>
            <ac:spMk id="6" creationId="{8507AAD7-2E40-D372-4297-B0EDD377F3C9}"/>
          </ac:spMkLst>
        </pc:spChg>
        <pc:spChg chg="add del mod">
          <ac:chgData name="Stringfellow, Kina F. DPI" userId="002858cf-6d8d-4f58-b096-3c8ddc1070aa" providerId="ADAL" clId="{BE6F0915-28E2-4488-AF05-0082D26561B7}" dt="2024-03-01T19:31:22.902" v="10253" actId="478"/>
          <ac:spMkLst>
            <pc:docMk/>
            <pc:sldMk cId="2626161560" sldId="309"/>
            <ac:spMk id="7" creationId="{1DE3C998-3826-47EF-43AE-3958BB02A736}"/>
          </ac:spMkLst>
        </pc:spChg>
        <pc:spChg chg="add mod">
          <ac:chgData name="Stringfellow, Kina F. DPI" userId="002858cf-6d8d-4f58-b096-3c8ddc1070aa" providerId="ADAL" clId="{BE6F0915-28E2-4488-AF05-0082D26561B7}" dt="2024-03-01T19:32:00.114" v="10261" actId="403"/>
          <ac:spMkLst>
            <pc:docMk/>
            <pc:sldMk cId="2626161560" sldId="309"/>
            <ac:spMk id="8" creationId="{55D446B4-3E4E-B89C-7B0C-D9453EC26264}"/>
          </ac:spMkLst>
        </pc:spChg>
        <pc:spChg chg="add del mod">
          <ac:chgData name="Stringfellow, Kina F. DPI" userId="002858cf-6d8d-4f58-b096-3c8ddc1070aa" providerId="ADAL" clId="{BE6F0915-28E2-4488-AF05-0082D26561B7}" dt="2024-03-01T15:13:48.141" v="6536" actId="478"/>
          <ac:spMkLst>
            <pc:docMk/>
            <pc:sldMk cId="2626161560" sldId="309"/>
            <ac:spMk id="10" creationId="{F12455B2-91B7-E8AD-7488-2B74F429A859}"/>
          </ac:spMkLst>
        </pc:spChg>
        <pc:spChg chg="add mod">
          <ac:chgData name="Stringfellow, Kina F. DPI" userId="002858cf-6d8d-4f58-b096-3c8ddc1070aa" providerId="ADAL" clId="{BE6F0915-28E2-4488-AF05-0082D26561B7}" dt="2024-03-01T19:32:30.094" v="10266" actId="1076"/>
          <ac:spMkLst>
            <pc:docMk/>
            <pc:sldMk cId="2626161560" sldId="309"/>
            <ac:spMk id="11" creationId="{4FB09347-424D-A086-DF1F-192238523140}"/>
          </ac:spMkLst>
        </pc:spChg>
        <pc:graphicFrameChg chg="del mod modGraphic">
          <ac:chgData name="Stringfellow, Kina F. DPI" userId="002858cf-6d8d-4f58-b096-3c8ddc1070aa" providerId="ADAL" clId="{BE6F0915-28E2-4488-AF05-0082D26561B7}" dt="2024-03-01T15:11:32.400" v="6470" actId="478"/>
          <ac:graphicFrameMkLst>
            <pc:docMk/>
            <pc:sldMk cId="2626161560" sldId="309"/>
            <ac:graphicFrameMk id="4" creationId="{95A9487B-3727-7A94-0CD8-3AA22D046837}"/>
          </ac:graphicFrameMkLst>
        </pc:graphicFrameChg>
        <pc:picChg chg="add mod">
          <ac:chgData name="Stringfellow, Kina F. DPI" userId="002858cf-6d8d-4f58-b096-3c8ddc1070aa" providerId="ADAL" clId="{BE6F0915-28E2-4488-AF05-0082D26561B7}" dt="2024-03-01T15:03:36.723" v="6218"/>
          <ac:picMkLst>
            <pc:docMk/>
            <pc:sldMk cId="2626161560" sldId="309"/>
            <ac:picMk id="5" creationId="{3170989A-343A-70B7-2214-E565462CB60E}"/>
          </ac:picMkLst>
        </pc:picChg>
      </pc:sldChg>
      <pc:sldChg chg="modSp mod replTag delTag">
        <pc:chgData name="Stringfellow, Kina F. DPI" userId="002858cf-6d8d-4f58-b096-3c8ddc1070aa" providerId="ADAL" clId="{BE6F0915-28E2-4488-AF05-0082D26561B7}" dt="2024-03-01T21:38:36.830" v="13854"/>
        <pc:sldMkLst>
          <pc:docMk/>
          <pc:sldMk cId="3687074114" sldId="310"/>
        </pc:sldMkLst>
        <pc:spChg chg="mod">
          <ac:chgData name="Stringfellow, Kina F. DPI" userId="002858cf-6d8d-4f58-b096-3c8ddc1070aa" providerId="ADAL" clId="{BE6F0915-28E2-4488-AF05-0082D26561B7}" dt="2024-03-01T21:38:35.719" v="13852" actId="20577"/>
          <ac:spMkLst>
            <pc:docMk/>
            <pc:sldMk cId="3687074114" sldId="310"/>
            <ac:spMk id="2" creationId="{A8BA3BC9-9120-690A-7427-CA8387F609E8}"/>
          </ac:spMkLst>
        </pc:spChg>
      </pc:sldChg>
      <pc:sldChg chg="replTag delTag">
        <pc:chgData name="Stringfellow, Kina F. DPI" userId="002858cf-6d8d-4f58-b096-3c8ddc1070aa" providerId="ADAL" clId="{BE6F0915-28E2-4488-AF05-0082D26561B7}" dt="2024-03-04T19:20:56.377" v="15502"/>
        <pc:sldMkLst>
          <pc:docMk/>
          <pc:sldMk cId="722508632" sldId="311"/>
        </pc:sldMkLst>
      </pc:sldChg>
      <pc:sldChg chg="modSp mod ord replTag delTag addCm delCm">
        <pc:chgData name="Stringfellow, Kina F. DPI" userId="002858cf-6d8d-4f58-b096-3c8ddc1070aa" providerId="ADAL" clId="{BE6F0915-28E2-4488-AF05-0082D26561B7}" dt="2024-03-01T20:25:17.250" v="11711"/>
        <pc:sldMkLst>
          <pc:docMk/>
          <pc:sldMk cId="1752085621" sldId="312"/>
        </pc:sldMkLst>
        <pc:spChg chg="mod">
          <ac:chgData name="Stringfellow, Kina F. DPI" userId="002858cf-6d8d-4f58-b096-3c8ddc1070aa" providerId="ADAL" clId="{BE6F0915-28E2-4488-AF05-0082D26561B7}" dt="2024-03-01T20:24:37.370" v="11710" actId="20577"/>
          <ac:spMkLst>
            <pc:docMk/>
            <pc:sldMk cId="1752085621" sldId="312"/>
            <ac:spMk id="3" creationId="{FB95B0A3-962F-3E0C-989B-69B15A534597}"/>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BE6F0915-28E2-4488-AF05-0082D26561B7}" dt="2024-03-01T20:25:17.250" v="11711"/>
              <pc2:cmMkLst xmlns:pc2="http://schemas.microsoft.com/office/powerpoint/2019/9/main/command">
                <pc:docMk/>
                <pc:sldMk cId="1752085621" sldId="312"/>
                <pc2:cmMk id="{2DCAAA96-8BDE-4942-A8AE-EE253A1B17B4}"/>
              </pc2:cmMkLst>
            </pc226:cmChg>
          </p:ext>
        </pc:extLst>
      </pc:sldChg>
      <pc:sldChg chg="del mod ord replTag delTag modShow">
        <pc:chgData name="Stringfellow, Kina F. DPI" userId="002858cf-6d8d-4f58-b096-3c8ddc1070aa" providerId="ADAL" clId="{BE6F0915-28E2-4488-AF05-0082D26561B7}" dt="2024-03-04T19:18:34.194" v="15496" actId="2696"/>
        <pc:sldMkLst>
          <pc:docMk/>
          <pc:sldMk cId="1127957564" sldId="313"/>
        </pc:sldMkLst>
      </pc:sldChg>
      <pc:sldChg chg="modSp mod ord replTag delTag">
        <pc:chgData name="Stringfellow, Kina F. DPI" userId="002858cf-6d8d-4f58-b096-3c8ddc1070aa" providerId="ADAL" clId="{BE6F0915-28E2-4488-AF05-0082D26561B7}" dt="2024-03-01T20:32:51.092" v="12427"/>
        <pc:sldMkLst>
          <pc:docMk/>
          <pc:sldMk cId="1804366068" sldId="314"/>
        </pc:sldMkLst>
        <pc:spChg chg="mod">
          <ac:chgData name="Stringfellow, Kina F. DPI" userId="002858cf-6d8d-4f58-b096-3c8ddc1070aa" providerId="ADAL" clId="{BE6F0915-28E2-4488-AF05-0082D26561B7}" dt="2024-03-01T18:43:27.735" v="8598" actId="20577"/>
          <ac:spMkLst>
            <pc:docMk/>
            <pc:sldMk cId="1804366068" sldId="314"/>
            <ac:spMk id="2" creationId="{1D873921-236A-259F-3DA5-707EE5ED271D}"/>
          </ac:spMkLst>
        </pc:spChg>
        <pc:spChg chg="mod">
          <ac:chgData name="Stringfellow, Kina F. DPI" userId="002858cf-6d8d-4f58-b096-3c8ddc1070aa" providerId="ADAL" clId="{BE6F0915-28E2-4488-AF05-0082D26561B7}" dt="2024-03-01T20:32:42.845" v="12424" actId="14100"/>
          <ac:spMkLst>
            <pc:docMk/>
            <pc:sldMk cId="1804366068" sldId="314"/>
            <ac:spMk id="3" creationId="{6E3468EA-EA6B-6815-7F54-6C13E36E3904}"/>
          </ac:spMkLst>
        </pc:spChg>
        <pc:spChg chg="mod">
          <ac:chgData name="Stringfellow, Kina F. DPI" userId="002858cf-6d8d-4f58-b096-3c8ddc1070aa" providerId="ADAL" clId="{BE6F0915-28E2-4488-AF05-0082D26561B7}" dt="2024-03-01T20:32:46.974" v="12425" actId="14100"/>
          <ac:spMkLst>
            <pc:docMk/>
            <pc:sldMk cId="1804366068" sldId="314"/>
            <ac:spMk id="4" creationId="{6423E287-E42D-E722-9F77-E537207BE19F}"/>
          </ac:spMkLst>
        </pc:spChg>
      </pc:sldChg>
      <pc:sldChg chg="modSp mod ord replTag delTag">
        <pc:chgData name="Stringfellow, Kina F. DPI" userId="002858cf-6d8d-4f58-b096-3c8ddc1070aa" providerId="ADAL" clId="{BE6F0915-28E2-4488-AF05-0082D26561B7}" dt="2024-03-01T20:32:36.491" v="12419" actId="1076"/>
        <pc:sldMkLst>
          <pc:docMk/>
          <pc:sldMk cId="513702070" sldId="315"/>
        </pc:sldMkLst>
        <pc:spChg chg="mod">
          <ac:chgData name="Stringfellow, Kina F. DPI" userId="002858cf-6d8d-4f58-b096-3c8ddc1070aa" providerId="ADAL" clId="{BE6F0915-28E2-4488-AF05-0082D26561B7}" dt="2024-03-01T18:43:36.662" v="8607" actId="20577"/>
          <ac:spMkLst>
            <pc:docMk/>
            <pc:sldMk cId="513702070" sldId="315"/>
            <ac:spMk id="2" creationId="{9961D195-58C7-15D0-1EDE-F59643036E3A}"/>
          </ac:spMkLst>
        </pc:spChg>
        <pc:spChg chg="mod">
          <ac:chgData name="Stringfellow, Kina F. DPI" userId="002858cf-6d8d-4f58-b096-3c8ddc1070aa" providerId="ADAL" clId="{BE6F0915-28E2-4488-AF05-0082D26561B7}" dt="2024-03-01T20:32:36.491" v="12419" actId="1076"/>
          <ac:spMkLst>
            <pc:docMk/>
            <pc:sldMk cId="513702070" sldId="315"/>
            <ac:spMk id="3" creationId="{8C1F34A9-6D5B-D473-089C-7E85BE695143}"/>
          </ac:spMkLst>
        </pc:spChg>
      </pc:sldChg>
      <pc:sldChg chg="modSp mod ord replTag delTag">
        <pc:chgData name="Stringfellow, Kina F. DPI" userId="002858cf-6d8d-4f58-b096-3c8ddc1070aa" providerId="ADAL" clId="{BE6F0915-28E2-4488-AF05-0082D26561B7}" dt="2024-03-01T20:32:25.599" v="12412"/>
        <pc:sldMkLst>
          <pc:docMk/>
          <pc:sldMk cId="2866779647" sldId="316"/>
        </pc:sldMkLst>
        <pc:spChg chg="mod">
          <ac:chgData name="Stringfellow, Kina F. DPI" userId="002858cf-6d8d-4f58-b096-3c8ddc1070aa" providerId="ADAL" clId="{BE6F0915-28E2-4488-AF05-0082D26561B7}" dt="2024-03-01T18:43:43.662" v="8612"/>
          <ac:spMkLst>
            <pc:docMk/>
            <pc:sldMk cId="2866779647" sldId="316"/>
            <ac:spMk id="2" creationId="{2D8C5D4E-FC37-542B-90C0-1B90FAA91203}"/>
          </ac:spMkLst>
        </pc:spChg>
        <pc:spChg chg="mod">
          <ac:chgData name="Stringfellow, Kina F. DPI" userId="002858cf-6d8d-4f58-b096-3c8ddc1070aa" providerId="ADAL" clId="{BE6F0915-28E2-4488-AF05-0082D26561B7}" dt="2024-03-01T20:32:24.197" v="12410" actId="255"/>
          <ac:spMkLst>
            <pc:docMk/>
            <pc:sldMk cId="2866779647" sldId="316"/>
            <ac:spMk id="3" creationId="{6FE660DD-3A04-EFA9-9169-95B66A7270F9}"/>
          </ac:spMkLst>
        </pc:spChg>
      </pc:sldChg>
      <pc:sldChg chg="modSp mod ord replTag delTag">
        <pc:chgData name="Stringfellow, Kina F. DPI" userId="002858cf-6d8d-4f58-b096-3c8ddc1070aa" providerId="ADAL" clId="{BE6F0915-28E2-4488-AF05-0082D26561B7}" dt="2024-03-01T20:32:06.151" v="12402" actId="1076"/>
        <pc:sldMkLst>
          <pc:docMk/>
          <pc:sldMk cId="2875038405" sldId="317"/>
        </pc:sldMkLst>
        <pc:spChg chg="mod">
          <ac:chgData name="Stringfellow, Kina F. DPI" userId="002858cf-6d8d-4f58-b096-3c8ddc1070aa" providerId="ADAL" clId="{BE6F0915-28E2-4488-AF05-0082D26561B7}" dt="2024-03-01T18:43:48.699" v="8621" actId="20577"/>
          <ac:spMkLst>
            <pc:docMk/>
            <pc:sldMk cId="2875038405" sldId="317"/>
            <ac:spMk id="2" creationId="{B29DC940-13FB-41B8-9C56-25DCD688A5F6}"/>
          </ac:spMkLst>
        </pc:spChg>
        <pc:spChg chg="mod">
          <ac:chgData name="Stringfellow, Kina F. DPI" userId="002858cf-6d8d-4f58-b096-3c8ddc1070aa" providerId="ADAL" clId="{BE6F0915-28E2-4488-AF05-0082D26561B7}" dt="2024-03-01T20:32:06.151" v="12402" actId="1076"/>
          <ac:spMkLst>
            <pc:docMk/>
            <pc:sldMk cId="2875038405" sldId="317"/>
            <ac:spMk id="3" creationId="{886081A2-A0B3-81E9-2721-01AC74628F27}"/>
          </ac:spMkLst>
        </pc:spChg>
      </pc:sldChg>
      <pc:sldChg chg="modSp mod ord replTag delTag addCm delCm">
        <pc:chgData name="Stringfellow, Kina F. DPI" userId="002858cf-6d8d-4f58-b096-3c8ddc1070aa" providerId="ADAL" clId="{BE6F0915-28E2-4488-AF05-0082D26561B7}" dt="2024-03-04T19:09:04.183" v="15146"/>
        <pc:sldMkLst>
          <pc:docMk/>
          <pc:sldMk cId="3799962209" sldId="318"/>
        </pc:sldMkLst>
        <pc:spChg chg="mod">
          <ac:chgData name="Stringfellow, Kina F. DPI" userId="002858cf-6d8d-4f58-b096-3c8ddc1070aa" providerId="ADAL" clId="{BE6F0915-28E2-4488-AF05-0082D26561B7}" dt="2024-03-04T19:09:03.015" v="15144" actId="20577"/>
          <ac:spMkLst>
            <pc:docMk/>
            <pc:sldMk cId="3799962209" sldId="318"/>
            <ac:spMk id="2" creationId="{B5803874-E932-7F4A-48E9-4BB9076F561A}"/>
          </ac:spMkLst>
        </pc:spChg>
        <pc:spChg chg="mod">
          <ac:chgData name="Stringfellow, Kina F. DPI" userId="002858cf-6d8d-4f58-b096-3c8ddc1070aa" providerId="ADAL" clId="{BE6F0915-28E2-4488-AF05-0082D26561B7}" dt="2024-03-01T20:31:20.163" v="12376" actId="948"/>
          <ac:spMkLst>
            <pc:docMk/>
            <pc:sldMk cId="3799962209" sldId="318"/>
            <ac:spMk id="3" creationId="{194AD80B-75C0-4093-C7ED-1DFA33A2B591}"/>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BE6F0915-28E2-4488-AF05-0082D26561B7}" dt="2024-03-01T20:30:35.875" v="12364"/>
              <pc2:cmMkLst xmlns:pc2="http://schemas.microsoft.com/office/powerpoint/2019/9/main/command">
                <pc:docMk/>
                <pc:sldMk cId="3799962209" sldId="318"/>
                <pc2:cmMk id="{22BF075B-95EE-4CA5-9882-E30373FCFF30}"/>
              </pc2:cmMkLst>
            </pc226:cmChg>
          </p:ext>
        </pc:extLst>
      </pc:sldChg>
      <pc:sldChg chg="modSp mod ord replTag delTag">
        <pc:chgData name="Stringfellow, Kina F. DPI" userId="002858cf-6d8d-4f58-b096-3c8ddc1070aa" providerId="ADAL" clId="{BE6F0915-28E2-4488-AF05-0082D26561B7}" dt="2024-03-04T19:09:08.714" v="15153"/>
        <pc:sldMkLst>
          <pc:docMk/>
          <pc:sldMk cId="2006291470" sldId="319"/>
        </pc:sldMkLst>
        <pc:spChg chg="mod">
          <ac:chgData name="Stringfellow, Kina F. DPI" userId="002858cf-6d8d-4f58-b096-3c8ddc1070aa" providerId="ADAL" clId="{BE6F0915-28E2-4488-AF05-0082D26561B7}" dt="2024-03-04T19:09:07.784" v="15151" actId="20577"/>
          <ac:spMkLst>
            <pc:docMk/>
            <pc:sldMk cId="2006291470" sldId="319"/>
            <ac:spMk id="2" creationId="{D6966F0D-17A7-B38E-EB4C-B488E1F51142}"/>
          </ac:spMkLst>
        </pc:spChg>
        <pc:spChg chg="mod">
          <ac:chgData name="Stringfellow, Kina F. DPI" userId="002858cf-6d8d-4f58-b096-3c8ddc1070aa" providerId="ADAL" clId="{BE6F0915-28E2-4488-AF05-0082D26561B7}" dt="2024-03-01T20:30:26.589" v="12361" actId="1076"/>
          <ac:spMkLst>
            <pc:docMk/>
            <pc:sldMk cId="2006291470" sldId="319"/>
            <ac:spMk id="3" creationId="{0D2F374B-A0EF-D6EB-3397-D2BAAB63980A}"/>
          </ac:spMkLst>
        </pc:spChg>
      </pc:sldChg>
      <pc:sldChg chg="modSp mod ord replTag delTag">
        <pc:chgData name="Stringfellow, Kina F. DPI" userId="002858cf-6d8d-4f58-b096-3c8ddc1070aa" providerId="ADAL" clId="{BE6F0915-28E2-4488-AF05-0082D26561B7}" dt="2024-03-01T19:47:47.576" v="10293"/>
        <pc:sldMkLst>
          <pc:docMk/>
          <pc:sldMk cId="2844214606" sldId="320"/>
        </pc:sldMkLst>
        <pc:spChg chg="mod">
          <ac:chgData name="Stringfellow, Kina F. DPI" userId="002858cf-6d8d-4f58-b096-3c8ddc1070aa" providerId="ADAL" clId="{BE6F0915-28E2-4488-AF05-0082D26561B7}" dt="2024-03-01T18:42:35.267" v="8515" actId="20577"/>
          <ac:spMkLst>
            <pc:docMk/>
            <pc:sldMk cId="2844214606" sldId="320"/>
            <ac:spMk id="2" creationId="{19656679-E540-2E71-7F0F-4BB6153747B5}"/>
          </ac:spMkLst>
        </pc:spChg>
        <pc:spChg chg="mod">
          <ac:chgData name="Stringfellow, Kina F. DPI" userId="002858cf-6d8d-4f58-b096-3c8ddc1070aa" providerId="ADAL" clId="{BE6F0915-28E2-4488-AF05-0082D26561B7}" dt="2024-03-01T15:36:48.881" v="7148" actId="1076"/>
          <ac:spMkLst>
            <pc:docMk/>
            <pc:sldMk cId="2844214606" sldId="320"/>
            <ac:spMk id="3" creationId="{9FC221E0-9C79-D788-CC0C-3E499DF96426}"/>
          </ac:spMkLst>
        </pc:spChg>
      </pc:sldChg>
      <pc:sldChg chg="modSp mod ord replTag delTag">
        <pc:chgData name="Stringfellow, Kina F. DPI" userId="002858cf-6d8d-4f58-b096-3c8ddc1070aa" providerId="ADAL" clId="{BE6F0915-28E2-4488-AF05-0082D26561B7}" dt="2024-03-01T19:47:52.837" v="10295"/>
        <pc:sldMkLst>
          <pc:docMk/>
          <pc:sldMk cId="1442191848" sldId="321"/>
        </pc:sldMkLst>
        <pc:spChg chg="mod">
          <ac:chgData name="Stringfellow, Kina F. DPI" userId="002858cf-6d8d-4f58-b096-3c8ddc1070aa" providerId="ADAL" clId="{BE6F0915-28E2-4488-AF05-0082D26561B7}" dt="2024-03-01T18:42:39.406" v="8523" actId="20577"/>
          <ac:spMkLst>
            <pc:docMk/>
            <pc:sldMk cId="1442191848" sldId="321"/>
            <ac:spMk id="2" creationId="{7CB79AB4-69C3-7113-67A4-15CC73CE8572}"/>
          </ac:spMkLst>
        </pc:spChg>
        <pc:spChg chg="mod">
          <ac:chgData name="Stringfellow, Kina F. DPI" userId="002858cf-6d8d-4f58-b096-3c8ddc1070aa" providerId="ADAL" clId="{BE6F0915-28E2-4488-AF05-0082D26561B7}" dt="2024-03-01T15:36:17.863" v="7136" actId="1076"/>
          <ac:spMkLst>
            <pc:docMk/>
            <pc:sldMk cId="1442191848" sldId="321"/>
            <ac:spMk id="3" creationId="{6B066A53-E864-EA60-D8C2-285D66BF56A1}"/>
          </ac:spMkLst>
        </pc:spChg>
      </pc:sldChg>
      <pc:sldChg chg="modSp mod ord replTag delTag">
        <pc:chgData name="Stringfellow, Kina F. DPI" userId="002858cf-6d8d-4f58-b096-3c8ddc1070aa" providerId="ADAL" clId="{BE6F0915-28E2-4488-AF05-0082D26561B7}" dt="2024-03-01T18:42:45.292" v="8533" actId="20577"/>
        <pc:sldMkLst>
          <pc:docMk/>
          <pc:sldMk cId="541806034" sldId="322"/>
        </pc:sldMkLst>
        <pc:spChg chg="mod">
          <ac:chgData name="Stringfellow, Kina F. DPI" userId="002858cf-6d8d-4f58-b096-3c8ddc1070aa" providerId="ADAL" clId="{BE6F0915-28E2-4488-AF05-0082D26561B7}" dt="2024-03-01T18:42:45.292" v="8533" actId="20577"/>
          <ac:spMkLst>
            <pc:docMk/>
            <pc:sldMk cId="541806034" sldId="322"/>
            <ac:spMk id="2" creationId="{01CE9441-5EFB-A3C2-05CA-0ABCF16A558E}"/>
          </ac:spMkLst>
        </pc:spChg>
        <pc:spChg chg="mod">
          <ac:chgData name="Stringfellow, Kina F. DPI" userId="002858cf-6d8d-4f58-b096-3c8ddc1070aa" providerId="ADAL" clId="{BE6F0915-28E2-4488-AF05-0082D26561B7}" dt="2024-03-01T15:36:02.964" v="7126" actId="1076"/>
          <ac:spMkLst>
            <pc:docMk/>
            <pc:sldMk cId="541806034" sldId="322"/>
            <ac:spMk id="3" creationId="{2CA68CB6-257C-F702-8291-D64B4273490C}"/>
          </ac:spMkLst>
        </pc:spChg>
      </pc:sldChg>
      <pc:sldChg chg="modSp mod ord replTag delTag">
        <pc:chgData name="Stringfellow, Kina F. DPI" userId="002858cf-6d8d-4f58-b096-3c8ddc1070aa" providerId="ADAL" clId="{BE6F0915-28E2-4488-AF05-0082D26561B7}" dt="2024-03-01T18:42:59.983" v="8553" actId="20577"/>
        <pc:sldMkLst>
          <pc:docMk/>
          <pc:sldMk cId="3493649865" sldId="323"/>
        </pc:sldMkLst>
        <pc:spChg chg="mod">
          <ac:chgData name="Stringfellow, Kina F. DPI" userId="002858cf-6d8d-4f58-b096-3c8ddc1070aa" providerId="ADAL" clId="{BE6F0915-28E2-4488-AF05-0082D26561B7}" dt="2024-03-01T18:42:59.983" v="8553" actId="20577"/>
          <ac:spMkLst>
            <pc:docMk/>
            <pc:sldMk cId="3493649865" sldId="323"/>
            <ac:spMk id="2" creationId="{83031FC0-4000-8AD0-1C96-AFBB500C6BF5}"/>
          </ac:spMkLst>
        </pc:spChg>
        <pc:spChg chg="mod">
          <ac:chgData name="Stringfellow, Kina F. DPI" userId="002858cf-6d8d-4f58-b096-3c8ddc1070aa" providerId="ADAL" clId="{BE6F0915-28E2-4488-AF05-0082D26561B7}" dt="2024-03-01T15:35:44.504" v="7115" actId="1076"/>
          <ac:spMkLst>
            <pc:docMk/>
            <pc:sldMk cId="3493649865" sldId="323"/>
            <ac:spMk id="4" creationId="{D015D3F5-1498-9298-B71C-FE401B5666CA}"/>
          </ac:spMkLst>
        </pc:spChg>
      </pc:sldChg>
      <pc:sldChg chg="modSp mod ord replTag delTag">
        <pc:chgData name="Stringfellow, Kina F. DPI" userId="002858cf-6d8d-4f58-b096-3c8ddc1070aa" providerId="ADAL" clId="{BE6F0915-28E2-4488-AF05-0082D26561B7}" dt="2024-03-01T18:43:01.420" v="8555"/>
        <pc:sldMkLst>
          <pc:docMk/>
          <pc:sldMk cId="1026913203" sldId="324"/>
        </pc:sldMkLst>
        <pc:spChg chg="mod">
          <ac:chgData name="Stringfellow, Kina F. DPI" userId="002858cf-6d8d-4f58-b096-3c8ddc1070aa" providerId="ADAL" clId="{BE6F0915-28E2-4488-AF05-0082D26561B7}" dt="2024-03-01T18:42:55.911" v="8548" actId="20577"/>
          <ac:spMkLst>
            <pc:docMk/>
            <pc:sldMk cId="1026913203" sldId="324"/>
            <ac:spMk id="2" creationId="{AB03CDC2-B643-3113-8285-E3129042BF12}"/>
          </ac:spMkLst>
        </pc:spChg>
      </pc:sldChg>
      <pc:sldChg chg="modSp mod ord replTag delTag">
        <pc:chgData name="Stringfellow, Kina F. DPI" userId="002858cf-6d8d-4f58-b096-3c8ddc1070aa" providerId="ADAL" clId="{BE6F0915-28E2-4488-AF05-0082D26561B7}" dt="2024-03-01T18:43:05.754" v="8564"/>
        <pc:sldMkLst>
          <pc:docMk/>
          <pc:sldMk cId="1644440036" sldId="325"/>
        </pc:sldMkLst>
        <pc:spChg chg="mod">
          <ac:chgData name="Stringfellow, Kina F. DPI" userId="002858cf-6d8d-4f58-b096-3c8ddc1070aa" providerId="ADAL" clId="{BE6F0915-28E2-4488-AF05-0082D26561B7}" dt="2024-03-01T18:43:04.849" v="8562" actId="20577"/>
          <ac:spMkLst>
            <pc:docMk/>
            <pc:sldMk cId="1644440036" sldId="325"/>
            <ac:spMk id="2" creationId="{023293E4-9DA2-0F7C-A7FA-0EC78C90DDDB}"/>
          </ac:spMkLst>
        </pc:spChg>
        <pc:spChg chg="mod">
          <ac:chgData name="Stringfellow, Kina F. DPI" userId="002858cf-6d8d-4f58-b096-3c8ddc1070aa" providerId="ADAL" clId="{BE6F0915-28E2-4488-AF05-0082D26561B7}" dt="2024-03-01T15:35:26.173" v="7105" actId="122"/>
          <ac:spMkLst>
            <pc:docMk/>
            <pc:sldMk cId="1644440036" sldId="325"/>
            <ac:spMk id="3" creationId="{B0D4A80F-A92B-B55F-50AE-C411EC6BFBF8}"/>
          </ac:spMkLst>
        </pc:spChg>
      </pc:sldChg>
      <pc:sldChg chg="modSp mod ord replTag delTag">
        <pc:chgData name="Stringfellow, Kina F. DPI" userId="002858cf-6d8d-4f58-b096-3c8ddc1070aa" providerId="ADAL" clId="{BE6F0915-28E2-4488-AF05-0082D26561B7}" dt="2024-03-01T21:34:30.765" v="13498"/>
        <pc:sldMkLst>
          <pc:docMk/>
          <pc:sldMk cId="1246539001" sldId="326"/>
        </pc:sldMkLst>
        <pc:spChg chg="mod">
          <ac:chgData name="Stringfellow, Kina F. DPI" userId="002858cf-6d8d-4f58-b096-3c8ddc1070aa" providerId="ADAL" clId="{BE6F0915-28E2-4488-AF05-0082D26561B7}" dt="2024-03-01T18:43:08.918" v="8569"/>
          <ac:spMkLst>
            <pc:docMk/>
            <pc:sldMk cId="1246539001" sldId="326"/>
            <ac:spMk id="2" creationId="{92E9E741-AB8B-A06F-E4C5-8CDD79BD0934}"/>
          </ac:spMkLst>
        </pc:spChg>
        <pc:spChg chg="mod">
          <ac:chgData name="Stringfellow, Kina F. DPI" userId="002858cf-6d8d-4f58-b096-3c8ddc1070aa" providerId="ADAL" clId="{BE6F0915-28E2-4488-AF05-0082D26561B7}" dt="2024-03-01T15:35:08.429" v="7097" actId="14100"/>
          <ac:spMkLst>
            <pc:docMk/>
            <pc:sldMk cId="1246539001" sldId="326"/>
            <ac:spMk id="3" creationId="{015F0970-157B-3FBA-3BD2-C65B467EC9C1}"/>
          </ac:spMkLst>
        </pc:spChg>
      </pc:sldChg>
      <pc:sldChg chg="modSp mod ord replTag delTag">
        <pc:chgData name="Stringfellow, Kina F. DPI" userId="002858cf-6d8d-4f58-b096-3c8ddc1070aa" providerId="ADAL" clId="{BE6F0915-28E2-4488-AF05-0082D26561B7}" dt="2024-03-01T20:42:52.981" v="13492"/>
        <pc:sldMkLst>
          <pc:docMk/>
          <pc:sldMk cId="3228797231" sldId="327"/>
        </pc:sldMkLst>
        <pc:spChg chg="mod">
          <ac:chgData name="Stringfellow, Kina F. DPI" userId="002858cf-6d8d-4f58-b096-3c8ddc1070aa" providerId="ADAL" clId="{BE6F0915-28E2-4488-AF05-0082D26561B7}" dt="2024-03-01T18:43:12.303" v="8574"/>
          <ac:spMkLst>
            <pc:docMk/>
            <pc:sldMk cId="3228797231" sldId="327"/>
            <ac:spMk id="2" creationId="{FC4829BD-7D47-8A5F-714D-6025F3E9B590}"/>
          </ac:spMkLst>
        </pc:spChg>
        <pc:spChg chg="mod">
          <ac:chgData name="Stringfellow, Kina F. DPI" userId="002858cf-6d8d-4f58-b096-3c8ddc1070aa" providerId="ADAL" clId="{BE6F0915-28E2-4488-AF05-0082D26561B7}" dt="2024-03-01T15:34:51.711" v="7089" actId="1076"/>
          <ac:spMkLst>
            <pc:docMk/>
            <pc:sldMk cId="3228797231" sldId="327"/>
            <ac:spMk id="3" creationId="{AE622102-D37B-8A21-F330-D577101A83E7}"/>
          </ac:spMkLst>
        </pc:spChg>
      </pc:sldChg>
      <pc:sldChg chg="modSp mod replTag delTag">
        <pc:chgData name="Stringfellow, Kina F. DPI" userId="002858cf-6d8d-4f58-b096-3c8ddc1070aa" providerId="ADAL" clId="{BE6F0915-28E2-4488-AF05-0082D26561B7}" dt="2024-03-01T20:25:44.577" v="11738" actId="20577"/>
        <pc:sldMkLst>
          <pc:docMk/>
          <pc:sldMk cId="2742217816" sldId="328"/>
        </pc:sldMkLst>
        <pc:spChg chg="mod">
          <ac:chgData name="Stringfellow, Kina F. DPI" userId="002858cf-6d8d-4f58-b096-3c8ddc1070aa" providerId="ADAL" clId="{BE6F0915-28E2-4488-AF05-0082D26561B7}" dt="2024-03-01T20:25:44.577" v="11738" actId="20577"/>
          <ac:spMkLst>
            <pc:docMk/>
            <pc:sldMk cId="2742217816" sldId="328"/>
            <ac:spMk id="2" creationId="{2CB07221-3425-32DB-EEA9-08F58FD9B6F2}"/>
          </ac:spMkLst>
        </pc:spChg>
        <pc:spChg chg="mod">
          <ac:chgData name="Stringfellow, Kina F. DPI" userId="002858cf-6d8d-4f58-b096-3c8ddc1070aa" providerId="ADAL" clId="{BE6F0915-28E2-4488-AF05-0082D26561B7}" dt="2024-03-01T20:17:50.227" v="11310" actId="255"/>
          <ac:spMkLst>
            <pc:docMk/>
            <pc:sldMk cId="2742217816" sldId="328"/>
            <ac:spMk id="3" creationId="{5E29B195-42B0-1902-F058-5DD020ADDAE7}"/>
          </ac:spMkLst>
        </pc:spChg>
      </pc:sldChg>
      <pc:sldChg chg="modSp mod replTag delTag">
        <pc:chgData name="Stringfellow, Kina F. DPI" userId="002858cf-6d8d-4f58-b096-3c8ddc1070aa" providerId="ADAL" clId="{BE6F0915-28E2-4488-AF05-0082D26561B7}" dt="2024-03-01T20:25:52.186" v="11749" actId="20577"/>
        <pc:sldMkLst>
          <pc:docMk/>
          <pc:sldMk cId="1198582345" sldId="329"/>
        </pc:sldMkLst>
        <pc:spChg chg="mod">
          <ac:chgData name="Stringfellow, Kina F. DPI" userId="002858cf-6d8d-4f58-b096-3c8ddc1070aa" providerId="ADAL" clId="{BE6F0915-28E2-4488-AF05-0082D26561B7}" dt="2024-03-01T20:25:52.186" v="11749" actId="20577"/>
          <ac:spMkLst>
            <pc:docMk/>
            <pc:sldMk cId="1198582345" sldId="329"/>
            <ac:spMk id="2" creationId="{2F4D534E-1B2E-5D22-FB8C-CC2D853BBD69}"/>
          </ac:spMkLst>
        </pc:spChg>
        <pc:spChg chg="mod">
          <ac:chgData name="Stringfellow, Kina F. DPI" userId="002858cf-6d8d-4f58-b096-3c8ddc1070aa" providerId="ADAL" clId="{BE6F0915-28E2-4488-AF05-0082D26561B7}" dt="2024-03-01T20:17:37.625" v="11303" actId="122"/>
          <ac:spMkLst>
            <pc:docMk/>
            <pc:sldMk cId="1198582345" sldId="329"/>
            <ac:spMk id="3" creationId="{D9F3CFCF-F8D4-B094-7FA2-F60BDFE4D06B}"/>
          </ac:spMkLst>
        </pc:spChg>
      </pc:sldChg>
      <pc:sldChg chg="del mod ord replTag delTag modShow">
        <pc:chgData name="Stringfellow, Kina F. DPI" userId="002858cf-6d8d-4f58-b096-3c8ddc1070aa" providerId="ADAL" clId="{BE6F0915-28E2-4488-AF05-0082D26561B7}" dt="2024-03-04T19:18:34.194" v="15496" actId="2696"/>
        <pc:sldMkLst>
          <pc:docMk/>
          <pc:sldMk cId="3532555784" sldId="330"/>
        </pc:sldMkLst>
      </pc:sldChg>
      <pc:sldChg chg="modSp del mod ord replTag delTag modShow">
        <pc:chgData name="Stringfellow, Kina F. DPI" userId="002858cf-6d8d-4f58-b096-3c8ddc1070aa" providerId="ADAL" clId="{BE6F0915-28E2-4488-AF05-0082D26561B7}" dt="2024-03-04T19:18:34.194" v="15496" actId="2696"/>
        <pc:sldMkLst>
          <pc:docMk/>
          <pc:sldMk cId="3005462450" sldId="331"/>
        </pc:sldMkLst>
        <pc:spChg chg="mod">
          <ac:chgData name="Stringfellow, Kina F. DPI" userId="002858cf-6d8d-4f58-b096-3c8ddc1070aa" providerId="ADAL" clId="{BE6F0915-28E2-4488-AF05-0082D26561B7}" dt="2024-03-01T21:41:29.791" v="14406" actId="20577"/>
          <ac:spMkLst>
            <pc:docMk/>
            <pc:sldMk cId="3005462450" sldId="331"/>
            <ac:spMk id="2" creationId="{6EC468BC-4389-01BB-ECED-12EC920038AA}"/>
          </ac:spMkLst>
        </pc:spChg>
      </pc:sldChg>
      <pc:sldChg chg="modSp mod ord replTag delTag addCm delCm">
        <pc:chgData name="Stringfellow, Kina F. DPI" userId="002858cf-6d8d-4f58-b096-3c8ddc1070aa" providerId="ADAL" clId="{BE6F0915-28E2-4488-AF05-0082D26561B7}" dt="2024-03-04T19:08:42.576" v="15112" actId="20577"/>
        <pc:sldMkLst>
          <pc:docMk/>
          <pc:sldMk cId="3458035823" sldId="332"/>
        </pc:sldMkLst>
        <pc:spChg chg="mod">
          <ac:chgData name="Stringfellow, Kina F. DPI" userId="002858cf-6d8d-4f58-b096-3c8ddc1070aa" providerId="ADAL" clId="{BE6F0915-28E2-4488-AF05-0082D26561B7}" dt="2024-03-04T19:08:42.576" v="15112" actId="20577"/>
          <ac:spMkLst>
            <pc:docMk/>
            <pc:sldMk cId="3458035823" sldId="332"/>
            <ac:spMk id="2" creationId="{66592C84-07EE-0442-4269-E06C1C75CC8C}"/>
          </ac:spMkLst>
        </pc:spChg>
        <pc:spChg chg="mod">
          <ac:chgData name="Stringfellow, Kina F. DPI" userId="002858cf-6d8d-4f58-b096-3c8ddc1070aa" providerId="ADAL" clId="{BE6F0915-28E2-4488-AF05-0082D26561B7}" dt="2024-03-01T20:31:49.717" v="12392" actId="255"/>
          <ac:spMkLst>
            <pc:docMk/>
            <pc:sldMk cId="3458035823" sldId="332"/>
            <ac:spMk id="3" creationId="{1953B87D-D1A8-61C3-8320-3DE3FF5516CE}"/>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BE6F0915-28E2-4488-AF05-0082D26561B7}" dt="2024-03-04T19:08:29.672" v="15092"/>
              <pc2:cmMkLst xmlns:pc2="http://schemas.microsoft.com/office/powerpoint/2019/9/main/command">
                <pc:docMk/>
                <pc:sldMk cId="3458035823" sldId="332"/>
                <pc2:cmMk id="{F4E53363-E371-4E23-95E4-A16B10C18606}"/>
              </pc2:cmMkLst>
            </pc226:cmChg>
          </p:ext>
        </pc:extLst>
      </pc:sldChg>
      <pc:sldChg chg="modSp mod ord replTag delTag">
        <pc:chgData name="Stringfellow, Kina F. DPI" userId="002858cf-6d8d-4f58-b096-3c8ddc1070aa" providerId="ADAL" clId="{BE6F0915-28E2-4488-AF05-0082D26561B7}" dt="2024-03-04T19:08:56.684" v="15139"/>
        <pc:sldMkLst>
          <pc:docMk/>
          <pc:sldMk cId="3576810114" sldId="333"/>
        </pc:sldMkLst>
        <pc:spChg chg="mod">
          <ac:chgData name="Stringfellow, Kina F. DPI" userId="002858cf-6d8d-4f58-b096-3c8ddc1070aa" providerId="ADAL" clId="{BE6F0915-28E2-4488-AF05-0082D26561B7}" dt="2024-03-04T19:08:54.056" v="15137" actId="20577"/>
          <ac:spMkLst>
            <pc:docMk/>
            <pc:sldMk cId="3576810114" sldId="333"/>
            <ac:spMk id="2" creationId="{9A778443-E37B-EE57-5B54-89BC282B148A}"/>
          </ac:spMkLst>
        </pc:spChg>
        <pc:spChg chg="mod">
          <ac:chgData name="Stringfellow, Kina F. DPI" userId="002858cf-6d8d-4f58-b096-3c8ddc1070aa" providerId="ADAL" clId="{BE6F0915-28E2-4488-AF05-0082D26561B7}" dt="2024-03-01T20:31:36.100" v="12384" actId="1076"/>
          <ac:spMkLst>
            <pc:docMk/>
            <pc:sldMk cId="3576810114" sldId="333"/>
            <ac:spMk id="3" creationId="{498AF4EF-694F-9C9E-D5E0-B6D3C2122C7F}"/>
          </ac:spMkLst>
        </pc:spChg>
      </pc:sldChg>
      <pc:sldChg chg="modSp mod replTag delTag">
        <pc:chgData name="Stringfellow, Kina F. DPI" userId="002858cf-6d8d-4f58-b096-3c8ddc1070aa" providerId="ADAL" clId="{BE6F0915-28E2-4488-AF05-0082D26561B7}" dt="2024-03-01T20:26:25.594" v="11791" actId="20577"/>
        <pc:sldMkLst>
          <pc:docMk/>
          <pc:sldMk cId="952180693" sldId="334"/>
        </pc:sldMkLst>
        <pc:spChg chg="mod">
          <ac:chgData name="Stringfellow, Kina F. DPI" userId="002858cf-6d8d-4f58-b096-3c8ddc1070aa" providerId="ADAL" clId="{BE6F0915-28E2-4488-AF05-0082D26561B7}" dt="2024-03-01T20:26:25.594" v="11791" actId="20577"/>
          <ac:spMkLst>
            <pc:docMk/>
            <pc:sldMk cId="952180693" sldId="334"/>
            <ac:spMk id="2" creationId="{69DFBD54-F58E-473C-ADE6-F461F0F0BE78}"/>
          </ac:spMkLst>
        </pc:spChg>
        <pc:spChg chg="mod">
          <ac:chgData name="Stringfellow, Kina F. DPI" userId="002858cf-6d8d-4f58-b096-3c8ddc1070aa" providerId="ADAL" clId="{BE6F0915-28E2-4488-AF05-0082D26561B7}" dt="2024-03-01T20:16:22.332" v="11261" actId="255"/>
          <ac:spMkLst>
            <pc:docMk/>
            <pc:sldMk cId="952180693" sldId="334"/>
            <ac:spMk id="3" creationId="{E60584E9-F6D1-8F90-EED9-6FC7A3C19E87}"/>
          </ac:spMkLst>
        </pc:spChg>
      </pc:sldChg>
      <pc:sldChg chg="modSp mod replTag delTag">
        <pc:chgData name="Stringfellow, Kina F. DPI" userId="002858cf-6d8d-4f58-b096-3c8ddc1070aa" providerId="ADAL" clId="{BE6F0915-28E2-4488-AF05-0082D26561B7}" dt="2024-03-01T20:26:34.506" v="11800" actId="20577"/>
        <pc:sldMkLst>
          <pc:docMk/>
          <pc:sldMk cId="1437730981" sldId="335"/>
        </pc:sldMkLst>
        <pc:spChg chg="mod">
          <ac:chgData name="Stringfellow, Kina F. DPI" userId="002858cf-6d8d-4f58-b096-3c8ddc1070aa" providerId="ADAL" clId="{BE6F0915-28E2-4488-AF05-0082D26561B7}" dt="2024-03-01T20:26:34.506" v="11800" actId="20577"/>
          <ac:spMkLst>
            <pc:docMk/>
            <pc:sldMk cId="1437730981" sldId="335"/>
            <ac:spMk id="2" creationId="{1B6EF104-6BF1-2E8C-4011-C351C1923259}"/>
          </ac:spMkLst>
        </pc:spChg>
        <pc:spChg chg="mod">
          <ac:chgData name="Stringfellow, Kina F. DPI" userId="002858cf-6d8d-4f58-b096-3c8ddc1070aa" providerId="ADAL" clId="{BE6F0915-28E2-4488-AF05-0082D26561B7}" dt="2024-03-01T20:16:07.632" v="11254" actId="122"/>
          <ac:spMkLst>
            <pc:docMk/>
            <pc:sldMk cId="1437730981" sldId="335"/>
            <ac:spMk id="4" creationId="{4F124EF4-3329-9801-C741-9B158439E732}"/>
          </ac:spMkLst>
        </pc:spChg>
      </pc:sldChg>
      <pc:sldChg chg="modSp mod replTag delTag delCm modCm">
        <pc:chgData name="Stringfellow, Kina F. DPI" userId="002858cf-6d8d-4f58-b096-3c8ddc1070aa" providerId="ADAL" clId="{BE6F0915-28E2-4488-AF05-0082D26561B7}" dt="2024-03-04T19:14:23.560" v="15415"/>
        <pc:sldMkLst>
          <pc:docMk/>
          <pc:sldMk cId="1978297897" sldId="336"/>
        </pc:sldMkLst>
        <pc:spChg chg="mod">
          <ac:chgData name="Stringfellow, Kina F. DPI" userId="002858cf-6d8d-4f58-b096-3c8ddc1070aa" providerId="ADAL" clId="{BE6F0915-28E2-4488-AF05-0082D26561B7}" dt="2024-03-01T20:26:40.203" v="11806" actId="20577"/>
          <ac:spMkLst>
            <pc:docMk/>
            <pc:sldMk cId="1978297897" sldId="336"/>
            <ac:spMk id="2" creationId="{653D382A-ED76-E451-AE75-5F7A98905523}"/>
          </ac:spMkLst>
        </pc:spChg>
        <pc:spChg chg="mod">
          <ac:chgData name="Stringfellow, Kina F. DPI" userId="002858cf-6d8d-4f58-b096-3c8ddc1070aa" providerId="ADAL" clId="{BE6F0915-28E2-4488-AF05-0082D26561B7}" dt="2024-03-04T19:14:17.026" v="15412" actId="20577"/>
          <ac:spMkLst>
            <pc:docMk/>
            <pc:sldMk cId="1978297897" sldId="336"/>
            <ac:spMk id="3" creationId="{5C7B7970-7635-C5B5-31C5-A4294773EA30}"/>
          </ac:spMkLst>
        </pc:sp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BE6F0915-28E2-4488-AF05-0082D26561B7}" dt="2024-03-04T19:14:21.703" v="15413"/>
              <pc2:cmMkLst xmlns:pc2="http://schemas.microsoft.com/office/powerpoint/2019/9/main/command">
                <pc:docMk/>
                <pc:sldMk cId="1978297897" sldId="336"/>
                <pc2:cmMk id="{D5463384-F51B-4AED-BB03-C138F75B2F76}"/>
              </pc2:cmMkLst>
            </pc226:cmChg>
          </p:ext>
        </pc:extLst>
      </pc:sldChg>
      <pc:sldChg chg="modSp mod replTag delTag">
        <pc:chgData name="Stringfellow, Kina F. DPI" userId="002858cf-6d8d-4f58-b096-3c8ddc1070aa" providerId="ADAL" clId="{BE6F0915-28E2-4488-AF05-0082D26561B7}" dt="2024-03-01T20:26:47.358" v="11817"/>
        <pc:sldMkLst>
          <pc:docMk/>
          <pc:sldMk cId="3794946022" sldId="337"/>
        </pc:sldMkLst>
        <pc:spChg chg="mod">
          <ac:chgData name="Stringfellow, Kina F. DPI" userId="002858cf-6d8d-4f58-b096-3c8ddc1070aa" providerId="ADAL" clId="{BE6F0915-28E2-4488-AF05-0082D26561B7}" dt="2024-03-01T20:26:45.971" v="11815" actId="20577"/>
          <ac:spMkLst>
            <pc:docMk/>
            <pc:sldMk cId="3794946022" sldId="337"/>
            <ac:spMk id="2" creationId="{55FC58FC-F450-A1AE-34F1-D5E8035D9F83}"/>
          </ac:spMkLst>
        </pc:spChg>
        <pc:spChg chg="mod">
          <ac:chgData name="Stringfellow, Kina F. DPI" userId="002858cf-6d8d-4f58-b096-3c8ddc1070aa" providerId="ADAL" clId="{BE6F0915-28E2-4488-AF05-0082D26561B7}" dt="2024-03-01T20:15:12.291" v="11227" actId="122"/>
          <ac:spMkLst>
            <pc:docMk/>
            <pc:sldMk cId="3794946022" sldId="337"/>
            <ac:spMk id="3" creationId="{BAEEDB44-9289-81DC-8DE0-5E7EFF899293}"/>
          </ac:spMkLst>
        </pc:spChg>
      </pc:sldChg>
      <pc:sldChg chg="del mod ord replTag delTag modShow">
        <pc:chgData name="Stringfellow, Kina F. DPI" userId="002858cf-6d8d-4f58-b096-3c8ddc1070aa" providerId="ADAL" clId="{BE6F0915-28E2-4488-AF05-0082D26561B7}" dt="2024-03-04T19:18:34.194" v="15496" actId="2696"/>
        <pc:sldMkLst>
          <pc:docMk/>
          <pc:sldMk cId="86869863" sldId="338"/>
        </pc:sldMkLst>
      </pc:sldChg>
      <pc:sldChg chg="modSp del mod ord replTag delTag modShow">
        <pc:chgData name="Stringfellow, Kina F. DPI" userId="002858cf-6d8d-4f58-b096-3c8ddc1070aa" providerId="ADAL" clId="{BE6F0915-28E2-4488-AF05-0082D26561B7}" dt="2024-03-04T19:18:34.194" v="15496" actId="2696"/>
        <pc:sldMkLst>
          <pc:docMk/>
          <pc:sldMk cId="1816596950" sldId="339"/>
        </pc:sldMkLst>
        <pc:spChg chg="mod">
          <ac:chgData name="Stringfellow, Kina F. DPI" userId="002858cf-6d8d-4f58-b096-3c8ddc1070aa" providerId="ADAL" clId="{BE6F0915-28E2-4488-AF05-0082D26561B7}" dt="2024-03-01T21:41:34.017" v="14412" actId="5793"/>
          <ac:spMkLst>
            <pc:docMk/>
            <pc:sldMk cId="1816596950" sldId="339"/>
            <ac:spMk id="2" creationId="{171FD605-6C32-7D8E-A6CC-B480089B8434}"/>
          </ac:spMkLst>
        </pc:spChg>
      </pc:sldChg>
      <pc:sldChg chg="modSp mod ord replTag delTag">
        <pc:chgData name="Stringfellow, Kina F. DPI" userId="002858cf-6d8d-4f58-b096-3c8ddc1070aa" providerId="ADAL" clId="{BE6F0915-28E2-4488-AF05-0082D26561B7}" dt="2024-03-01T20:25:58.323" v="11755" actId="20577"/>
        <pc:sldMkLst>
          <pc:docMk/>
          <pc:sldMk cId="3327119713" sldId="340"/>
        </pc:sldMkLst>
        <pc:spChg chg="mod">
          <ac:chgData name="Stringfellow, Kina F. DPI" userId="002858cf-6d8d-4f58-b096-3c8ddc1070aa" providerId="ADAL" clId="{BE6F0915-28E2-4488-AF05-0082D26561B7}" dt="2024-03-01T20:25:58.323" v="11755" actId="20577"/>
          <ac:spMkLst>
            <pc:docMk/>
            <pc:sldMk cId="3327119713" sldId="340"/>
            <ac:spMk id="2" creationId="{3A95406D-21E7-41FB-98D2-AC777366739F}"/>
          </ac:spMkLst>
        </pc:spChg>
        <pc:spChg chg="mod">
          <ac:chgData name="Stringfellow, Kina F. DPI" userId="002858cf-6d8d-4f58-b096-3c8ddc1070aa" providerId="ADAL" clId="{BE6F0915-28E2-4488-AF05-0082D26561B7}" dt="2024-03-01T20:17:26.313" v="11295" actId="255"/>
          <ac:spMkLst>
            <pc:docMk/>
            <pc:sldMk cId="3327119713" sldId="340"/>
            <ac:spMk id="3" creationId="{28B4DAEC-F76C-5B3F-671A-E95ADA877D1C}"/>
          </ac:spMkLst>
        </pc:spChg>
      </pc:sldChg>
      <pc:sldChg chg="modSp mod ord replTag delTag">
        <pc:chgData name="Stringfellow, Kina F. DPI" userId="002858cf-6d8d-4f58-b096-3c8ddc1070aa" providerId="ADAL" clId="{BE6F0915-28E2-4488-AF05-0082D26561B7}" dt="2024-03-01T20:26:06.685" v="11766"/>
        <pc:sldMkLst>
          <pc:docMk/>
          <pc:sldMk cId="579290131" sldId="341"/>
        </pc:sldMkLst>
        <pc:spChg chg="mod">
          <ac:chgData name="Stringfellow, Kina F. DPI" userId="002858cf-6d8d-4f58-b096-3c8ddc1070aa" providerId="ADAL" clId="{BE6F0915-28E2-4488-AF05-0082D26561B7}" dt="2024-03-01T20:26:05.162" v="11764" actId="20577"/>
          <ac:spMkLst>
            <pc:docMk/>
            <pc:sldMk cId="579290131" sldId="341"/>
            <ac:spMk id="2" creationId="{954E60C4-E820-96F5-A182-4C5652FF52E1}"/>
          </ac:spMkLst>
        </pc:spChg>
        <pc:spChg chg="mod">
          <ac:chgData name="Stringfellow, Kina F. DPI" userId="002858cf-6d8d-4f58-b096-3c8ddc1070aa" providerId="ADAL" clId="{BE6F0915-28E2-4488-AF05-0082D26561B7}" dt="2024-03-01T20:17:04.771" v="11286" actId="1076"/>
          <ac:spMkLst>
            <pc:docMk/>
            <pc:sldMk cId="579290131" sldId="341"/>
            <ac:spMk id="3" creationId="{52247E11-BCCB-6C25-F849-18960C702F26}"/>
          </ac:spMkLst>
        </pc:spChg>
      </pc:sldChg>
      <pc:sldChg chg="modSp mod replTag delTag">
        <pc:chgData name="Stringfellow, Kina F. DPI" userId="002858cf-6d8d-4f58-b096-3c8ddc1070aa" providerId="ADAL" clId="{BE6F0915-28E2-4488-AF05-0082D26561B7}" dt="2024-03-01T20:26:54.938" v="11825" actId="20577"/>
        <pc:sldMkLst>
          <pc:docMk/>
          <pc:sldMk cId="1036901184" sldId="342"/>
        </pc:sldMkLst>
        <pc:spChg chg="mod">
          <ac:chgData name="Stringfellow, Kina F. DPI" userId="002858cf-6d8d-4f58-b096-3c8ddc1070aa" providerId="ADAL" clId="{BE6F0915-28E2-4488-AF05-0082D26561B7}" dt="2024-03-01T20:26:54.938" v="11825" actId="20577"/>
          <ac:spMkLst>
            <pc:docMk/>
            <pc:sldMk cId="1036901184" sldId="342"/>
            <ac:spMk id="2" creationId="{C4050049-547F-D855-E058-C2CDE0347031}"/>
          </ac:spMkLst>
        </pc:spChg>
        <pc:spChg chg="mod">
          <ac:chgData name="Stringfellow, Kina F. DPI" userId="002858cf-6d8d-4f58-b096-3c8ddc1070aa" providerId="ADAL" clId="{BE6F0915-28E2-4488-AF05-0082D26561B7}" dt="2024-03-01T20:14:50.010" v="11216" actId="14100"/>
          <ac:spMkLst>
            <pc:docMk/>
            <pc:sldMk cId="1036901184" sldId="342"/>
            <ac:spMk id="3" creationId="{4666DCB0-C566-BDF3-CF0E-0C0B733F5575}"/>
          </ac:spMkLst>
        </pc:spChg>
      </pc:sldChg>
      <pc:sldChg chg="modSp mod replTag delTag">
        <pc:chgData name="Stringfellow, Kina F. DPI" userId="002858cf-6d8d-4f58-b096-3c8ddc1070aa" providerId="ADAL" clId="{BE6F0915-28E2-4488-AF05-0082D26561B7}" dt="2024-03-01T20:27:03.734" v="11836"/>
        <pc:sldMkLst>
          <pc:docMk/>
          <pc:sldMk cId="448156354" sldId="343"/>
        </pc:sldMkLst>
        <pc:spChg chg="mod">
          <ac:chgData name="Stringfellow, Kina F. DPI" userId="002858cf-6d8d-4f58-b096-3c8ddc1070aa" providerId="ADAL" clId="{BE6F0915-28E2-4488-AF05-0082D26561B7}" dt="2024-03-01T20:27:02.145" v="11834" actId="20577"/>
          <ac:spMkLst>
            <pc:docMk/>
            <pc:sldMk cId="448156354" sldId="343"/>
            <ac:spMk id="2" creationId="{2AAE5D95-E4D3-A97C-4A17-37BB06048921}"/>
          </ac:spMkLst>
        </pc:spChg>
        <pc:spChg chg="mod">
          <ac:chgData name="Stringfellow, Kina F. DPI" userId="002858cf-6d8d-4f58-b096-3c8ddc1070aa" providerId="ADAL" clId="{BE6F0915-28E2-4488-AF05-0082D26561B7}" dt="2024-03-01T20:14:40.468" v="11210" actId="122"/>
          <ac:spMkLst>
            <pc:docMk/>
            <pc:sldMk cId="448156354" sldId="343"/>
            <ac:spMk id="3" creationId="{406E7E2E-16C1-A8EE-17CC-39887C0E0872}"/>
          </ac:spMkLst>
        </pc:spChg>
      </pc:sldChg>
      <pc:sldChg chg="modSp del mod ord replTag delTag modShow">
        <pc:chgData name="Stringfellow, Kina F. DPI" userId="002858cf-6d8d-4f58-b096-3c8ddc1070aa" providerId="ADAL" clId="{BE6F0915-28E2-4488-AF05-0082D26561B7}" dt="2024-03-04T19:18:34.194" v="15496" actId="2696"/>
        <pc:sldMkLst>
          <pc:docMk/>
          <pc:sldMk cId="856681812" sldId="344"/>
        </pc:sldMkLst>
        <pc:picChg chg="mod">
          <ac:chgData name="Stringfellow, Kina F. DPI" userId="002858cf-6d8d-4f58-b096-3c8ddc1070aa" providerId="ADAL" clId="{BE6F0915-28E2-4488-AF05-0082D26561B7}" dt="2024-03-01T21:39:55.972" v="14113" actId="962"/>
          <ac:picMkLst>
            <pc:docMk/>
            <pc:sldMk cId="856681812" sldId="344"/>
            <ac:picMk id="4" creationId="{D9A90999-5899-9BF9-F6E2-1DF1000980AD}"/>
          </ac:picMkLst>
        </pc:picChg>
      </pc:sldChg>
      <pc:sldChg chg="modSp mod replTag delTag">
        <pc:chgData name="Stringfellow, Kina F. DPI" userId="002858cf-6d8d-4f58-b096-3c8ddc1070aa" providerId="ADAL" clId="{BE6F0915-28E2-4488-AF05-0082D26561B7}" dt="2024-03-01T20:14:15.090" v="11203" actId="20577"/>
        <pc:sldMkLst>
          <pc:docMk/>
          <pc:sldMk cId="283322370" sldId="345"/>
        </pc:sldMkLst>
        <pc:spChg chg="mod">
          <ac:chgData name="Stringfellow, Kina F. DPI" userId="002858cf-6d8d-4f58-b096-3c8ddc1070aa" providerId="ADAL" clId="{BE6F0915-28E2-4488-AF05-0082D26561B7}" dt="2024-03-01T20:14:15.090" v="11203" actId="20577"/>
          <ac:spMkLst>
            <pc:docMk/>
            <pc:sldMk cId="283322370" sldId="345"/>
            <ac:spMk id="4" creationId="{20378FC0-0B10-CF0C-7371-BCAE6BD9313F}"/>
          </ac:spMkLst>
        </pc:spChg>
      </pc:sldChg>
      <pc:sldChg chg="delSp modSp mod ord replTag delTag">
        <pc:chgData name="Stringfellow, Kina F. DPI" userId="002858cf-6d8d-4f58-b096-3c8ddc1070aa" providerId="ADAL" clId="{BE6F0915-28E2-4488-AF05-0082D26561B7}" dt="2024-03-01T15:07:43.379" v="6354"/>
        <pc:sldMkLst>
          <pc:docMk/>
          <pc:sldMk cId="41941921" sldId="347"/>
        </pc:sldMkLst>
        <pc:spChg chg="mod">
          <ac:chgData name="Stringfellow, Kina F. DPI" userId="002858cf-6d8d-4f58-b096-3c8ddc1070aa" providerId="ADAL" clId="{BE6F0915-28E2-4488-AF05-0082D26561B7}" dt="2024-03-01T14:59:14.691" v="6064" actId="20577"/>
          <ac:spMkLst>
            <pc:docMk/>
            <pc:sldMk cId="41941921" sldId="347"/>
            <ac:spMk id="2" creationId="{FD68E2F1-ECBE-0506-0425-8B5B8302CD20}"/>
          </ac:spMkLst>
        </pc:spChg>
        <pc:spChg chg="mod">
          <ac:chgData name="Stringfellow, Kina F. DPI" userId="002858cf-6d8d-4f58-b096-3c8ddc1070aa" providerId="ADAL" clId="{BE6F0915-28E2-4488-AF05-0082D26561B7}" dt="2024-03-01T15:00:21.977" v="6120" actId="1076"/>
          <ac:spMkLst>
            <pc:docMk/>
            <pc:sldMk cId="41941921" sldId="347"/>
            <ac:spMk id="3" creationId="{B3832F32-55EA-4B7D-33DC-8BAE00358A55}"/>
          </ac:spMkLst>
        </pc:spChg>
        <pc:spChg chg="del mod">
          <ac:chgData name="Stringfellow, Kina F. DPI" userId="002858cf-6d8d-4f58-b096-3c8ddc1070aa" providerId="ADAL" clId="{BE6F0915-28E2-4488-AF05-0082D26561B7}" dt="2024-03-01T14:57:31.690" v="6028" actId="478"/>
          <ac:spMkLst>
            <pc:docMk/>
            <pc:sldMk cId="41941921" sldId="347"/>
            <ac:spMk id="4" creationId="{EB2C5472-5408-C5BC-B038-F2FDC182ADCC}"/>
          </ac:spMkLst>
        </pc:spChg>
      </pc:sldChg>
      <pc:sldChg chg="delSp modSp mod ord replTag delTag delCm modCm">
        <pc:chgData name="Stringfellow, Kina F. DPI" userId="002858cf-6d8d-4f58-b096-3c8ddc1070aa" providerId="ADAL" clId="{BE6F0915-28E2-4488-AF05-0082D26561B7}" dt="2024-02-28T18:09:16.552" v="3176"/>
        <pc:sldMkLst>
          <pc:docMk/>
          <pc:sldMk cId="2243175951" sldId="349"/>
        </pc:sldMkLst>
        <pc:spChg chg="mod">
          <ac:chgData name="Stringfellow, Kina F. DPI" userId="002858cf-6d8d-4f58-b096-3c8ddc1070aa" providerId="ADAL" clId="{BE6F0915-28E2-4488-AF05-0082D26561B7}" dt="2024-02-28T17:32:17.128" v="1312" actId="20577"/>
          <ac:spMkLst>
            <pc:docMk/>
            <pc:sldMk cId="2243175951" sldId="349"/>
            <ac:spMk id="2" creationId="{4088FF0E-85E0-4A71-C119-C26ACABCD90E}"/>
          </ac:spMkLst>
        </pc:spChg>
        <pc:spChg chg="del mod">
          <ac:chgData name="Stringfellow, Kina F. DPI" userId="002858cf-6d8d-4f58-b096-3c8ddc1070aa" providerId="ADAL" clId="{BE6F0915-28E2-4488-AF05-0082D26561B7}" dt="2024-02-28T17:26:42.745" v="959" actId="478"/>
          <ac:spMkLst>
            <pc:docMk/>
            <pc:sldMk cId="2243175951" sldId="349"/>
            <ac:spMk id="6" creationId="{7267C8E4-EA98-2D99-26F1-BE45FDFAB74A}"/>
          </ac:spMkLst>
        </pc:spChg>
        <pc:spChg chg="mod">
          <ac:chgData name="Stringfellow, Kina F. DPI" userId="002858cf-6d8d-4f58-b096-3c8ddc1070aa" providerId="ADAL" clId="{BE6F0915-28E2-4488-AF05-0082D26561B7}" dt="2024-02-28T18:09:13.690" v="3174" actId="20577"/>
          <ac:spMkLst>
            <pc:docMk/>
            <pc:sldMk cId="2243175951" sldId="349"/>
            <ac:spMk id="8" creationId="{1DE64BE2-E688-3A1A-EC6A-892AAA709274}"/>
          </ac:spMkLst>
        </pc:spChg>
        <pc:picChg chg="mod">
          <ac:chgData name="Stringfellow, Kina F. DPI" userId="002858cf-6d8d-4f58-b096-3c8ddc1070aa" providerId="ADAL" clId="{BE6F0915-28E2-4488-AF05-0082D26561B7}" dt="2024-02-28T18:09:07.762" v="3172" actId="1076"/>
          <ac:picMkLst>
            <pc:docMk/>
            <pc:sldMk cId="2243175951" sldId="349"/>
            <ac:picMk id="4" creationId="{EAA71A06-E096-755A-6020-E340C13D59C8}"/>
          </ac:picMkLst>
        </pc:pic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BE6F0915-28E2-4488-AF05-0082D26561B7}" dt="2024-02-28T17:36:46.257" v="1438"/>
              <pc2:cmMkLst xmlns:pc2="http://schemas.microsoft.com/office/powerpoint/2019/9/main/command">
                <pc:docMk/>
                <pc:sldMk cId="2243175951" sldId="349"/>
                <pc2:cmMk id="{1E2C3BF7-E3FC-41C6-BF67-E3309B2823B9}"/>
              </pc2:cmMkLst>
            </pc226:cmChg>
          </p:ext>
        </pc:extLst>
      </pc:sldChg>
      <pc:sldChg chg="addSp modSp del mod ord replTag delTag modShow modNotesTx">
        <pc:chgData name="Stringfellow, Kina F. DPI" userId="002858cf-6d8d-4f58-b096-3c8ddc1070aa" providerId="ADAL" clId="{BE6F0915-28E2-4488-AF05-0082D26561B7}" dt="2024-03-04T19:18:34.194" v="15496" actId="2696"/>
        <pc:sldMkLst>
          <pc:docMk/>
          <pc:sldMk cId="1581187698" sldId="350"/>
        </pc:sldMkLst>
        <pc:picChg chg="add mod">
          <ac:chgData name="Stringfellow, Kina F. DPI" userId="002858cf-6d8d-4f58-b096-3c8ddc1070aa" providerId="ADAL" clId="{BE6F0915-28E2-4488-AF05-0082D26561B7}" dt="2024-03-01T17:34:07.129" v="7921"/>
          <ac:picMkLst>
            <pc:docMk/>
            <pc:sldMk cId="1581187698" sldId="350"/>
            <ac:picMk id="4" creationId="{56D47E3E-0718-200D-6FFF-28DB7ED7DEA6}"/>
          </ac:picMkLst>
        </pc:picChg>
      </pc:sldChg>
      <pc:sldChg chg="modSp mod ord replTag delTag delCm">
        <pc:chgData name="Stringfellow, Kina F. DPI" userId="002858cf-6d8d-4f58-b096-3c8ddc1070aa" providerId="ADAL" clId="{BE6F0915-28E2-4488-AF05-0082D26561B7}" dt="2024-03-01T21:34:51.779" v="13503"/>
        <pc:sldMkLst>
          <pc:docMk/>
          <pc:sldMk cId="3954812413" sldId="351"/>
        </pc:sldMkLst>
        <pc:spChg chg="mod">
          <ac:chgData name="Stringfellow, Kina F. DPI" userId="002858cf-6d8d-4f58-b096-3c8ddc1070aa" providerId="ADAL" clId="{BE6F0915-28E2-4488-AF05-0082D26561B7}" dt="2024-03-01T15:43:45.811" v="7426" actId="20577"/>
          <ac:spMkLst>
            <pc:docMk/>
            <pc:sldMk cId="3954812413" sldId="351"/>
            <ac:spMk id="3" creationId="{1783DA1D-6389-9ACC-66DA-B8B9151372EA}"/>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BE6F0915-28E2-4488-AF05-0082D26561B7}" dt="2024-03-01T21:34:51.779" v="13503"/>
              <pc2:cmMkLst xmlns:pc2="http://schemas.microsoft.com/office/powerpoint/2019/9/main/command">
                <pc:docMk/>
                <pc:sldMk cId="3954812413" sldId="351"/>
                <pc2:cmMk id="{E4317D35-9553-4762-842B-26CB0148B548}"/>
              </pc2:cmMkLst>
            </pc226:cmChg>
          </p:ext>
        </pc:extLst>
      </pc:sldChg>
      <pc:sldChg chg="addSp delSp modSp add mod replTag delTag">
        <pc:chgData name="Stringfellow, Kina F. DPI" userId="002858cf-6d8d-4f58-b096-3c8ddc1070aa" providerId="ADAL" clId="{BE6F0915-28E2-4488-AF05-0082D26561B7}" dt="2024-03-01T21:35:52.464" v="13735" actId="962"/>
        <pc:sldMkLst>
          <pc:docMk/>
          <pc:sldMk cId="3786793341" sldId="352"/>
        </pc:sldMkLst>
        <pc:spChg chg="mod">
          <ac:chgData name="Stringfellow, Kina F. DPI" userId="002858cf-6d8d-4f58-b096-3c8ddc1070aa" providerId="ADAL" clId="{BE6F0915-28E2-4488-AF05-0082D26561B7}" dt="2024-02-28T18:00:15.237" v="2577" actId="20577"/>
          <ac:spMkLst>
            <pc:docMk/>
            <pc:sldMk cId="3786793341" sldId="352"/>
            <ac:spMk id="2" creationId="{BA9C822A-C406-7B71-AC96-6CBAADECB45E}"/>
          </ac:spMkLst>
        </pc:spChg>
        <pc:spChg chg="mod">
          <ac:chgData name="Stringfellow, Kina F. DPI" userId="002858cf-6d8d-4f58-b096-3c8ddc1070aa" providerId="ADAL" clId="{BE6F0915-28E2-4488-AF05-0082D26561B7}" dt="2024-02-28T18:22:09.115" v="3445" actId="20577"/>
          <ac:spMkLst>
            <pc:docMk/>
            <pc:sldMk cId="3786793341" sldId="352"/>
            <ac:spMk id="3" creationId="{AE302923-DA07-A591-DCB3-1F5EA515A5DF}"/>
          </ac:spMkLst>
        </pc:spChg>
        <pc:picChg chg="add mod">
          <ac:chgData name="Stringfellow, Kina F. DPI" userId="002858cf-6d8d-4f58-b096-3c8ddc1070aa" providerId="ADAL" clId="{BE6F0915-28E2-4488-AF05-0082D26561B7}" dt="2024-03-01T21:35:52.464" v="13735" actId="962"/>
          <ac:picMkLst>
            <pc:docMk/>
            <pc:sldMk cId="3786793341" sldId="352"/>
            <ac:picMk id="5" creationId="{62EC7611-2AA2-9A4F-2569-51E7183BCB35}"/>
          </ac:picMkLst>
        </pc:picChg>
        <pc:picChg chg="del">
          <ac:chgData name="Stringfellow, Kina F. DPI" userId="002858cf-6d8d-4f58-b096-3c8ddc1070aa" providerId="ADAL" clId="{BE6F0915-28E2-4488-AF05-0082D26561B7}" dt="2024-02-28T18:13:23.179" v="3260" actId="478"/>
          <ac:picMkLst>
            <pc:docMk/>
            <pc:sldMk cId="3786793341" sldId="352"/>
            <ac:picMk id="7170" creationId="{D083649B-E783-2267-513D-F8ACFECAC7E5}"/>
          </ac:picMkLst>
        </pc:picChg>
      </pc:sldChg>
      <pc:sldChg chg="addSp delSp modSp add mod replTag delTag">
        <pc:chgData name="Stringfellow, Kina F. DPI" userId="002858cf-6d8d-4f58-b096-3c8ddc1070aa" providerId="ADAL" clId="{BE6F0915-28E2-4488-AF05-0082D26561B7}" dt="2024-03-01T21:37:37.926" v="13791" actId="20577"/>
        <pc:sldMkLst>
          <pc:docMk/>
          <pc:sldMk cId="1450687776" sldId="353"/>
        </pc:sldMkLst>
        <pc:spChg chg="mod">
          <ac:chgData name="Stringfellow, Kina F. DPI" userId="002858cf-6d8d-4f58-b096-3c8ddc1070aa" providerId="ADAL" clId="{BE6F0915-28E2-4488-AF05-0082D26561B7}" dt="2024-03-01T21:37:37.926" v="13791" actId="20577"/>
          <ac:spMkLst>
            <pc:docMk/>
            <pc:sldMk cId="1450687776" sldId="353"/>
            <ac:spMk id="2" creationId="{4088FF0E-85E0-4A71-C119-C26ACABCD90E}"/>
          </ac:spMkLst>
        </pc:spChg>
        <pc:spChg chg="add del mod">
          <ac:chgData name="Stringfellow, Kina F. DPI" userId="002858cf-6d8d-4f58-b096-3c8ddc1070aa" providerId="ADAL" clId="{BE6F0915-28E2-4488-AF05-0082D26561B7}" dt="2024-02-28T18:21:18.380" v="3376" actId="478"/>
          <ac:spMkLst>
            <pc:docMk/>
            <pc:sldMk cId="1450687776" sldId="353"/>
            <ac:spMk id="5" creationId="{0D8E9691-D5A0-9C02-7D87-B704C3E6B5C3}"/>
          </ac:spMkLst>
        </pc:spChg>
        <pc:spChg chg="mod">
          <ac:chgData name="Stringfellow, Kina F. DPI" userId="002858cf-6d8d-4f58-b096-3c8ddc1070aa" providerId="ADAL" clId="{BE6F0915-28E2-4488-AF05-0082D26561B7}" dt="2024-02-28T18:11:11.477" v="3220" actId="207"/>
          <ac:spMkLst>
            <pc:docMk/>
            <pc:sldMk cId="1450687776" sldId="353"/>
            <ac:spMk id="8" creationId="{1DE64BE2-E688-3A1A-EC6A-892AAA709274}"/>
          </ac:spMkLst>
        </pc:spChg>
        <pc:picChg chg="del">
          <ac:chgData name="Stringfellow, Kina F. DPI" userId="002858cf-6d8d-4f58-b096-3c8ddc1070aa" providerId="ADAL" clId="{BE6F0915-28E2-4488-AF05-0082D26561B7}" dt="2024-02-28T17:38:49.181" v="1497" actId="478"/>
          <ac:picMkLst>
            <pc:docMk/>
            <pc:sldMk cId="1450687776" sldId="353"/>
            <ac:picMk id="4" creationId="{EAA71A06-E096-755A-6020-E340C13D59C8}"/>
          </ac:picMkLst>
        </pc:picChg>
        <pc:picChg chg="add mod">
          <ac:chgData name="Stringfellow, Kina F. DPI" userId="002858cf-6d8d-4f58-b096-3c8ddc1070aa" providerId="ADAL" clId="{BE6F0915-28E2-4488-AF05-0082D26561B7}" dt="2024-03-01T21:35:32.079" v="13631" actId="962"/>
          <ac:picMkLst>
            <pc:docMk/>
            <pc:sldMk cId="1450687776" sldId="353"/>
            <ac:picMk id="7" creationId="{EB912F72-65F8-7DD6-B735-033115061405}"/>
          </ac:picMkLst>
        </pc:picChg>
      </pc:sldChg>
      <pc:sldChg chg="addSp delSp modSp add mod ord replTag delTag">
        <pc:chgData name="Stringfellow, Kina F. DPI" userId="002858cf-6d8d-4f58-b096-3c8ddc1070aa" providerId="ADAL" clId="{BE6F0915-28E2-4488-AF05-0082D26561B7}" dt="2024-02-28T18:30:56.531" v="3879"/>
        <pc:sldMkLst>
          <pc:docMk/>
          <pc:sldMk cId="1429263591" sldId="354"/>
        </pc:sldMkLst>
        <pc:spChg chg="mod">
          <ac:chgData name="Stringfellow, Kina F. DPI" userId="002858cf-6d8d-4f58-b096-3c8ddc1070aa" providerId="ADAL" clId="{BE6F0915-28E2-4488-AF05-0082D26561B7}" dt="2024-02-28T17:47:36.210" v="2323" actId="20577"/>
          <ac:spMkLst>
            <pc:docMk/>
            <pc:sldMk cId="1429263591" sldId="354"/>
            <ac:spMk id="2" creationId="{4088FF0E-85E0-4A71-C119-C26ACABCD90E}"/>
          </ac:spMkLst>
        </pc:spChg>
        <pc:spChg chg="add mod">
          <ac:chgData name="Stringfellow, Kina F. DPI" userId="002858cf-6d8d-4f58-b096-3c8ddc1070aa" providerId="ADAL" clId="{BE6F0915-28E2-4488-AF05-0082D26561B7}" dt="2024-02-28T17:46:38.894" v="2294" actId="962"/>
          <ac:spMkLst>
            <pc:docMk/>
            <pc:sldMk cId="1429263591" sldId="354"/>
            <ac:spMk id="3" creationId="{8EEDD07B-78A9-D0A0-7A03-95BADA8E568C}"/>
          </ac:spMkLst>
        </pc:spChg>
        <pc:spChg chg="add del mod">
          <ac:chgData name="Stringfellow, Kina F. DPI" userId="002858cf-6d8d-4f58-b096-3c8ddc1070aa" providerId="ADAL" clId="{BE6F0915-28E2-4488-AF05-0082D26561B7}" dt="2024-02-28T17:47:00.589" v="2301" actId="478"/>
          <ac:spMkLst>
            <pc:docMk/>
            <pc:sldMk cId="1429263591" sldId="354"/>
            <ac:spMk id="5" creationId="{92F33B32-838D-7BA1-9CDD-E032DA158E7B}"/>
          </ac:spMkLst>
        </pc:spChg>
        <pc:spChg chg="mod">
          <ac:chgData name="Stringfellow, Kina F. DPI" userId="002858cf-6d8d-4f58-b096-3c8ddc1070aa" providerId="ADAL" clId="{BE6F0915-28E2-4488-AF05-0082D26561B7}" dt="2024-02-28T18:05:06.190" v="2653" actId="1076"/>
          <ac:spMkLst>
            <pc:docMk/>
            <pc:sldMk cId="1429263591" sldId="354"/>
            <ac:spMk id="8" creationId="{1DE64BE2-E688-3A1A-EC6A-892AAA709274}"/>
          </ac:spMkLst>
        </pc:spChg>
        <pc:picChg chg="add del mod">
          <ac:chgData name="Stringfellow, Kina F. DPI" userId="002858cf-6d8d-4f58-b096-3c8ddc1070aa" providerId="ADAL" clId="{BE6F0915-28E2-4488-AF05-0082D26561B7}" dt="2024-02-28T18:05:58.980" v="2669" actId="478"/>
          <ac:picMkLst>
            <pc:docMk/>
            <pc:sldMk cId="1429263591" sldId="354"/>
            <ac:picMk id="6" creationId="{BC4B5C5C-C047-6322-E5A9-4A0096E7D936}"/>
          </ac:picMkLst>
        </pc:picChg>
        <pc:picChg chg="mod">
          <ac:chgData name="Stringfellow, Kina F. DPI" userId="002858cf-6d8d-4f58-b096-3c8ddc1070aa" providerId="ADAL" clId="{BE6F0915-28E2-4488-AF05-0082D26561B7}" dt="2024-02-28T17:45:44.069" v="1930" actId="962"/>
          <ac:picMkLst>
            <pc:docMk/>
            <pc:sldMk cId="1429263591" sldId="354"/>
            <ac:picMk id="7" creationId="{EB912F72-65F8-7DD6-B735-033115061405}"/>
          </ac:picMkLst>
        </pc:picChg>
        <pc:picChg chg="add mod">
          <ac:chgData name="Stringfellow, Kina F. DPI" userId="002858cf-6d8d-4f58-b096-3c8ddc1070aa" providerId="ADAL" clId="{BE6F0915-28E2-4488-AF05-0082D26561B7}" dt="2024-02-28T18:06:02.290" v="2670" actId="962"/>
          <ac:picMkLst>
            <pc:docMk/>
            <pc:sldMk cId="1429263591" sldId="354"/>
            <ac:picMk id="1026" creationId="{B01D0C81-8CA5-18D5-0449-335516377424}"/>
          </ac:picMkLst>
        </pc:picChg>
      </pc:sldChg>
      <pc:sldChg chg="addSp delSp modSp add mod ord replTag delTag">
        <pc:chgData name="Stringfellow, Kina F. DPI" userId="002858cf-6d8d-4f58-b096-3c8ddc1070aa" providerId="ADAL" clId="{BE6F0915-28E2-4488-AF05-0082D26561B7}" dt="2024-03-01T21:37:29.364" v="13781"/>
        <pc:sldMkLst>
          <pc:docMk/>
          <pc:sldMk cId="1660449059" sldId="355"/>
        </pc:sldMkLst>
        <pc:spChg chg="mod">
          <ac:chgData name="Stringfellow, Kina F. DPI" userId="002858cf-6d8d-4f58-b096-3c8ddc1070aa" providerId="ADAL" clId="{BE6F0915-28E2-4488-AF05-0082D26561B7}" dt="2024-02-28T17:48:54.174" v="2367" actId="20577"/>
          <ac:spMkLst>
            <pc:docMk/>
            <pc:sldMk cId="1660449059" sldId="355"/>
            <ac:spMk id="2" creationId="{4088FF0E-85E0-4A71-C119-C26ACABCD90E}"/>
          </ac:spMkLst>
        </pc:spChg>
        <pc:spChg chg="mod">
          <ac:chgData name="Stringfellow, Kina F. DPI" userId="002858cf-6d8d-4f58-b096-3c8ddc1070aa" providerId="ADAL" clId="{BE6F0915-28E2-4488-AF05-0082D26561B7}" dt="2024-02-28T18:28:06.429" v="3762" actId="5793"/>
          <ac:spMkLst>
            <pc:docMk/>
            <pc:sldMk cId="1660449059" sldId="355"/>
            <ac:spMk id="8" creationId="{1DE64BE2-E688-3A1A-EC6A-892AAA709274}"/>
          </ac:spMkLst>
        </pc:spChg>
        <pc:picChg chg="add mod">
          <ac:chgData name="Stringfellow, Kina F. DPI" userId="002858cf-6d8d-4f58-b096-3c8ddc1070aa" providerId="ADAL" clId="{BE6F0915-28E2-4488-AF05-0082D26561B7}" dt="2024-02-28T18:31:25.964" v="4039" actId="962"/>
          <ac:picMkLst>
            <pc:docMk/>
            <pc:sldMk cId="1660449059" sldId="355"/>
            <ac:picMk id="4" creationId="{25A47BAB-57F1-FFAF-EEAB-1DE3D0A9BC2D}"/>
          </ac:picMkLst>
        </pc:picChg>
        <pc:picChg chg="add mod">
          <ac:chgData name="Stringfellow, Kina F. DPI" userId="002858cf-6d8d-4f58-b096-3c8ddc1070aa" providerId="ADAL" clId="{BE6F0915-28E2-4488-AF05-0082D26561B7}" dt="2024-02-28T18:32:06.915" v="4337" actId="962"/>
          <ac:picMkLst>
            <pc:docMk/>
            <pc:sldMk cId="1660449059" sldId="355"/>
            <ac:picMk id="6" creationId="{B2601362-02EF-0C3C-F21F-750340E25933}"/>
          </ac:picMkLst>
        </pc:picChg>
        <pc:picChg chg="del">
          <ac:chgData name="Stringfellow, Kina F. DPI" userId="002858cf-6d8d-4f58-b096-3c8ddc1070aa" providerId="ADAL" clId="{BE6F0915-28E2-4488-AF05-0082D26561B7}" dt="2024-02-28T17:48:27.502" v="2357" actId="478"/>
          <ac:picMkLst>
            <pc:docMk/>
            <pc:sldMk cId="1660449059" sldId="355"/>
            <ac:picMk id="7" creationId="{EB912F72-65F8-7DD6-B735-033115061405}"/>
          </ac:picMkLst>
        </pc:picChg>
        <pc:cxnChg chg="add mod">
          <ac:chgData name="Stringfellow, Kina F. DPI" userId="002858cf-6d8d-4f58-b096-3c8ddc1070aa" providerId="ADAL" clId="{BE6F0915-28E2-4488-AF05-0082D26561B7}" dt="2024-02-28T18:27:26.582" v="3737" actId="962"/>
          <ac:cxnSpMkLst>
            <pc:docMk/>
            <pc:sldMk cId="1660449059" sldId="355"/>
            <ac:cxnSpMk id="10" creationId="{45AF90B3-E917-C734-617B-CA31917C0B23}"/>
          </ac:cxnSpMkLst>
        </pc:cxnChg>
      </pc:sldChg>
      <pc:sldChg chg="delSp modSp add mod replTag delTag">
        <pc:chgData name="Stringfellow, Kina F. DPI" userId="002858cf-6d8d-4f58-b096-3c8ddc1070aa" providerId="ADAL" clId="{BE6F0915-28E2-4488-AF05-0082D26561B7}" dt="2024-02-28T18:38:13.105" v="4626"/>
        <pc:sldMkLst>
          <pc:docMk/>
          <pc:sldMk cId="837258674" sldId="356"/>
        </pc:sldMkLst>
        <pc:spChg chg="mod">
          <ac:chgData name="Stringfellow, Kina F. DPI" userId="002858cf-6d8d-4f58-b096-3c8ddc1070aa" providerId="ADAL" clId="{BE6F0915-28E2-4488-AF05-0082D26561B7}" dt="2024-02-28T18:33:15.826" v="4395" actId="20577"/>
          <ac:spMkLst>
            <pc:docMk/>
            <pc:sldMk cId="837258674" sldId="356"/>
            <ac:spMk id="2" creationId="{85258932-5666-5DAD-D55F-BA1BB343DBA1}"/>
          </ac:spMkLst>
        </pc:spChg>
        <pc:spChg chg="mod">
          <ac:chgData name="Stringfellow, Kina F. DPI" userId="002858cf-6d8d-4f58-b096-3c8ddc1070aa" providerId="ADAL" clId="{BE6F0915-28E2-4488-AF05-0082D26561B7}" dt="2024-02-28T18:35:52.468" v="4623" actId="20577"/>
          <ac:spMkLst>
            <pc:docMk/>
            <pc:sldMk cId="837258674" sldId="356"/>
            <ac:spMk id="7" creationId="{FF050224-9B84-C485-40AF-320D071BC1E9}"/>
          </ac:spMkLst>
        </pc:spChg>
        <pc:picChg chg="del">
          <ac:chgData name="Stringfellow, Kina F. DPI" userId="002858cf-6d8d-4f58-b096-3c8ddc1070aa" providerId="ADAL" clId="{BE6F0915-28E2-4488-AF05-0082D26561B7}" dt="2024-02-28T18:37:50.498" v="4624" actId="478"/>
          <ac:picMkLst>
            <pc:docMk/>
            <pc:sldMk cId="837258674" sldId="356"/>
            <ac:picMk id="4" creationId="{C5E81D1F-6D1C-6C53-85E7-5456AC83ADB8}"/>
          </ac:picMkLst>
        </pc:picChg>
      </pc:sldChg>
      <pc:sldChg chg="add del replTag delTag">
        <pc:chgData name="Stringfellow, Kina F. DPI" userId="002858cf-6d8d-4f58-b096-3c8ddc1070aa" providerId="ADAL" clId="{BE6F0915-28E2-4488-AF05-0082D26561B7}" dt="2024-02-28T18:15:21.887" v="3297" actId="47"/>
        <pc:sldMkLst>
          <pc:docMk/>
          <pc:sldMk cId="3012691718" sldId="356"/>
        </pc:sldMkLst>
      </pc:sldChg>
      <pc:sldChg chg="addSp delSp modSp add mod replTag delTag">
        <pc:chgData name="Stringfellow, Kina F. DPI" userId="002858cf-6d8d-4f58-b096-3c8ddc1070aa" providerId="ADAL" clId="{BE6F0915-28E2-4488-AF05-0082D26561B7}" dt="2024-03-01T19:30:35.606" v="10248"/>
        <pc:sldMkLst>
          <pc:docMk/>
          <pc:sldMk cId="1057921064" sldId="357"/>
        </pc:sldMkLst>
        <pc:spChg chg="mod">
          <ac:chgData name="Stringfellow, Kina F. DPI" userId="002858cf-6d8d-4f58-b096-3c8ddc1070aa" providerId="ADAL" clId="{BE6F0915-28E2-4488-AF05-0082D26561B7}" dt="2024-02-28T18:39:22.026" v="4699" actId="20577"/>
          <ac:spMkLst>
            <pc:docMk/>
            <pc:sldMk cId="1057921064" sldId="357"/>
            <ac:spMk id="2" creationId="{BA9C822A-C406-7B71-AC96-6CBAADECB45E}"/>
          </ac:spMkLst>
        </pc:spChg>
        <pc:spChg chg="mod">
          <ac:chgData name="Stringfellow, Kina F. DPI" userId="002858cf-6d8d-4f58-b096-3c8ddc1070aa" providerId="ADAL" clId="{BE6F0915-28E2-4488-AF05-0082D26561B7}" dt="2024-03-01T15:10:31.270" v="6455" actId="14100"/>
          <ac:spMkLst>
            <pc:docMk/>
            <pc:sldMk cId="1057921064" sldId="357"/>
            <ac:spMk id="3" creationId="{AE302923-DA07-A591-DCB3-1F5EA515A5DF}"/>
          </ac:spMkLst>
        </pc:spChg>
        <pc:spChg chg="add mod">
          <ac:chgData name="Stringfellow, Kina F. DPI" userId="002858cf-6d8d-4f58-b096-3c8ddc1070aa" providerId="ADAL" clId="{BE6F0915-28E2-4488-AF05-0082D26561B7}" dt="2024-03-01T15:10:38.392" v="6457" actId="14100"/>
          <ac:spMkLst>
            <pc:docMk/>
            <pc:sldMk cId="1057921064" sldId="357"/>
            <ac:spMk id="4" creationId="{8AEB2DE7-7914-2F1C-BA3D-3B78127CB147}"/>
          </ac:spMkLst>
        </pc:spChg>
        <pc:spChg chg="add mod">
          <ac:chgData name="Stringfellow, Kina F. DPI" userId="002858cf-6d8d-4f58-b096-3c8ddc1070aa" providerId="ADAL" clId="{BE6F0915-28E2-4488-AF05-0082D26561B7}" dt="2024-03-01T15:16:43.007" v="6601" actId="1076"/>
          <ac:spMkLst>
            <pc:docMk/>
            <pc:sldMk cId="1057921064" sldId="357"/>
            <ac:spMk id="6" creationId="{68305B53-09B7-9235-4586-35EF0E5AA846}"/>
          </ac:spMkLst>
        </pc:spChg>
        <pc:spChg chg="add mod">
          <ac:chgData name="Stringfellow, Kina F. DPI" userId="002858cf-6d8d-4f58-b096-3c8ddc1070aa" providerId="ADAL" clId="{BE6F0915-28E2-4488-AF05-0082D26561B7}" dt="2024-03-01T15:28:11.553" v="6802" actId="20577"/>
          <ac:spMkLst>
            <pc:docMk/>
            <pc:sldMk cId="1057921064" sldId="357"/>
            <ac:spMk id="7" creationId="{0376901F-1B68-66C8-F3C2-EBD05F8D1A3F}"/>
          </ac:spMkLst>
        </pc:spChg>
        <pc:picChg chg="add mod">
          <ac:chgData name="Stringfellow, Kina F. DPI" userId="002858cf-6d8d-4f58-b096-3c8ddc1070aa" providerId="ADAL" clId="{BE6F0915-28E2-4488-AF05-0082D26561B7}" dt="2024-02-28T18:44:03.444" v="4925" actId="962"/>
          <ac:picMkLst>
            <pc:docMk/>
            <pc:sldMk cId="1057921064" sldId="357"/>
            <ac:picMk id="5" creationId="{1153371E-D7CE-979A-622D-1CB04DA3F669}"/>
          </ac:picMkLst>
        </pc:picChg>
        <pc:picChg chg="del">
          <ac:chgData name="Stringfellow, Kina F. DPI" userId="002858cf-6d8d-4f58-b096-3c8ddc1070aa" providerId="ADAL" clId="{BE6F0915-28E2-4488-AF05-0082D26561B7}" dt="2024-02-28T18:43:56.737" v="4920" actId="478"/>
          <ac:picMkLst>
            <pc:docMk/>
            <pc:sldMk cId="1057921064" sldId="357"/>
            <ac:picMk id="1026" creationId="{1FF29BC7-50B6-E5A6-00AB-3CAF17B2C7C7}"/>
          </ac:picMkLst>
        </pc:picChg>
      </pc:sldChg>
      <pc:sldChg chg="addSp delSp modSp add del mod ord replTag delTag">
        <pc:chgData name="Stringfellow, Kina F. DPI" userId="002858cf-6d8d-4f58-b096-3c8ddc1070aa" providerId="ADAL" clId="{BE6F0915-28E2-4488-AF05-0082D26561B7}" dt="2024-03-01T15:03:48.044" v="6224" actId="47"/>
        <pc:sldMkLst>
          <pc:docMk/>
          <pc:sldMk cId="735521175" sldId="358"/>
        </pc:sldMkLst>
        <pc:spChg chg="mod">
          <ac:chgData name="Stringfellow, Kina F. DPI" userId="002858cf-6d8d-4f58-b096-3c8ddc1070aa" providerId="ADAL" clId="{BE6F0915-28E2-4488-AF05-0082D26561B7}" dt="2024-02-28T18:39:33.985" v="4716" actId="20577"/>
          <ac:spMkLst>
            <pc:docMk/>
            <pc:sldMk cId="735521175" sldId="358"/>
            <ac:spMk id="2" creationId="{BA9C822A-C406-7B71-AC96-6CBAADECB45E}"/>
          </ac:spMkLst>
        </pc:spChg>
        <pc:spChg chg="mod">
          <ac:chgData name="Stringfellow, Kina F. DPI" userId="002858cf-6d8d-4f58-b096-3c8ddc1070aa" providerId="ADAL" clId="{BE6F0915-28E2-4488-AF05-0082D26561B7}" dt="2024-02-28T18:43:04.416" v="4910" actId="20577"/>
          <ac:spMkLst>
            <pc:docMk/>
            <pc:sldMk cId="735521175" sldId="358"/>
            <ac:spMk id="3" creationId="{AE302923-DA07-A591-DCB3-1F5EA515A5DF}"/>
          </ac:spMkLst>
        </pc:spChg>
        <pc:spChg chg="add mod">
          <ac:chgData name="Stringfellow, Kina F. DPI" userId="002858cf-6d8d-4f58-b096-3c8ddc1070aa" providerId="ADAL" clId="{BE6F0915-28E2-4488-AF05-0082D26561B7}" dt="2024-02-28T19:05:17.177" v="5678" actId="20577"/>
          <ac:spMkLst>
            <pc:docMk/>
            <pc:sldMk cId="735521175" sldId="358"/>
            <ac:spMk id="6" creationId="{82B31C7A-B457-E555-E08B-FCEF3B55E5C0}"/>
          </ac:spMkLst>
        </pc:spChg>
        <pc:picChg chg="add mod">
          <ac:chgData name="Stringfellow, Kina F. DPI" userId="002858cf-6d8d-4f58-b096-3c8ddc1070aa" providerId="ADAL" clId="{BE6F0915-28E2-4488-AF05-0082D26561B7}" dt="2024-02-28T18:44:33.309" v="4936" actId="962"/>
          <ac:picMkLst>
            <pc:docMk/>
            <pc:sldMk cId="735521175" sldId="358"/>
            <ac:picMk id="5" creationId="{1C1AD999-F19C-5CBD-8253-1258328C8948}"/>
          </ac:picMkLst>
        </pc:picChg>
        <pc:picChg chg="del">
          <ac:chgData name="Stringfellow, Kina F. DPI" userId="002858cf-6d8d-4f58-b096-3c8ddc1070aa" providerId="ADAL" clId="{BE6F0915-28E2-4488-AF05-0082D26561B7}" dt="2024-02-28T18:44:25.145" v="4930" actId="478"/>
          <ac:picMkLst>
            <pc:docMk/>
            <pc:sldMk cId="735521175" sldId="358"/>
            <ac:picMk id="1026" creationId="{1FF29BC7-50B6-E5A6-00AB-3CAF17B2C7C7}"/>
          </ac:picMkLst>
        </pc:picChg>
      </pc:sldChg>
      <pc:sldChg chg="addSp modSp add mod replTag delTag addCm delCm modCm">
        <pc:chgData name="Stringfellow, Kina F. DPI" userId="002858cf-6d8d-4f58-b096-3c8ddc1070aa" providerId="ADAL" clId="{BE6F0915-28E2-4488-AF05-0082D26561B7}" dt="2024-03-01T19:53:57.061" v="10312"/>
        <pc:sldMkLst>
          <pc:docMk/>
          <pc:sldMk cId="2031149233" sldId="359"/>
        </pc:sldMkLst>
        <pc:spChg chg="mod">
          <ac:chgData name="Stringfellow, Kina F. DPI" userId="002858cf-6d8d-4f58-b096-3c8ddc1070aa" providerId="ADAL" clId="{BE6F0915-28E2-4488-AF05-0082D26561B7}" dt="2024-03-01T19:20:45.454" v="10221" actId="20577"/>
          <ac:spMkLst>
            <pc:docMk/>
            <pc:sldMk cId="2031149233" sldId="359"/>
            <ac:spMk id="2" creationId="{BA9C822A-C406-7B71-AC96-6CBAADECB45E}"/>
          </ac:spMkLst>
        </pc:spChg>
        <pc:spChg chg="mod">
          <ac:chgData name="Stringfellow, Kina F. DPI" userId="002858cf-6d8d-4f58-b096-3c8ddc1070aa" providerId="ADAL" clId="{BE6F0915-28E2-4488-AF05-0082D26561B7}" dt="2024-03-01T19:15:13.566" v="9969" actId="113"/>
          <ac:spMkLst>
            <pc:docMk/>
            <pc:sldMk cId="2031149233" sldId="359"/>
            <ac:spMk id="3" creationId="{AE302923-DA07-A591-DCB3-1F5EA515A5DF}"/>
          </ac:spMkLst>
        </pc:spChg>
        <pc:spChg chg="add mod">
          <ac:chgData name="Stringfellow, Kina F. DPI" userId="002858cf-6d8d-4f58-b096-3c8ddc1070aa" providerId="ADAL" clId="{BE6F0915-28E2-4488-AF05-0082D26561B7}" dt="2024-03-01T15:16:49.054" v="6606" actId="1076"/>
          <ac:spMkLst>
            <pc:docMk/>
            <pc:sldMk cId="2031149233" sldId="359"/>
            <ac:spMk id="4" creationId="{E3B18EE2-1080-7792-A239-F3E424C5717D}"/>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BE6F0915-28E2-4488-AF05-0082D26561B7}" dt="2024-03-01T19:14:58.538" v="9961"/>
              <pc2:cmMkLst xmlns:pc2="http://schemas.microsoft.com/office/powerpoint/2019/9/main/command">
                <pc:docMk/>
                <pc:sldMk cId="2031149233" sldId="359"/>
                <pc2:cmMk id="{68FA959F-CFD3-4257-A561-3CC516E25E28}"/>
              </pc2:cmMkLst>
            </pc226:cmChg>
            <pc226:cmChg xmlns:pc226="http://schemas.microsoft.com/office/powerpoint/2022/06/main/command" chg="add">
              <pc226:chgData name="Stringfellow, Kina F. DPI" userId="002858cf-6d8d-4f58-b096-3c8ddc1070aa" providerId="ADAL" clId="{BE6F0915-28E2-4488-AF05-0082D26561B7}" dt="2024-03-01T19:23:43.989" v="10242"/>
              <pc2:cmMkLst xmlns:pc2="http://schemas.microsoft.com/office/powerpoint/2019/9/main/command">
                <pc:docMk/>
                <pc:sldMk cId="2031149233" sldId="359"/>
                <pc2:cmMk id="{D1115BFF-1641-4F46-8022-81FFEAA86C8C}"/>
              </pc2:cmMkLst>
              <pc226:cmRplyChg chg="add">
                <pc226:chgData name="Stringfellow, Kina F. DPI" userId="002858cf-6d8d-4f58-b096-3c8ddc1070aa" providerId="ADAL" clId="{BE6F0915-28E2-4488-AF05-0082D26561B7}" dt="2024-03-01T19:23:43.989" v="10242"/>
                <pc2:cmRplyMkLst xmlns:pc2="http://schemas.microsoft.com/office/powerpoint/2019/9/main/command">
                  <pc:docMk/>
                  <pc:sldMk cId="2031149233" sldId="359"/>
                  <pc2:cmMk id="{D1115BFF-1641-4F46-8022-81FFEAA86C8C}"/>
                  <pc2:cmRplyMk id="{01818DAA-FE02-4411-BFC3-43153AF321ED}"/>
                </pc2:cmRplyMkLst>
              </pc226:cmRplyChg>
            </pc226:cmChg>
          </p:ext>
        </pc:extLst>
      </pc:sldChg>
      <pc:sldChg chg="addSp delSp modSp add mod ord replTag delTag modNotesTx">
        <pc:chgData name="Stringfellow, Kina F. DPI" userId="002858cf-6d8d-4f58-b096-3c8ddc1070aa" providerId="ADAL" clId="{BE6F0915-28E2-4488-AF05-0082D26561B7}" dt="2024-03-01T21:36:43.469" v="13761" actId="33553"/>
        <pc:sldMkLst>
          <pc:docMk/>
          <pc:sldMk cId="4158241406" sldId="360"/>
        </pc:sldMkLst>
        <pc:spChg chg="mod">
          <ac:chgData name="Stringfellow, Kina F. DPI" userId="002858cf-6d8d-4f58-b096-3c8ddc1070aa" providerId="ADAL" clId="{BE6F0915-28E2-4488-AF05-0082D26561B7}" dt="2024-03-01T21:36:43.469" v="13761" actId="33553"/>
          <ac:spMkLst>
            <pc:docMk/>
            <pc:sldMk cId="4158241406" sldId="360"/>
            <ac:spMk id="2" creationId="{00000000-0000-0000-0000-000000000000}"/>
          </ac:spMkLst>
        </pc:spChg>
        <pc:spChg chg="mod">
          <ac:chgData name="Stringfellow, Kina F. DPI" userId="002858cf-6d8d-4f58-b096-3c8ddc1070aa" providerId="ADAL" clId="{BE6F0915-28E2-4488-AF05-0082D26561B7}" dt="2024-02-28T18:47:49.872" v="5034" actId="1076"/>
          <ac:spMkLst>
            <pc:docMk/>
            <pc:sldMk cId="4158241406" sldId="360"/>
            <ac:spMk id="3" creationId="{00000000-0000-0000-0000-000000000000}"/>
          </ac:spMkLst>
        </pc:spChg>
        <pc:spChg chg="del mod">
          <ac:chgData name="Stringfellow, Kina F. DPI" userId="002858cf-6d8d-4f58-b096-3c8ddc1070aa" providerId="ADAL" clId="{BE6F0915-28E2-4488-AF05-0082D26561B7}" dt="2024-03-01T21:36:28.828" v="13759" actId="478"/>
          <ac:spMkLst>
            <pc:docMk/>
            <pc:sldMk cId="4158241406" sldId="360"/>
            <ac:spMk id="4" creationId="{E57A723E-00FA-6547-AD66-56F96CF7BE11}"/>
          </ac:spMkLst>
        </pc:spChg>
        <pc:spChg chg="add mod">
          <ac:chgData name="Stringfellow, Kina F. DPI" userId="002858cf-6d8d-4f58-b096-3c8ddc1070aa" providerId="ADAL" clId="{BE6F0915-28E2-4488-AF05-0082D26561B7}" dt="2024-03-01T21:36:32.903" v="13760" actId="13244"/>
          <ac:spMkLst>
            <pc:docMk/>
            <pc:sldMk cId="4158241406" sldId="360"/>
            <ac:spMk id="5" creationId="{D359FBE3-F214-F856-62D1-95E5F315CC74}"/>
          </ac:spMkLst>
        </pc:spChg>
      </pc:sldChg>
      <pc:sldChg chg="modSp add del mod replTag delTag">
        <pc:chgData name="Stringfellow, Kina F. DPI" userId="002858cf-6d8d-4f58-b096-3c8ddc1070aa" providerId="ADAL" clId="{BE6F0915-28E2-4488-AF05-0082D26561B7}" dt="2024-02-28T18:53:26.899" v="5295" actId="47"/>
        <pc:sldMkLst>
          <pc:docMk/>
          <pc:sldMk cId="2249305938" sldId="361"/>
        </pc:sldMkLst>
        <pc:spChg chg="mod">
          <ac:chgData name="Stringfellow, Kina F. DPI" userId="002858cf-6d8d-4f58-b096-3c8ddc1070aa" providerId="ADAL" clId="{BE6F0915-28E2-4488-AF05-0082D26561B7}" dt="2024-02-28T18:53:16.346" v="5279" actId="6549"/>
          <ac:spMkLst>
            <pc:docMk/>
            <pc:sldMk cId="2249305938" sldId="361"/>
            <ac:spMk id="5" creationId="{D359FBE3-F214-F856-62D1-95E5F315CC74}"/>
          </ac:spMkLst>
        </pc:spChg>
      </pc:sldChg>
      <pc:sldChg chg="addSp delSp modSp add mod replTag delTag">
        <pc:chgData name="Stringfellow, Kina F. DPI" userId="002858cf-6d8d-4f58-b096-3c8ddc1070aa" providerId="ADAL" clId="{BE6F0915-28E2-4488-AF05-0082D26561B7}" dt="2024-03-01T21:36:05.528" v="13741" actId="33553"/>
        <pc:sldMkLst>
          <pc:docMk/>
          <pc:sldMk cId="4077505422" sldId="362"/>
        </pc:sldMkLst>
        <pc:spChg chg="del">
          <ac:chgData name="Stringfellow, Kina F. DPI" userId="002858cf-6d8d-4f58-b096-3c8ddc1070aa" providerId="ADAL" clId="{BE6F0915-28E2-4488-AF05-0082D26561B7}" dt="2024-02-28T18:54:06.122" v="5319" actId="478"/>
          <ac:spMkLst>
            <pc:docMk/>
            <pc:sldMk cId="4077505422" sldId="362"/>
            <ac:spMk id="2" creationId="{BA9C822A-C406-7B71-AC96-6CBAADECB45E}"/>
          </ac:spMkLst>
        </pc:spChg>
        <pc:spChg chg="del">
          <ac:chgData name="Stringfellow, Kina F. DPI" userId="002858cf-6d8d-4f58-b096-3c8ddc1070aa" providerId="ADAL" clId="{BE6F0915-28E2-4488-AF05-0082D26561B7}" dt="2024-02-28T18:53:29.971" v="5302" actId="478"/>
          <ac:spMkLst>
            <pc:docMk/>
            <pc:sldMk cId="4077505422" sldId="362"/>
            <ac:spMk id="3" creationId="{AE302923-DA07-A591-DCB3-1F5EA515A5DF}"/>
          </ac:spMkLst>
        </pc:spChg>
        <pc:spChg chg="add mod">
          <ac:chgData name="Stringfellow, Kina F. DPI" userId="002858cf-6d8d-4f58-b096-3c8ddc1070aa" providerId="ADAL" clId="{BE6F0915-28E2-4488-AF05-0082D26561B7}" dt="2024-03-01T21:36:05.528" v="13741" actId="33553"/>
          <ac:spMkLst>
            <pc:docMk/>
            <pc:sldMk cId="4077505422" sldId="362"/>
            <ac:spMk id="5" creationId="{04D9A5A5-CF68-D91F-1854-91679C1FA848}"/>
          </ac:spMkLst>
        </pc:spChg>
        <pc:spChg chg="add mod">
          <ac:chgData name="Stringfellow, Kina F. DPI" userId="002858cf-6d8d-4f58-b096-3c8ddc1070aa" providerId="ADAL" clId="{BE6F0915-28E2-4488-AF05-0082D26561B7}" dt="2024-02-28T18:54:31.902" v="5323" actId="962"/>
          <ac:spMkLst>
            <pc:docMk/>
            <pc:sldMk cId="4077505422" sldId="362"/>
            <ac:spMk id="6" creationId="{40B522DF-CD62-8185-0557-257685FFEE3E}"/>
          </ac:spMkLst>
        </pc:spChg>
      </pc:sldChg>
      <pc:sldChg chg="addSp delSp modSp add mod replTag delTag">
        <pc:chgData name="Stringfellow, Kina F. DPI" userId="002858cf-6d8d-4f58-b096-3c8ddc1070aa" providerId="ADAL" clId="{BE6F0915-28E2-4488-AF05-0082D26561B7}" dt="2024-03-01T21:36:08.337" v="13744" actId="33553"/>
        <pc:sldMkLst>
          <pc:docMk/>
          <pc:sldMk cId="3816545403" sldId="363"/>
        </pc:sldMkLst>
        <pc:spChg chg="mod">
          <ac:chgData name="Stringfellow, Kina F. DPI" userId="002858cf-6d8d-4f58-b096-3c8ddc1070aa" providerId="ADAL" clId="{BE6F0915-28E2-4488-AF05-0082D26561B7}" dt="2024-03-01T21:36:08.337" v="13744" actId="33553"/>
          <ac:spMkLst>
            <pc:docMk/>
            <pc:sldMk cId="3816545403" sldId="363"/>
            <ac:spMk id="5" creationId="{04D9A5A5-CF68-D91F-1854-91679C1FA848}"/>
          </ac:spMkLst>
        </pc:spChg>
        <pc:picChg chg="add del mod">
          <ac:chgData name="Stringfellow, Kina F. DPI" userId="002858cf-6d8d-4f58-b096-3c8ddc1070aa" providerId="ADAL" clId="{BE6F0915-28E2-4488-AF05-0082D26561B7}" dt="2024-02-28T19:06:32.470" v="5764" actId="478"/>
          <ac:picMkLst>
            <pc:docMk/>
            <pc:sldMk cId="3816545403" sldId="363"/>
            <ac:picMk id="2" creationId="{F89CEFAD-CB84-2892-6936-D637282B3410}"/>
          </ac:picMkLst>
        </pc:picChg>
        <pc:picChg chg="add mod">
          <ac:chgData name="Stringfellow, Kina F. DPI" userId="002858cf-6d8d-4f58-b096-3c8ddc1070aa" providerId="ADAL" clId="{BE6F0915-28E2-4488-AF05-0082D26561B7}" dt="2024-02-28T19:06:32.810" v="5765"/>
          <ac:picMkLst>
            <pc:docMk/>
            <pc:sldMk cId="3816545403" sldId="363"/>
            <ac:picMk id="3" creationId="{77DBCAF1-F6B0-5286-352F-651AC6ACD11F}"/>
          </ac:picMkLst>
        </pc:picChg>
        <pc:picChg chg="del">
          <ac:chgData name="Stringfellow, Kina F. DPI" userId="002858cf-6d8d-4f58-b096-3c8ddc1070aa" providerId="ADAL" clId="{BE6F0915-28E2-4488-AF05-0082D26561B7}" dt="2024-02-28T18:55:26.280" v="5376" actId="478"/>
          <ac:picMkLst>
            <pc:docMk/>
            <pc:sldMk cId="3816545403" sldId="363"/>
            <ac:picMk id="1026" creationId="{1FF29BC7-50B6-E5A6-00AB-3CAF17B2C7C7}"/>
          </ac:picMkLst>
        </pc:picChg>
      </pc:sldChg>
      <pc:sldChg chg="modSp add mod replTag delTag modNotesTx">
        <pc:chgData name="Stringfellow, Kina F. DPI" userId="002858cf-6d8d-4f58-b096-3c8ddc1070aa" providerId="ADAL" clId="{BE6F0915-28E2-4488-AF05-0082D26561B7}" dt="2024-03-01T21:36:15.099" v="13750" actId="33553"/>
        <pc:sldMkLst>
          <pc:docMk/>
          <pc:sldMk cId="2320447958" sldId="364"/>
        </pc:sldMkLst>
        <pc:spChg chg="mod">
          <ac:chgData name="Stringfellow, Kina F. DPI" userId="002858cf-6d8d-4f58-b096-3c8ddc1070aa" providerId="ADAL" clId="{BE6F0915-28E2-4488-AF05-0082D26561B7}" dt="2024-03-01T21:36:15.099" v="13750" actId="33553"/>
          <ac:spMkLst>
            <pc:docMk/>
            <pc:sldMk cId="2320447958" sldId="364"/>
            <ac:spMk id="5" creationId="{04D9A5A5-CF68-D91F-1854-91679C1FA848}"/>
          </ac:spMkLst>
        </pc:spChg>
      </pc:sldChg>
      <pc:sldChg chg="delSp modSp add mod ord replTag delTag modNotesTx">
        <pc:chgData name="Stringfellow, Kina F. DPI" userId="002858cf-6d8d-4f58-b096-3c8ddc1070aa" providerId="ADAL" clId="{BE6F0915-28E2-4488-AF05-0082D26561B7}" dt="2024-03-01T19:46:31.051" v="10291"/>
        <pc:sldMkLst>
          <pc:docMk/>
          <pc:sldMk cId="3537608462" sldId="399"/>
        </pc:sldMkLst>
        <pc:spChg chg="mod">
          <ac:chgData name="Stringfellow, Kina F. DPI" userId="002858cf-6d8d-4f58-b096-3c8ddc1070aa" providerId="ADAL" clId="{BE6F0915-28E2-4488-AF05-0082D26561B7}" dt="2024-03-01T14:12:53.159" v="5830" actId="1076"/>
          <ac:spMkLst>
            <pc:docMk/>
            <pc:sldMk cId="3537608462" sldId="399"/>
            <ac:spMk id="5" creationId="{837545DA-C8E4-8D85-4388-DEF574EE26B9}"/>
          </ac:spMkLst>
        </pc:spChg>
        <pc:spChg chg="mod">
          <ac:chgData name="Stringfellow, Kina F. DPI" userId="002858cf-6d8d-4f58-b096-3c8ddc1070aa" providerId="ADAL" clId="{BE6F0915-28E2-4488-AF05-0082D26561B7}" dt="2024-03-01T14:52:39.690" v="5910" actId="1076"/>
          <ac:spMkLst>
            <pc:docMk/>
            <pc:sldMk cId="3537608462" sldId="399"/>
            <ac:spMk id="11" creationId="{A097B552-1311-EFC5-908D-7D5105D35793}"/>
          </ac:spMkLst>
        </pc:spChg>
        <pc:spChg chg="mod">
          <ac:chgData name="Stringfellow, Kina F. DPI" userId="002858cf-6d8d-4f58-b096-3c8ddc1070aa" providerId="ADAL" clId="{BE6F0915-28E2-4488-AF05-0082D26561B7}" dt="2024-03-01T14:53:17.905" v="5928" actId="20577"/>
          <ac:spMkLst>
            <pc:docMk/>
            <pc:sldMk cId="3537608462" sldId="399"/>
            <ac:spMk id="12" creationId="{C57D86FE-301A-0DC7-19C9-65B6A1D53FD4}"/>
          </ac:spMkLst>
        </pc:spChg>
        <pc:spChg chg="mod">
          <ac:chgData name="Stringfellow, Kina F. DPI" userId="002858cf-6d8d-4f58-b096-3c8ddc1070aa" providerId="ADAL" clId="{BE6F0915-28E2-4488-AF05-0082D26561B7}" dt="2024-03-01T14:53:53.161" v="5939" actId="20577"/>
          <ac:spMkLst>
            <pc:docMk/>
            <pc:sldMk cId="3537608462" sldId="399"/>
            <ac:spMk id="14" creationId="{B9F03FD4-FF9C-C78F-E0A3-A55402A3FDAD}"/>
          </ac:spMkLst>
        </pc:spChg>
        <pc:spChg chg="del mod">
          <ac:chgData name="Stringfellow, Kina F. DPI" userId="002858cf-6d8d-4f58-b096-3c8ddc1070aa" providerId="ADAL" clId="{BE6F0915-28E2-4488-AF05-0082D26561B7}" dt="2024-03-01T14:47:03.167" v="5860" actId="478"/>
          <ac:spMkLst>
            <pc:docMk/>
            <pc:sldMk cId="3537608462" sldId="399"/>
            <ac:spMk id="18" creationId="{756853FC-839A-E59F-5013-8534087A0540}"/>
          </ac:spMkLst>
        </pc:spChg>
        <pc:spChg chg="del mod">
          <ac:chgData name="Stringfellow, Kina F. DPI" userId="002858cf-6d8d-4f58-b096-3c8ddc1070aa" providerId="ADAL" clId="{BE6F0915-28E2-4488-AF05-0082D26561B7}" dt="2024-03-01T14:47:06.303" v="5861" actId="478"/>
          <ac:spMkLst>
            <pc:docMk/>
            <pc:sldMk cId="3537608462" sldId="399"/>
            <ac:spMk id="19" creationId="{8B8DB027-7195-DB84-EC37-9F4A0404C2F1}"/>
          </ac:spMkLst>
        </pc:spChg>
        <pc:spChg chg="del mod">
          <ac:chgData name="Stringfellow, Kina F. DPI" userId="002858cf-6d8d-4f58-b096-3c8ddc1070aa" providerId="ADAL" clId="{BE6F0915-28E2-4488-AF05-0082D26561B7}" dt="2024-03-01T14:47:11.110" v="5862" actId="478"/>
          <ac:spMkLst>
            <pc:docMk/>
            <pc:sldMk cId="3537608462" sldId="399"/>
            <ac:spMk id="20" creationId="{5C68D7A6-FED2-3D8E-3FA2-62032B69F862}"/>
          </ac:spMkLst>
        </pc:spChg>
        <pc:spChg chg="mod">
          <ac:chgData name="Stringfellow, Kina F. DPI" userId="002858cf-6d8d-4f58-b096-3c8ddc1070aa" providerId="ADAL" clId="{BE6F0915-28E2-4488-AF05-0082D26561B7}" dt="2024-03-01T14:54:01.941" v="5940" actId="1076"/>
          <ac:spMkLst>
            <pc:docMk/>
            <pc:sldMk cId="3537608462" sldId="399"/>
            <ac:spMk id="21" creationId="{EA1CFC56-4608-2346-D7CD-E36160F0D8A0}"/>
          </ac:spMkLst>
        </pc:spChg>
        <pc:spChg chg="mod">
          <ac:chgData name="Stringfellow, Kina F. DPI" userId="002858cf-6d8d-4f58-b096-3c8ddc1070aa" providerId="ADAL" clId="{BE6F0915-28E2-4488-AF05-0082D26561B7}" dt="2024-03-01T14:54:17.695" v="5942" actId="1076"/>
          <ac:spMkLst>
            <pc:docMk/>
            <pc:sldMk cId="3537608462" sldId="399"/>
            <ac:spMk id="22" creationId="{59C56516-2A0C-4439-5E1C-34F2BDE76D15}"/>
          </ac:spMkLst>
        </pc:spChg>
        <pc:spChg chg="mod">
          <ac:chgData name="Stringfellow, Kina F. DPI" userId="002858cf-6d8d-4f58-b096-3c8ddc1070aa" providerId="ADAL" clId="{BE6F0915-28E2-4488-AF05-0082D26561B7}" dt="2024-03-01T14:54:08.416" v="5941" actId="1076"/>
          <ac:spMkLst>
            <pc:docMk/>
            <pc:sldMk cId="3537608462" sldId="399"/>
            <ac:spMk id="23" creationId="{3AD2681A-098F-ECB1-8C0F-B6A5950154E3}"/>
          </ac:spMkLst>
        </pc:spChg>
        <pc:spChg chg="mod">
          <ac:chgData name="Stringfellow, Kina F. DPI" userId="002858cf-6d8d-4f58-b096-3c8ddc1070aa" providerId="ADAL" clId="{BE6F0915-28E2-4488-AF05-0082D26561B7}" dt="2024-03-01T14:12:25.556" v="5829" actId="20577"/>
          <ac:spMkLst>
            <pc:docMk/>
            <pc:sldMk cId="3537608462" sldId="399"/>
            <ac:spMk id="82" creationId="{00000000-0000-0000-0000-000000000000}"/>
          </ac:spMkLst>
        </pc:spChg>
        <pc:graphicFrameChg chg="mod">
          <ac:chgData name="Stringfellow, Kina F. DPI" userId="002858cf-6d8d-4f58-b096-3c8ddc1070aa" providerId="ADAL" clId="{BE6F0915-28E2-4488-AF05-0082D26561B7}" dt="2024-03-01T14:52:10.877" v="5905" actId="1076"/>
          <ac:graphicFrameMkLst>
            <pc:docMk/>
            <pc:sldMk cId="3537608462" sldId="399"/>
            <ac:graphicFrameMk id="10" creationId="{876EDEA6-C17A-9A2E-D56F-C6380CF6089B}"/>
          </ac:graphicFrameMkLst>
        </pc:graphicFrameChg>
      </pc:sldChg>
      <pc:sldChg chg="delSp modSp add del mod replTag delTag">
        <pc:chgData name="Stringfellow, Kina F. DPI" userId="002858cf-6d8d-4f58-b096-3c8ddc1070aa" providerId="ADAL" clId="{BE6F0915-28E2-4488-AF05-0082D26561B7}" dt="2024-03-01T15:28:59.879" v="6815" actId="2696"/>
        <pc:sldMkLst>
          <pc:docMk/>
          <pc:sldMk cId="450731223" sldId="400"/>
        </pc:sldMkLst>
        <pc:spChg chg="del">
          <ac:chgData name="Stringfellow, Kina F. DPI" userId="002858cf-6d8d-4f58-b096-3c8ddc1070aa" providerId="ADAL" clId="{BE6F0915-28E2-4488-AF05-0082D26561B7}" dt="2024-03-01T15:20:00.817" v="6650" actId="478"/>
          <ac:spMkLst>
            <pc:docMk/>
            <pc:sldMk cId="450731223" sldId="400"/>
            <ac:spMk id="6" creationId="{8507AAD7-2E40-D372-4297-B0EDD377F3C9}"/>
          </ac:spMkLst>
        </pc:spChg>
        <pc:graphicFrameChg chg="mod">
          <ac:chgData name="Stringfellow, Kina F. DPI" userId="002858cf-6d8d-4f58-b096-3c8ddc1070aa" providerId="ADAL" clId="{BE6F0915-28E2-4488-AF05-0082D26561B7}" dt="2024-03-01T15:20:06.169" v="6652" actId="1076"/>
          <ac:graphicFrameMkLst>
            <pc:docMk/>
            <pc:sldMk cId="450731223" sldId="400"/>
            <ac:graphicFrameMk id="4" creationId="{95A9487B-3727-7A94-0CD8-3AA22D046837}"/>
          </ac:graphicFrameMkLst>
        </pc:graphicFrameChg>
        <pc:picChg chg="del">
          <ac:chgData name="Stringfellow, Kina F. DPI" userId="002858cf-6d8d-4f58-b096-3c8ddc1070aa" providerId="ADAL" clId="{BE6F0915-28E2-4488-AF05-0082D26561B7}" dt="2024-03-01T15:20:02.033" v="6651" actId="478"/>
          <ac:picMkLst>
            <pc:docMk/>
            <pc:sldMk cId="450731223" sldId="400"/>
            <ac:picMk id="5" creationId="{3170989A-343A-70B7-2214-E565462CB60E}"/>
          </ac:picMkLst>
        </pc:picChg>
      </pc:sldChg>
      <pc:sldChg chg="modSp add mod replTag delTag">
        <pc:chgData name="Stringfellow, Kina F. DPI" userId="002858cf-6d8d-4f58-b096-3c8ddc1070aa" providerId="ADAL" clId="{BE6F0915-28E2-4488-AF05-0082D26561B7}" dt="2024-03-04T19:16:41.585" v="15457"/>
        <pc:sldMkLst>
          <pc:docMk/>
          <pc:sldMk cId="1392269421" sldId="400"/>
        </pc:sldMkLst>
        <pc:spChg chg="mod">
          <ac:chgData name="Stringfellow, Kina F. DPI" userId="002858cf-6d8d-4f58-b096-3c8ddc1070aa" providerId="ADAL" clId="{BE6F0915-28E2-4488-AF05-0082D26561B7}" dt="2024-03-04T19:16:32.356" v="15453" actId="20577"/>
          <ac:spMkLst>
            <pc:docMk/>
            <pc:sldMk cId="1392269421" sldId="400"/>
            <ac:spMk id="3" creationId="{4FF4B548-1D5F-ECB1-B4BD-8773393187CB}"/>
          </ac:spMkLst>
        </pc:spChg>
        <pc:graphicFrameChg chg="mod">
          <ac:chgData name="Stringfellow, Kina F. DPI" userId="002858cf-6d8d-4f58-b096-3c8ddc1070aa" providerId="ADAL" clId="{BE6F0915-28E2-4488-AF05-0082D26561B7}" dt="2024-03-01T20:34:58.872" v="12948" actId="1076"/>
          <ac:graphicFrameMkLst>
            <pc:docMk/>
            <pc:sldMk cId="1392269421" sldId="400"/>
            <ac:graphicFrameMk id="4" creationId="{95A9487B-3727-7A94-0CD8-3AA22D046837}"/>
          </ac:graphicFrameMkLst>
        </pc:graphicFrameChg>
      </pc:sldChg>
      <pc:sldChg chg="addSp delSp modSp add mod ord replTag delTag">
        <pc:chgData name="Stringfellow, Kina F. DPI" userId="002858cf-6d8d-4f58-b096-3c8ddc1070aa" providerId="ADAL" clId="{BE6F0915-28E2-4488-AF05-0082D26561B7}" dt="2024-03-01T19:05:52.025" v="9610"/>
        <pc:sldMkLst>
          <pc:docMk/>
          <pc:sldMk cId="836569006" sldId="401"/>
        </pc:sldMkLst>
        <pc:spChg chg="mod">
          <ac:chgData name="Stringfellow, Kina F. DPI" userId="002858cf-6d8d-4f58-b096-3c8ddc1070aa" providerId="ADAL" clId="{BE6F0915-28E2-4488-AF05-0082D26561B7}" dt="2024-03-01T15:29:47.121" v="6853" actId="20577"/>
          <ac:spMkLst>
            <pc:docMk/>
            <pc:sldMk cId="836569006" sldId="401"/>
            <ac:spMk id="2" creationId="{CBB9D680-7481-9FAC-1C71-9AC1DCB1999D}"/>
          </ac:spMkLst>
        </pc:spChg>
        <pc:spChg chg="mod">
          <ac:chgData name="Stringfellow, Kina F. DPI" userId="002858cf-6d8d-4f58-b096-3c8ddc1070aa" providerId="ADAL" clId="{BE6F0915-28E2-4488-AF05-0082D26561B7}" dt="2024-03-01T19:05:49.082" v="9608" actId="114"/>
          <ac:spMkLst>
            <pc:docMk/>
            <pc:sldMk cId="836569006" sldId="401"/>
            <ac:spMk id="9" creationId="{9E60C330-EFDD-9929-7161-B6CCDA447F59}"/>
          </ac:spMkLst>
        </pc:spChg>
        <pc:picChg chg="del">
          <ac:chgData name="Stringfellow, Kina F. DPI" userId="002858cf-6d8d-4f58-b096-3c8ddc1070aa" providerId="ADAL" clId="{BE6F0915-28E2-4488-AF05-0082D26561B7}" dt="2024-03-01T19:03:32.470" v="9234" actId="478"/>
          <ac:picMkLst>
            <pc:docMk/>
            <pc:sldMk cId="836569006" sldId="401"/>
            <ac:picMk id="3" creationId="{A7369B45-5258-D1D2-C2CF-E5BC3CAA29D7}"/>
          </ac:picMkLst>
        </pc:picChg>
        <pc:picChg chg="add mod">
          <ac:chgData name="Stringfellow, Kina F. DPI" userId="002858cf-6d8d-4f58-b096-3c8ddc1070aa" providerId="ADAL" clId="{BE6F0915-28E2-4488-AF05-0082D26561B7}" dt="2024-03-01T19:03:52.726" v="9371" actId="962"/>
          <ac:picMkLst>
            <pc:docMk/>
            <pc:sldMk cId="836569006" sldId="401"/>
            <ac:picMk id="5" creationId="{E2CF3874-55AD-BD0E-6936-E75154CF5B57}"/>
          </ac:picMkLst>
        </pc:picChg>
      </pc:sldChg>
      <pc:sldChg chg="modSp add mod ord replTag delTag">
        <pc:chgData name="Stringfellow, Kina F. DPI" userId="002858cf-6d8d-4f58-b096-3c8ddc1070aa" providerId="ADAL" clId="{BE6F0915-28E2-4488-AF05-0082D26561B7}" dt="2024-03-04T19:14:55.279" v="15424"/>
        <pc:sldMkLst>
          <pc:docMk/>
          <pc:sldMk cId="3061344926" sldId="402"/>
        </pc:sldMkLst>
        <pc:spChg chg="mod">
          <ac:chgData name="Stringfellow, Kina F. DPI" userId="002858cf-6d8d-4f58-b096-3c8ddc1070aa" providerId="ADAL" clId="{BE6F0915-28E2-4488-AF05-0082D26561B7}" dt="2024-03-01T15:30:51.516" v="6930" actId="20577"/>
          <ac:spMkLst>
            <pc:docMk/>
            <pc:sldMk cId="3061344926" sldId="402"/>
            <ac:spMk id="2" creationId="{CBB9D680-7481-9FAC-1C71-9AC1DCB1999D}"/>
          </ac:spMkLst>
        </pc:spChg>
        <pc:spChg chg="mod">
          <ac:chgData name="Stringfellow, Kina F. DPI" userId="002858cf-6d8d-4f58-b096-3c8ddc1070aa" providerId="ADAL" clId="{BE6F0915-28E2-4488-AF05-0082D26561B7}" dt="2024-03-01T20:18:02.772" v="11320" actId="313"/>
          <ac:spMkLst>
            <pc:docMk/>
            <pc:sldMk cId="3061344926" sldId="402"/>
            <ac:spMk id="9" creationId="{9E60C330-EFDD-9929-7161-B6CCDA447F59}"/>
          </ac:spMkLst>
        </pc:spChg>
      </pc:sldChg>
      <pc:sldChg chg="modSp add mod replTag delTag">
        <pc:chgData name="Stringfellow, Kina F. DPI" userId="002858cf-6d8d-4f58-b096-3c8ddc1070aa" providerId="ADAL" clId="{BE6F0915-28E2-4488-AF05-0082D26561B7}" dt="2024-03-01T21:38:17.615" v="13809"/>
        <pc:sldMkLst>
          <pc:docMk/>
          <pc:sldMk cId="2725154201" sldId="403"/>
        </pc:sldMkLst>
        <pc:spChg chg="mod">
          <ac:chgData name="Stringfellow, Kina F. DPI" userId="002858cf-6d8d-4f58-b096-3c8ddc1070aa" providerId="ADAL" clId="{BE6F0915-28E2-4488-AF05-0082D26561B7}" dt="2024-03-01T21:38:15.565" v="13807" actId="20577"/>
          <ac:spMkLst>
            <pc:docMk/>
            <pc:sldMk cId="2725154201" sldId="403"/>
            <ac:spMk id="2" creationId="{A8BA3BC9-9120-690A-7427-CA8387F609E8}"/>
          </ac:spMkLst>
        </pc:spChg>
      </pc:sldChg>
      <pc:sldChg chg="addSp modSp add mod ord replTag delTag">
        <pc:chgData name="Stringfellow, Kina F. DPI" userId="002858cf-6d8d-4f58-b096-3c8ddc1070aa" providerId="ADAL" clId="{BE6F0915-28E2-4488-AF05-0082D26561B7}" dt="2024-03-01T17:32:22.992" v="7883" actId="1076"/>
        <pc:sldMkLst>
          <pc:docMk/>
          <pc:sldMk cId="2652698078" sldId="404"/>
        </pc:sldMkLst>
        <pc:spChg chg="mod">
          <ac:chgData name="Stringfellow, Kina F. DPI" userId="002858cf-6d8d-4f58-b096-3c8ddc1070aa" providerId="ADAL" clId="{BE6F0915-28E2-4488-AF05-0082D26561B7}" dt="2024-03-01T15:46:54.753" v="7516" actId="20577"/>
          <ac:spMkLst>
            <pc:docMk/>
            <pc:sldMk cId="2652698078" sldId="404"/>
            <ac:spMk id="2" creationId="{B367A919-1675-31B1-1C72-EF43A465AFAF}"/>
          </ac:spMkLst>
        </pc:spChg>
        <pc:spChg chg="mod">
          <ac:chgData name="Stringfellow, Kina F. DPI" userId="002858cf-6d8d-4f58-b096-3c8ddc1070aa" providerId="ADAL" clId="{BE6F0915-28E2-4488-AF05-0082D26561B7}" dt="2024-03-01T17:30:53.503" v="7813" actId="20577"/>
          <ac:spMkLst>
            <pc:docMk/>
            <pc:sldMk cId="2652698078" sldId="404"/>
            <ac:spMk id="3" creationId="{1783DA1D-6389-9ACC-66DA-B8B9151372EA}"/>
          </ac:spMkLst>
        </pc:spChg>
        <pc:spChg chg="add mod">
          <ac:chgData name="Stringfellow, Kina F. DPI" userId="002858cf-6d8d-4f58-b096-3c8ddc1070aa" providerId="ADAL" clId="{BE6F0915-28E2-4488-AF05-0082D26561B7}" dt="2024-03-01T17:32:22.992" v="7883" actId="1076"/>
          <ac:spMkLst>
            <pc:docMk/>
            <pc:sldMk cId="2652698078" sldId="404"/>
            <ac:spMk id="5" creationId="{E0737552-083B-EAD4-0CEF-DAA056CCD246}"/>
          </ac:spMkLst>
        </pc:spChg>
      </pc:sldChg>
      <pc:sldChg chg="modSp add mod replTag delTag">
        <pc:chgData name="Stringfellow, Kina F. DPI" userId="002858cf-6d8d-4f58-b096-3c8ddc1070aa" providerId="ADAL" clId="{BE6F0915-28E2-4488-AF05-0082D26561B7}" dt="2024-03-01T21:38:28.760" v="13835"/>
        <pc:sldMkLst>
          <pc:docMk/>
          <pc:sldMk cId="781763927" sldId="405"/>
        </pc:sldMkLst>
        <pc:spChg chg="mod">
          <ac:chgData name="Stringfellow, Kina F. DPI" userId="002858cf-6d8d-4f58-b096-3c8ddc1070aa" providerId="ADAL" clId="{BE6F0915-28E2-4488-AF05-0082D26561B7}" dt="2024-03-01T21:38:27.382" v="13833" actId="20577"/>
          <ac:spMkLst>
            <pc:docMk/>
            <pc:sldMk cId="781763927" sldId="405"/>
            <ac:spMk id="2" creationId="{A8BA3BC9-9120-690A-7427-CA8387F609E8}"/>
          </ac:spMkLst>
        </pc:spChg>
      </pc:sldChg>
      <pc:sldChg chg="modSp add mod ord replTag delTag addCm delCm modCm modNotesTx">
        <pc:chgData name="Stringfellow, Kina F. DPI" userId="002858cf-6d8d-4f58-b096-3c8ddc1070aa" providerId="ADAL" clId="{BE6F0915-28E2-4488-AF05-0082D26561B7}" dt="2024-03-01T20:29:56.243" v="12339" actId="20577"/>
        <pc:sldMkLst>
          <pc:docMk/>
          <pc:sldMk cId="326608528" sldId="406"/>
        </pc:sldMkLst>
        <pc:spChg chg="mod">
          <ac:chgData name="Stringfellow, Kina F. DPI" userId="002858cf-6d8d-4f58-b096-3c8ddc1070aa" providerId="ADAL" clId="{BE6F0915-28E2-4488-AF05-0082D26561B7}" dt="2024-03-01T18:45:07.698" v="8679" actId="20577"/>
          <ac:spMkLst>
            <pc:docMk/>
            <pc:sldMk cId="326608528" sldId="406"/>
            <ac:spMk id="2" creationId="{BA9C822A-C406-7B71-AC96-6CBAADECB45E}"/>
          </ac:spMkLst>
        </pc:spChg>
        <pc:spChg chg="mod">
          <ac:chgData name="Stringfellow, Kina F. DPI" userId="002858cf-6d8d-4f58-b096-3c8ddc1070aa" providerId="ADAL" clId="{BE6F0915-28E2-4488-AF05-0082D26561B7}" dt="2024-03-01T20:22:09.945" v="11465" actId="20577"/>
          <ac:spMkLst>
            <pc:docMk/>
            <pc:sldMk cId="326608528" sldId="406"/>
            <ac:spMk id="3" creationId="{AE302923-DA07-A591-DCB3-1F5EA515A5DF}"/>
          </ac:spMkLst>
        </pc:spChg>
        <pc:extLst>
          <p:ext xmlns:p="http://schemas.openxmlformats.org/presentationml/2006/main" uri="{D6D511B9-2390-475A-947B-AFAB55BFBCF1}">
            <pc226:cmChg xmlns:pc226="http://schemas.microsoft.com/office/powerpoint/2022/06/main/command" chg="add del mod">
              <pc226:chgData name="Stringfellow, Kina F. DPI" userId="002858cf-6d8d-4f58-b096-3c8ddc1070aa" providerId="ADAL" clId="{BE6F0915-28E2-4488-AF05-0082D26561B7}" dt="2024-03-01T20:20:35.828" v="11396"/>
              <pc2:cmMkLst xmlns:pc2="http://schemas.microsoft.com/office/powerpoint/2019/9/main/command">
                <pc:docMk/>
                <pc:sldMk cId="326608528" sldId="406"/>
                <pc2:cmMk id="{53F2BE2B-04A4-461C-BCDA-D6789B38A832}"/>
              </pc2:cmMkLst>
            </pc226:cmChg>
          </p:ext>
        </pc:extLst>
      </pc:sldChg>
      <pc:sldChg chg="modSp add del mod ord replTag delTag addCm">
        <pc:chgData name="Stringfellow, Kina F. DPI" userId="002858cf-6d8d-4f58-b096-3c8ddc1070aa" providerId="ADAL" clId="{BE6F0915-28E2-4488-AF05-0082D26561B7}" dt="2024-03-01T20:20:15.270" v="11370" actId="47"/>
        <pc:sldMkLst>
          <pc:docMk/>
          <pc:sldMk cId="736341958" sldId="407"/>
        </pc:sldMkLst>
        <pc:spChg chg="mod">
          <ac:chgData name="Stringfellow, Kina F. DPI" userId="002858cf-6d8d-4f58-b096-3c8ddc1070aa" providerId="ADAL" clId="{BE6F0915-28E2-4488-AF05-0082D26561B7}" dt="2024-03-01T18:45:30.858" v="8710" actId="20577"/>
          <ac:spMkLst>
            <pc:docMk/>
            <pc:sldMk cId="736341958" sldId="407"/>
            <ac:spMk id="2" creationId="{BA9C822A-C406-7B71-AC96-6CBAADECB45E}"/>
          </ac:spMkLst>
        </pc:spChg>
        <pc:spChg chg="mod">
          <ac:chgData name="Stringfellow, Kina F. DPI" userId="002858cf-6d8d-4f58-b096-3c8ddc1070aa" providerId="ADAL" clId="{BE6F0915-28E2-4488-AF05-0082D26561B7}" dt="2024-03-01T20:18:49.190" v="11333" actId="21"/>
          <ac:spMkLst>
            <pc:docMk/>
            <pc:sldMk cId="736341958" sldId="407"/>
            <ac:spMk id="5" creationId="{7D354616-5DC2-DE1C-77B4-00DE22B76582}"/>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BE6F0915-28E2-4488-AF05-0082D26561B7}" dt="2024-03-01T18:54:01.552" v="9055"/>
              <pc2:cmMkLst xmlns:pc2="http://schemas.microsoft.com/office/powerpoint/2019/9/main/command">
                <pc:docMk/>
                <pc:sldMk cId="736341958" sldId="407"/>
                <pc2:cmMk id="{0DA36C9B-092A-4432-8138-1CE2E3944C29}"/>
              </pc2:cmMkLst>
            </pc226:cmChg>
          </p:ext>
        </pc:extLst>
      </pc:sldChg>
      <pc:sldChg chg="add del ord replTag delTag">
        <pc:chgData name="Stringfellow, Kina F. DPI" userId="002858cf-6d8d-4f58-b096-3c8ddc1070aa" providerId="ADAL" clId="{BE6F0915-28E2-4488-AF05-0082D26561B7}" dt="2024-03-01T20:36:31.787" v="12980" actId="47"/>
        <pc:sldMkLst>
          <pc:docMk/>
          <pc:sldMk cId="3883937621" sldId="408"/>
        </pc:sldMkLst>
      </pc:sldChg>
      <pc:sldChg chg="addSp modSp add mod ord replTag delTag delCm modCm modNotesTx">
        <pc:chgData name="Stringfellow, Kina F. DPI" userId="002858cf-6d8d-4f58-b096-3c8ddc1070aa" providerId="ADAL" clId="{BE6F0915-28E2-4488-AF05-0082D26561B7}" dt="2024-03-01T20:29:58.512" v="12341"/>
        <pc:sldMkLst>
          <pc:docMk/>
          <pc:sldMk cId="3201541616" sldId="409"/>
        </pc:sldMkLst>
        <pc:spChg chg="mod">
          <ac:chgData name="Stringfellow, Kina F. DPI" userId="002858cf-6d8d-4f58-b096-3c8ddc1070aa" providerId="ADAL" clId="{BE6F0915-28E2-4488-AF05-0082D26561B7}" dt="2024-03-01T18:51:56.226" v="8993" actId="20577"/>
          <ac:spMkLst>
            <pc:docMk/>
            <pc:sldMk cId="3201541616" sldId="409"/>
            <ac:spMk id="2" creationId="{BA9C822A-C406-7B71-AC96-6CBAADECB45E}"/>
          </ac:spMkLst>
        </pc:spChg>
        <pc:spChg chg="mod">
          <ac:chgData name="Stringfellow, Kina F. DPI" userId="002858cf-6d8d-4f58-b096-3c8ddc1070aa" providerId="ADAL" clId="{BE6F0915-28E2-4488-AF05-0082D26561B7}" dt="2024-03-01T19:07:56.741" v="9679" actId="14100"/>
          <ac:spMkLst>
            <pc:docMk/>
            <pc:sldMk cId="3201541616" sldId="409"/>
            <ac:spMk id="3" creationId="{AE302923-DA07-A591-DCB3-1F5EA515A5DF}"/>
          </ac:spMkLst>
        </pc:spChg>
        <pc:spChg chg="add mod">
          <ac:chgData name="Stringfellow, Kina F. DPI" userId="002858cf-6d8d-4f58-b096-3c8ddc1070aa" providerId="ADAL" clId="{BE6F0915-28E2-4488-AF05-0082D26561B7}" dt="2024-03-01T20:20:27.324" v="11387" actId="20577"/>
          <ac:spMkLst>
            <pc:docMk/>
            <pc:sldMk cId="3201541616" sldId="409"/>
            <ac:spMk id="4" creationId="{FDBE1329-04A0-8373-A5EA-CE3812FA7190}"/>
          </ac:spMkLst>
        </pc:sp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BE6F0915-28E2-4488-AF05-0082D26561B7}" dt="2024-03-01T20:22:46.558" v="11468"/>
              <pc2:cmMkLst xmlns:pc2="http://schemas.microsoft.com/office/powerpoint/2019/9/main/command">
                <pc:docMk/>
                <pc:sldMk cId="3201541616" sldId="409"/>
                <pc2:cmMk id="{8C0F5834-A667-488E-BA96-1AD50FC35DB5}"/>
              </pc2:cmMkLst>
            </pc226:cmChg>
          </p:ext>
        </pc:extLst>
      </pc:sldChg>
      <pc:sldChg chg="modSp add del mod replTag delTag addCm">
        <pc:chgData name="Stringfellow, Kina F. DPI" userId="002858cf-6d8d-4f58-b096-3c8ddc1070aa" providerId="ADAL" clId="{BE6F0915-28E2-4488-AF05-0082D26561B7}" dt="2024-03-01T18:53:34.610" v="9039" actId="47"/>
        <pc:sldMkLst>
          <pc:docMk/>
          <pc:sldMk cId="689843276" sldId="410"/>
        </pc:sldMkLst>
        <pc:spChg chg="mod">
          <ac:chgData name="Stringfellow, Kina F. DPI" userId="002858cf-6d8d-4f58-b096-3c8ddc1070aa" providerId="ADAL" clId="{BE6F0915-28E2-4488-AF05-0082D26561B7}" dt="2024-03-01T18:52:50.671" v="9029" actId="20577"/>
          <ac:spMkLst>
            <pc:docMk/>
            <pc:sldMk cId="689843276" sldId="410"/>
            <ac:spMk id="2" creationId="{BA9C822A-C406-7B71-AC96-6CBAADECB45E}"/>
          </ac:spMkLst>
        </pc:spChg>
        <pc:extLst>
          <p:ext xmlns:p="http://schemas.openxmlformats.org/presentationml/2006/main" uri="{D6D511B9-2390-475A-947B-AFAB55BFBCF1}">
            <pc226:cmChg xmlns:pc226="http://schemas.microsoft.com/office/powerpoint/2022/06/main/command" chg="add">
              <pc226:chgData name="Stringfellow, Kina F. DPI" userId="002858cf-6d8d-4f58-b096-3c8ddc1070aa" providerId="ADAL" clId="{BE6F0915-28E2-4488-AF05-0082D26561B7}" dt="2024-03-01T18:53:19.868" v="9030"/>
              <pc2:cmMkLst xmlns:pc2="http://schemas.microsoft.com/office/powerpoint/2019/9/main/command">
                <pc:docMk/>
                <pc:sldMk cId="689843276" sldId="410"/>
                <pc2:cmMk id="{7C35D0D1-51F5-4C6E-AC73-6F2A4B347F3D}"/>
              </pc2:cmMkLst>
            </pc226:cmChg>
          </p:ext>
        </pc:extLst>
      </pc:sldChg>
      <pc:sldChg chg="modSp add mod replTag delTag modNotesTx">
        <pc:chgData name="Stringfellow, Kina F. DPI" userId="002858cf-6d8d-4f58-b096-3c8ddc1070aa" providerId="ADAL" clId="{BE6F0915-28E2-4488-AF05-0082D26561B7}" dt="2024-03-01T21:36:18.331" v="13753" actId="33553"/>
        <pc:sldMkLst>
          <pc:docMk/>
          <pc:sldMk cId="3631566350" sldId="410"/>
        </pc:sldMkLst>
        <pc:spChg chg="mod">
          <ac:chgData name="Stringfellow, Kina F. DPI" userId="002858cf-6d8d-4f58-b096-3c8ddc1070aa" providerId="ADAL" clId="{BE6F0915-28E2-4488-AF05-0082D26561B7}" dt="2024-03-01T21:36:18.331" v="13753" actId="33553"/>
          <ac:spMkLst>
            <pc:docMk/>
            <pc:sldMk cId="3631566350" sldId="410"/>
            <ac:spMk id="5" creationId="{04D9A5A5-CF68-D91F-1854-91679C1FA848}"/>
          </ac:spMkLst>
        </pc:spChg>
      </pc:sldChg>
      <pc:sldChg chg="modSp add del mod replTag delTag modCm">
        <pc:chgData name="Stringfellow, Kina F. DPI" userId="002858cf-6d8d-4f58-b096-3c8ddc1070aa" providerId="ADAL" clId="{BE6F0915-28E2-4488-AF05-0082D26561B7}" dt="2024-03-01T19:17:28.704" v="10033" actId="47"/>
        <pc:sldMkLst>
          <pc:docMk/>
          <pc:sldMk cId="1997369220" sldId="411"/>
        </pc:sldMkLst>
        <pc:spChg chg="mod">
          <ac:chgData name="Stringfellow, Kina F. DPI" userId="002858cf-6d8d-4f58-b096-3c8ddc1070aa" providerId="ADAL" clId="{BE6F0915-28E2-4488-AF05-0082D26561B7}" dt="2024-03-01T19:16:08.623" v="10007" actId="20577"/>
          <ac:spMkLst>
            <pc:docMk/>
            <pc:sldMk cId="1997369220" sldId="411"/>
            <ac:spMk id="2" creationId="{BA9C822A-C406-7B71-AC96-6CBAADECB45E}"/>
          </ac:spMkLst>
        </pc:sp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BE6F0915-28E2-4488-AF05-0082D26561B7}" dt="2024-03-01T19:16:08.623" v="10007" actId="20577"/>
              <pc2:cmMkLst xmlns:pc2="http://schemas.microsoft.com/office/powerpoint/2019/9/main/command">
                <pc:docMk/>
                <pc:sldMk cId="1997369220" sldId="411"/>
                <pc2:cmMk id="{304B44E6-D7E5-4591-96C7-9280E8275EDD}"/>
              </pc2:cmMkLst>
            </pc226:cmChg>
          </p:ext>
        </pc:extLst>
      </pc:sldChg>
      <pc:sldChg chg="modSp add mod replTag delTag">
        <pc:chgData name="Stringfellow, Kina F. DPI" userId="002858cf-6d8d-4f58-b096-3c8ddc1070aa" providerId="ADAL" clId="{BE6F0915-28E2-4488-AF05-0082D26561B7}" dt="2024-03-01T21:38:42.259" v="13864" actId="20577"/>
        <pc:sldMkLst>
          <pc:docMk/>
          <pc:sldMk cId="3758712378" sldId="412"/>
        </pc:sldMkLst>
        <pc:spChg chg="mod">
          <ac:chgData name="Stringfellow, Kina F. DPI" userId="002858cf-6d8d-4f58-b096-3c8ddc1070aa" providerId="ADAL" clId="{BE6F0915-28E2-4488-AF05-0082D26561B7}" dt="2024-03-01T21:38:42.259" v="13864" actId="20577"/>
          <ac:spMkLst>
            <pc:docMk/>
            <pc:sldMk cId="3758712378" sldId="412"/>
            <ac:spMk id="2" creationId="{A8BA3BC9-9120-690A-7427-CA8387F609E8}"/>
          </ac:spMkLst>
        </pc:spChg>
      </pc:sldChg>
      <pc:sldChg chg="modSp add mod ord replTag delTag addCm delCm modCm modNotesTx">
        <pc:chgData name="Stringfellow, Kina F. DPI" userId="002858cf-6d8d-4f58-b096-3c8ddc1070aa" providerId="ADAL" clId="{BE6F0915-28E2-4488-AF05-0082D26561B7}" dt="2024-03-04T19:12:24.649" v="15305" actId="20577"/>
        <pc:sldMkLst>
          <pc:docMk/>
          <pc:sldMk cId="356942770" sldId="413"/>
        </pc:sldMkLst>
        <pc:spChg chg="mod">
          <ac:chgData name="Stringfellow, Kina F. DPI" userId="002858cf-6d8d-4f58-b096-3c8ddc1070aa" providerId="ADAL" clId="{BE6F0915-28E2-4488-AF05-0082D26561B7}" dt="2024-03-04T19:12:24.649" v="15305" actId="20577"/>
          <ac:spMkLst>
            <pc:docMk/>
            <pc:sldMk cId="356942770" sldId="413"/>
            <ac:spMk id="9" creationId="{9E60C330-EFDD-9929-7161-B6CCDA447F59}"/>
          </ac:spMkLst>
        </pc:spChg>
        <pc:extLst>
          <p:ext xmlns:p="http://schemas.openxmlformats.org/presentationml/2006/main" uri="{D6D511B9-2390-475A-947B-AFAB55BFBCF1}">
            <pc226:cmChg xmlns:pc226="http://schemas.microsoft.com/office/powerpoint/2022/06/main/command" chg="del mod">
              <pc226:chgData name="Stringfellow, Kina F. DPI" userId="002858cf-6d8d-4f58-b096-3c8ddc1070aa" providerId="ADAL" clId="{BE6F0915-28E2-4488-AF05-0082D26561B7}" dt="2024-03-04T19:10:13.508" v="15165"/>
              <pc2:cmMkLst xmlns:pc2="http://schemas.microsoft.com/office/powerpoint/2019/9/main/command">
                <pc:docMk/>
                <pc:sldMk cId="356942770" sldId="413"/>
                <pc2:cmMk id="{4C99CE35-FABB-449E-ACB4-8974A2EEDCC0}"/>
              </pc2:cmMkLst>
            </pc226:cmChg>
            <pc226:cmChg xmlns:pc226="http://schemas.microsoft.com/office/powerpoint/2022/06/main/command" chg="add del mod">
              <pc226:chgData name="Stringfellow, Kina F. DPI" userId="002858cf-6d8d-4f58-b096-3c8ddc1070aa" providerId="ADAL" clId="{BE6F0915-28E2-4488-AF05-0082D26561B7}" dt="2024-03-01T19:55:50.331" v="10390"/>
              <pc2:cmMkLst xmlns:pc2="http://schemas.microsoft.com/office/powerpoint/2019/9/main/command">
                <pc:docMk/>
                <pc:sldMk cId="356942770" sldId="413"/>
                <pc2:cmMk id="{3181B4D9-FC30-43E1-ADD2-18FC3B79237D}"/>
              </pc2:cmMkLst>
            </pc226:cmChg>
          </p:ext>
        </pc:extLst>
      </pc:sldChg>
      <pc:sldChg chg="modSp add del mod replTag delTag">
        <pc:chgData name="Stringfellow, Kina F. DPI" userId="002858cf-6d8d-4f58-b096-3c8ddc1070aa" providerId="ADAL" clId="{BE6F0915-28E2-4488-AF05-0082D26561B7}" dt="2024-03-01T19:59:46.653" v="10725" actId="47"/>
        <pc:sldMkLst>
          <pc:docMk/>
          <pc:sldMk cId="1304405027" sldId="414"/>
        </pc:sldMkLst>
        <pc:spChg chg="mod">
          <ac:chgData name="Stringfellow, Kina F. DPI" userId="002858cf-6d8d-4f58-b096-3c8ddc1070aa" providerId="ADAL" clId="{BE6F0915-28E2-4488-AF05-0082D26561B7}" dt="2024-03-01T19:59:44.665" v="10722" actId="21"/>
          <ac:spMkLst>
            <pc:docMk/>
            <pc:sldMk cId="1304405027" sldId="414"/>
            <ac:spMk id="3" creationId="{AE302923-DA07-A591-DCB3-1F5EA515A5DF}"/>
          </ac:spMkLst>
        </pc:spChg>
      </pc:sldChg>
      <pc:sldChg chg="addSp delSp modSp add mod replTag delTag">
        <pc:chgData name="Stringfellow, Kina F. DPI" userId="002858cf-6d8d-4f58-b096-3c8ddc1070aa" providerId="ADAL" clId="{BE6F0915-28E2-4488-AF05-0082D26561B7}" dt="2024-03-01T19:59:25.945" v="10717" actId="20577"/>
        <pc:sldMkLst>
          <pc:docMk/>
          <pc:sldMk cId="2593046742" sldId="415"/>
        </pc:sldMkLst>
        <pc:spChg chg="mod">
          <ac:chgData name="Stringfellow, Kina F. DPI" userId="002858cf-6d8d-4f58-b096-3c8ddc1070aa" providerId="ADAL" clId="{BE6F0915-28E2-4488-AF05-0082D26561B7}" dt="2024-03-01T19:53:53.309" v="10308" actId="20577"/>
          <ac:spMkLst>
            <pc:docMk/>
            <pc:sldMk cId="2593046742" sldId="415"/>
            <ac:spMk id="2" creationId="{BA9C822A-C406-7B71-AC96-6CBAADECB45E}"/>
          </ac:spMkLst>
        </pc:spChg>
        <pc:spChg chg="mod">
          <ac:chgData name="Stringfellow, Kina F. DPI" userId="002858cf-6d8d-4f58-b096-3c8ddc1070aa" providerId="ADAL" clId="{BE6F0915-28E2-4488-AF05-0082D26561B7}" dt="2024-03-01T19:59:25.945" v="10717" actId="20577"/>
          <ac:spMkLst>
            <pc:docMk/>
            <pc:sldMk cId="2593046742" sldId="415"/>
            <ac:spMk id="3" creationId="{AE302923-DA07-A591-DCB3-1F5EA515A5DF}"/>
          </ac:spMkLst>
        </pc:spChg>
        <pc:spChg chg="add mod">
          <ac:chgData name="Stringfellow, Kina F. DPI" userId="002858cf-6d8d-4f58-b096-3c8ddc1070aa" providerId="ADAL" clId="{BE6F0915-28E2-4488-AF05-0082D26561B7}" dt="2024-03-01T19:54:04.475" v="10318"/>
          <ac:spMkLst>
            <pc:docMk/>
            <pc:sldMk cId="2593046742" sldId="415"/>
            <ac:spMk id="4" creationId="{E384DF11-D510-B00F-6C4D-0BD6A53264D2}"/>
          </ac:spMkLst>
        </pc:spChg>
        <pc:spChg chg="del">
          <ac:chgData name="Stringfellow, Kina F. DPI" userId="002858cf-6d8d-4f58-b096-3c8ddc1070aa" providerId="ADAL" clId="{BE6F0915-28E2-4488-AF05-0082D26561B7}" dt="2024-03-01T19:54:04.245" v="10317" actId="478"/>
          <ac:spMkLst>
            <pc:docMk/>
            <pc:sldMk cId="2593046742" sldId="415"/>
            <ac:spMk id="5" creationId="{33EA799C-9988-259B-3486-434266E72EDA}"/>
          </ac:spMkLst>
        </pc:spChg>
      </pc:sldChg>
      <pc:sldChg chg="add replTag delTag modNotesTx">
        <pc:chgData name="Stringfellow, Kina F. DPI" userId="002858cf-6d8d-4f58-b096-3c8ddc1070aa" providerId="ADAL" clId="{BE6F0915-28E2-4488-AF05-0082D26561B7}" dt="2024-03-04T19:06:30.253" v="14859" actId="20577"/>
        <pc:sldMkLst>
          <pc:docMk/>
          <pc:sldMk cId="3556680618" sldId="416"/>
        </pc:sldMkLst>
      </pc:sldChg>
      <pc:sldChg chg="modSp add mod replTag delTag">
        <pc:chgData name="Stringfellow, Kina F. DPI" userId="002858cf-6d8d-4f58-b096-3c8ddc1070aa" providerId="ADAL" clId="{BE6F0915-28E2-4488-AF05-0082D26561B7}" dt="2024-03-04T19:08:13.745" v="15087"/>
        <pc:sldMkLst>
          <pc:docMk/>
          <pc:sldMk cId="841678630" sldId="417"/>
        </pc:sldMkLst>
        <pc:spChg chg="mod">
          <ac:chgData name="Stringfellow, Kina F. DPI" userId="002858cf-6d8d-4f58-b096-3c8ddc1070aa" providerId="ADAL" clId="{BE6F0915-28E2-4488-AF05-0082D26561B7}" dt="2024-03-01T20:42:12.428" v="13415" actId="20577"/>
          <ac:spMkLst>
            <pc:docMk/>
            <pc:sldMk cId="841678630" sldId="417"/>
            <ac:spMk id="2" creationId="{BA9C822A-C406-7B71-AC96-6CBAADECB45E}"/>
          </ac:spMkLst>
        </pc:spChg>
        <pc:spChg chg="mod">
          <ac:chgData name="Stringfellow, Kina F. DPI" userId="002858cf-6d8d-4f58-b096-3c8ddc1070aa" providerId="ADAL" clId="{BE6F0915-28E2-4488-AF05-0082D26561B7}" dt="2024-03-04T19:08:11.561" v="15085" actId="20577"/>
          <ac:spMkLst>
            <pc:docMk/>
            <pc:sldMk cId="841678630" sldId="417"/>
            <ac:spMk id="5" creationId="{7D354616-5DC2-DE1C-77B4-00DE22B76582}"/>
          </ac:spMkLst>
        </pc:spChg>
      </pc:sldChg>
    </pc:docChg>
  </pc:docChgLst>
  <pc:docChgLst>
    <pc:chgData name="Hunter, Jodyann T. DPI" userId="S::jodyann.hunter@dpi.wi.gov::7b2abdba-2366-42e0-b651-f3a6e832ce6a" providerId="AD" clId="Web-{A30DD503-76E7-41A2-8357-D22D7B20511C}"/>
    <pc:docChg chg="modSld">
      <pc:chgData name="Hunter, Jodyann T. DPI" userId="S::jodyann.hunter@dpi.wi.gov::7b2abdba-2366-42e0-b651-f3a6e832ce6a" providerId="AD" clId="Web-{A30DD503-76E7-41A2-8357-D22D7B20511C}" dt="2024-02-28T20:12:59.482" v="8" actId="20577"/>
      <pc:docMkLst>
        <pc:docMk/>
      </pc:docMkLst>
      <pc:sldChg chg="modSp">
        <pc:chgData name="Hunter, Jodyann T. DPI" userId="S::jodyann.hunter@dpi.wi.gov::7b2abdba-2366-42e0-b651-f3a6e832ce6a" providerId="AD" clId="Web-{A30DD503-76E7-41A2-8357-D22D7B20511C}" dt="2024-02-28T20:12:59.482" v="8" actId="20577"/>
        <pc:sldMkLst>
          <pc:docMk/>
          <pc:sldMk cId="2866779647" sldId="316"/>
        </pc:sldMkLst>
        <pc:spChg chg="mod">
          <ac:chgData name="Hunter, Jodyann T. DPI" userId="S::jodyann.hunter@dpi.wi.gov::7b2abdba-2366-42e0-b651-f3a6e832ce6a" providerId="AD" clId="Web-{A30DD503-76E7-41A2-8357-D22D7B20511C}" dt="2024-02-28T20:12:59.482" v="8" actId="20577"/>
          <ac:spMkLst>
            <pc:docMk/>
            <pc:sldMk cId="2866779647" sldId="316"/>
            <ac:spMk id="3" creationId="{6FE660DD-3A04-EFA9-9169-95B66A7270F9}"/>
          </ac:spMkLst>
        </pc:spChg>
      </pc:sldChg>
    </pc:docChg>
  </pc:docChgLst>
  <pc:docChgLst>
    <pc:chgData name="Hunter, Jodyann T. DPI" userId="S::jodyann.hunter@dpi.wi.gov::7b2abdba-2366-42e0-b651-f3a6e832ce6a" providerId="AD" clId="Web-{A2C856F8-831E-422A-8267-BB1B020F692A}"/>
    <pc:docChg chg="delSld modSld sldOrd">
      <pc:chgData name="Hunter, Jodyann T. DPI" userId="S::jodyann.hunter@dpi.wi.gov::7b2abdba-2366-42e0-b651-f3a6e832ce6a" providerId="AD" clId="Web-{A2C856F8-831E-422A-8267-BB1B020F692A}" dt="2024-02-27T21:35:26.828" v="436"/>
      <pc:docMkLst>
        <pc:docMk/>
      </pc:docMkLst>
      <pc:sldChg chg="modSp">
        <pc:chgData name="Hunter, Jodyann T. DPI" userId="S::jodyann.hunter@dpi.wi.gov::7b2abdba-2366-42e0-b651-f3a6e832ce6a" providerId="AD" clId="Web-{A2C856F8-831E-422A-8267-BB1B020F692A}" dt="2024-02-27T21:13:32.213" v="435" actId="1076"/>
        <pc:sldMkLst>
          <pc:docMk/>
          <pc:sldMk cId="2861650964" sldId="267"/>
        </pc:sldMkLst>
        <pc:picChg chg="mod">
          <ac:chgData name="Hunter, Jodyann T. DPI" userId="S::jodyann.hunter@dpi.wi.gov::7b2abdba-2366-42e0-b651-f3a6e832ce6a" providerId="AD" clId="Web-{A2C856F8-831E-422A-8267-BB1B020F692A}" dt="2024-02-27T21:13:32.213" v="435" actId="1076"/>
          <ac:picMkLst>
            <pc:docMk/>
            <pc:sldMk cId="2861650964" sldId="267"/>
            <ac:picMk id="10" creationId="{AB1BA5E8-ACEA-960D-8587-5BA382A6D703}"/>
          </ac:picMkLst>
        </pc:picChg>
      </pc:sldChg>
      <pc:sldChg chg="modSp ord">
        <pc:chgData name="Hunter, Jodyann T. DPI" userId="S::jodyann.hunter@dpi.wi.gov::7b2abdba-2366-42e0-b651-f3a6e832ce6a" providerId="AD" clId="Web-{A2C856F8-831E-422A-8267-BB1B020F692A}" dt="2024-02-27T21:09:44.813" v="431" actId="20577"/>
        <pc:sldMkLst>
          <pc:docMk/>
          <pc:sldMk cId="4141266243" sldId="289"/>
        </pc:sldMkLst>
        <pc:spChg chg="mod">
          <ac:chgData name="Hunter, Jodyann T. DPI" userId="S::jodyann.hunter@dpi.wi.gov::7b2abdba-2366-42e0-b651-f3a6e832ce6a" providerId="AD" clId="Web-{A2C856F8-831E-422A-8267-BB1B020F692A}" dt="2024-02-27T21:09:44.813" v="431" actId="20577"/>
          <ac:spMkLst>
            <pc:docMk/>
            <pc:sldMk cId="4141266243" sldId="289"/>
            <ac:spMk id="7" creationId="{FF050224-9B84-C485-40AF-320D071BC1E9}"/>
          </ac:spMkLst>
        </pc:spChg>
      </pc:sldChg>
      <pc:sldChg chg="ord">
        <pc:chgData name="Hunter, Jodyann T. DPI" userId="S::jodyann.hunter@dpi.wi.gov::7b2abdba-2366-42e0-b651-f3a6e832ce6a" providerId="AD" clId="Web-{A2C856F8-831E-422A-8267-BB1B020F692A}" dt="2024-02-27T21:35:26.828" v="436"/>
        <pc:sldMkLst>
          <pc:docMk/>
          <pc:sldMk cId="3982355775" sldId="301"/>
        </pc:sldMkLst>
      </pc:sldChg>
      <pc:sldChg chg="modSp">
        <pc:chgData name="Hunter, Jodyann T. DPI" userId="S::jodyann.hunter@dpi.wi.gov::7b2abdba-2366-42e0-b651-f3a6e832ce6a" providerId="AD" clId="Web-{A2C856F8-831E-422A-8267-BB1B020F692A}" dt="2024-02-27T21:11:12.113" v="434" actId="20577"/>
        <pc:sldMkLst>
          <pc:docMk/>
          <pc:sldMk cId="3954812413" sldId="351"/>
        </pc:sldMkLst>
        <pc:spChg chg="mod">
          <ac:chgData name="Hunter, Jodyann T. DPI" userId="S::jodyann.hunter@dpi.wi.gov::7b2abdba-2366-42e0-b651-f3a6e832ce6a" providerId="AD" clId="Web-{A2C856F8-831E-422A-8267-BB1B020F692A}" dt="2024-02-27T20:54:11.557" v="70" actId="20577"/>
          <ac:spMkLst>
            <pc:docMk/>
            <pc:sldMk cId="3954812413" sldId="351"/>
            <ac:spMk id="2" creationId="{B367A919-1675-31B1-1C72-EF43A465AFAF}"/>
          </ac:spMkLst>
        </pc:spChg>
        <pc:spChg chg="mod">
          <ac:chgData name="Hunter, Jodyann T. DPI" userId="S::jodyann.hunter@dpi.wi.gov::7b2abdba-2366-42e0-b651-f3a6e832ce6a" providerId="AD" clId="Web-{A2C856F8-831E-422A-8267-BB1B020F692A}" dt="2024-02-27T21:11:12.113" v="434" actId="20577"/>
          <ac:spMkLst>
            <pc:docMk/>
            <pc:sldMk cId="3954812413" sldId="351"/>
            <ac:spMk id="3" creationId="{1783DA1D-6389-9ACC-66DA-B8B9151372EA}"/>
          </ac:spMkLst>
        </pc:spChg>
      </pc:sldChg>
      <pc:sldChg chg="del">
        <pc:chgData name="Hunter, Jodyann T. DPI" userId="S::jodyann.hunter@dpi.wi.gov::7b2abdba-2366-42e0-b651-f3a6e832ce6a" providerId="AD" clId="Web-{A2C856F8-831E-422A-8267-BB1B020F692A}" dt="2024-02-27T21:01:04.823" v="408"/>
        <pc:sldMkLst>
          <pc:docMk/>
          <pc:sldMk cId="1531075863" sldId="352"/>
        </pc:sldMkLst>
      </pc:sldChg>
    </pc:docChg>
  </pc:docChgLst>
  <pc:docChgLst>
    <pc:chgData name="Hunter, Jodyann T. DPI" userId="S::jodyann.hunter@dpi.wi.gov::7b2abdba-2366-42e0-b651-f3a6e832ce6a" providerId="AD" clId="Web-{384742DF-66FD-4707-AB9F-42DAFCA38794}"/>
    <pc:docChg chg="addSld modSld">
      <pc:chgData name="Hunter, Jodyann T. DPI" userId="S::jodyann.hunter@dpi.wi.gov::7b2abdba-2366-42e0-b651-f3a6e832ce6a" providerId="AD" clId="Web-{384742DF-66FD-4707-AB9F-42DAFCA38794}" dt="2024-02-23T14:40:56.041" v="32" actId="20577"/>
      <pc:docMkLst>
        <pc:docMk/>
      </pc:docMkLst>
      <pc:sldChg chg="modSp">
        <pc:chgData name="Hunter, Jodyann T. DPI" userId="S::jodyann.hunter@dpi.wi.gov::7b2abdba-2366-42e0-b651-f3a6e832ce6a" providerId="AD" clId="Web-{384742DF-66FD-4707-AB9F-42DAFCA38794}" dt="2024-02-23T14:38:44.335" v="7" actId="20577"/>
        <pc:sldMkLst>
          <pc:docMk/>
          <pc:sldMk cId="2861650964" sldId="267"/>
        </pc:sldMkLst>
        <pc:spChg chg="mod">
          <ac:chgData name="Hunter, Jodyann T. DPI" userId="S::jodyann.hunter@dpi.wi.gov::7b2abdba-2366-42e0-b651-f3a6e832ce6a" providerId="AD" clId="Web-{384742DF-66FD-4707-AB9F-42DAFCA38794}" dt="2024-02-23T14:38:44.335" v="7" actId="20577"/>
          <ac:spMkLst>
            <pc:docMk/>
            <pc:sldMk cId="2861650964" sldId="267"/>
            <ac:spMk id="9" creationId="{93119524-CAE2-882F-DE5D-A9B1FCDD0FFF}"/>
          </ac:spMkLst>
        </pc:spChg>
      </pc:sldChg>
      <pc:sldChg chg="modSp">
        <pc:chgData name="Hunter, Jodyann T. DPI" userId="S::jodyann.hunter@dpi.wi.gov::7b2abdba-2366-42e0-b651-f3a6e832ce6a" providerId="AD" clId="Web-{384742DF-66FD-4707-AB9F-42DAFCA38794}" dt="2024-02-23T14:39:07.883" v="9" actId="20577"/>
        <pc:sldMkLst>
          <pc:docMk/>
          <pc:sldMk cId="3849185111" sldId="290"/>
        </pc:sldMkLst>
        <pc:spChg chg="mod">
          <ac:chgData name="Hunter, Jodyann T. DPI" userId="S::jodyann.hunter@dpi.wi.gov::7b2abdba-2366-42e0-b651-f3a6e832ce6a" providerId="AD" clId="Web-{384742DF-66FD-4707-AB9F-42DAFCA38794}" dt="2024-02-23T14:39:07.883" v="9" actId="20577"/>
          <ac:spMkLst>
            <pc:docMk/>
            <pc:sldMk cId="3849185111" sldId="290"/>
            <ac:spMk id="9" creationId="{FC9A039F-57F0-AA06-2BDD-4F8F7DAE797B}"/>
          </ac:spMkLst>
        </pc:spChg>
      </pc:sldChg>
      <pc:sldChg chg="modSp">
        <pc:chgData name="Hunter, Jodyann T. DPI" userId="S::jodyann.hunter@dpi.wi.gov::7b2abdba-2366-42e0-b651-f3a6e832ce6a" providerId="AD" clId="Web-{384742DF-66FD-4707-AB9F-42DAFCA38794}" dt="2024-02-23T14:40:04.446" v="25" actId="20577"/>
        <pc:sldMkLst>
          <pc:docMk/>
          <pc:sldMk cId="1962313710" sldId="296"/>
        </pc:sldMkLst>
        <pc:spChg chg="mod">
          <ac:chgData name="Hunter, Jodyann T. DPI" userId="S::jodyann.hunter@dpi.wi.gov::7b2abdba-2366-42e0-b651-f3a6e832ce6a" providerId="AD" clId="Web-{384742DF-66FD-4707-AB9F-42DAFCA38794}" dt="2024-02-23T14:40:04.446" v="25" actId="20577"/>
          <ac:spMkLst>
            <pc:docMk/>
            <pc:sldMk cId="1962313710" sldId="296"/>
            <ac:spMk id="5" creationId="{1E18FDF8-9AE1-2B9A-6DE1-7C465F811450}"/>
          </ac:spMkLst>
        </pc:spChg>
      </pc:sldChg>
      <pc:sldChg chg="modSp new">
        <pc:chgData name="Hunter, Jodyann T. DPI" userId="S::jodyann.hunter@dpi.wi.gov::7b2abdba-2366-42e0-b651-f3a6e832ce6a" providerId="AD" clId="Web-{384742DF-66FD-4707-AB9F-42DAFCA38794}" dt="2024-02-23T14:40:56.041" v="32" actId="20577"/>
        <pc:sldMkLst>
          <pc:docMk/>
          <pc:sldMk cId="3687074114" sldId="310"/>
        </pc:sldMkLst>
        <pc:spChg chg="mod">
          <ac:chgData name="Hunter, Jodyann T. DPI" userId="S::jodyann.hunter@dpi.wi.gov::7b2abdba-2366-42e0-b651-f3a6e832ce6a" providerId="AD" clId="Web-{384742DF-66FD-4707-AB9F-42DAFCA38794}" dt="2024-02-23T14:40:56.041" v="32" actId="20577"/>
          <ac:spMkLst>
            <pc:docMk/>
            <pc:sldMk cId="3687074114" sldId="310"/>
            <ac:spMk id="2" creationId="{A8BA3BC9-9120-690A-7427-CA8387F609E8}"/>
          </ac:spMkLst>
        </pc:spChg>
      </pc:sldChg>
    </pc:docChg>
  </pc:docChgLst>
  <pc:docChgLst>
    <pc:chgData name="Hunter, Jodyann T. DPI" userId="S::jodyann.hunter@dpi.wi.gov::7b2abdba-2366-42e0-b651-f3a6e832ce6a" providerId="AD" clId="Web-{F2A28382-1291-42E2-885F-D5407CE1554F}"/>
    <pc:docChg chg="addSld modSld">
      <pc:chgData name="Hunter, Jodyann T. DPI" userId="S::jodyann.hunter@dpi.wi.gov::7b2abdba-2366-42e0-b651-f3a6e832ce6a" providerId="AD" clId="Web-{F2A28382-1291-42E2-885F-D5407CE1554F}" dt="2024-02-27T19:30:15.200" v="86" actId="20577"/>
      <pc:docMkLst>
        <pc:docMk/>
      </pc:docMkLst>
      <pc:sldChg chg="modSp">
        <pc:chgData name="Hunter, Jodyann T. DPI" userId="S::jodyann.hunter@dpi.wi.gov::7b2abdba-2366-42e0-b651-f3a6e832ce6a" providerId="AD" clId="Web-{F2A28382-1291-42E2-885F-D5407CE1554F}" dt="2024-02-27T19:23:58.315" v="77" actId="20577"/>
        <pc:sldMkLst>
          <pc:docMk/>
          <pc:sldMk cId="1804366068" sldId="314"/>
        </pc:sldMkLst>
        <pc:spChg chg="mod">
          <ac:chgData name="Hunter, Jodyann T. DPI" userId="S::jodyann.hunter@dpi.wi.gov::7b2abdba-2366-42e0-b651-f3a6e832ce6a" providerId="AD" clId="Web-{F2A28382-1291-42E2-885F-D5407CE1554F}" dt="2024-02-27T19:23:58.315" v="77" actId="20577"/>
          <ac:spMkLst>
            <pc:docMk/>
            <pc:sldMk cId="1804366068" sldId="314"/>
            <ac:spMk id="3" creationId="{6E3468EA-EA6B-6815-7F54-6C13E36E3904}"/>
          </ac:spMkLst>
        </pc:spChg>
        <pc:spChg chg="mod">
          <ac:chgData name="Hunter, Jodyann T. DPI" userId="S::jodyann.hunter@dpi.wi.gov::7b2abdba-2366-42e0-b651-f3a6e832ce6a" providerId="AD" clId="Web-{F2A28382-1291-42E2-885F-D5407CE1554F}" dt="2024-02-27T19:23:54.081" v="75" actId="20577"/>
          <ac:spMkLst>
            <pc:docMk/>
            <pc:sldMk cId="1804366068" sldId="314"/>
            <ac:spMk id="4" creationId="{6423E287-E42D-E722-9F77-E537207BE19F}"/>
          </ac:spMkLst>
        </pc:spChg>
      </pc:sldChg>
      <pc:sldChg chg="modSp">
        <pc:chgData name="Hunter, Jodyann T. DPI" userId="S::jodyann.hunter@dpi.wi.gov::7b2abdba-2366-42e0-b651-f3a6e832ce6a" providerId="AD" clId="Web-{F2A28382-1291-42E2-885F-D5407CE1554F}" dt="2024-02-27T19:19:12.714" v="18" actId="20577"/>
        <pc:sldMkLst>
          <pc:docMk/>
          <pc:sldMk cId="513702070" sldId="315"/>
        </pc:sldMkLst>
        <pc:spChg chg="mod">
          <ac:chgData name="Hunter, Jodyann T. DPI" userId="S::jodyann.hunter@dpi.wi.gov::7b2abdba-2366-42e0-b651-f3a6e832ce6a" providerId="AD" clId="Web-{F2A28382-1291-42E2-885F-D5407CE1554F}" dt="2024-02-27T19:19:12.714" v="18" actId="20577"/>
          <ac:spMkLst>
            <pc:docMk/>
            <pc:sldMk cId="513702070" sldId="315"/>
            <ac:spMk id="3" creationId="{8C1F34A9-6D5B-D473-089C-7E85BE695143}"/>
          </ac:spMkLst>
        </pc:spChg>
      </pc:sldChg>
      <pc:sldChg chg="modSp">
        <pc:chgData name="Hunter, Jodyann T. DPI" userId="S::jodyann.hunter@dpi.wi.gov::7b2abdba-2366-42e0-b651-f3a6e832ce6a" providerId="AD" clId="Web-{F2A28382-1291-42E2-885F-D5407CE1554F}" dt="2024-02-27T19:19:18.198" v="19" actId="20577"/>
        <pc:sldMkLst>
          <pc:docMk/>
          <pc:sldMk cId="2866779647" sldId="316"/>
        </pc:sldMkLst>
        <pc:spChg chg="mod">
          <ac:chgData name="Hunter, Jodyann T. DPI" userId="S::jodyann.hunter@dpi.wi.gov::7b2abdba-2366-42e0-b651-f3a6e832ce6a" providerId="AD" clId="Web-{F2A28382-1291-42E2-885F-D5407CE1554F}" dt="2024-02-27T19:19:18.198" v="19" actId="20577"/>
          <ac:spMkLst>
            <pc:docMk/>
            <pc:sldMk cId="2866779647" sldId="316"/>
            <ac:spMk id="3" creationId="{6FE660DD-3A04-EFA9-9169-95B66A7270F9}"/>
          </ac:spMkLst>
        </pc:spChg>
      </pc:sldChg>
      <pc:sldChg chg="modSp">
        <pc:chgData name="Hunter, Jodyann T. DPI" userId="S::jodyann.hunter@dpi.wi.gov::7b2abdba-2366-42e0-b651-f3a6e832ce6a" providerId="AD" clId="Web-{F2A28382-1291-42E2-885F-D5407CE1554F}" dt="2024-02-27T19:24:06.034" v="78" actId="1076"/>
        <pc:sldMkLst>
          <pc:docMk/>
          <pc:sldMk cId="2875038405" sldId="317"/>
        </pc:sldMkLst>
        <pc:spChg chg="mod">
          <ac:chgData name="Hunter, Jodyann T. DPI" userId="S::jodyann.hunter@dpi.wi.gov::7b2abdba-2366-42e0-b651-f3a6e832ce6a" providerId="AD" clId="Web-{F2A28382-1291-42E2-885F-D5407CE1554F}" dt="2024-02-27T19:24:06.034" v="78" actId="1076"/>
          <ac:spMkLst>
            <pc:docMk/>
            <pc:sldMk cId="2875038405" sldId="317"/>
            <ac:spMk id="3" creationId="{886081A2-A0B3-81E9-2721-01AC74628F27}"/>
          </ac:spMkLst>
        </pc:spChg>
      </pc:sldChg>
      <pc:sldChg chg="modSp">
        <pc:chgData name="Hunter, Jodyann T. DPI" userId="S::jodyann.hunter@dpi.wi.gov::7b2abdba-2366-42e0-b651-f3a6e832ce6a" providerId="AD" clId="Web-{F2A28382-1291-42E2-885F-D5407CE1554F}" dt="2024-02-27T19:19:36.261" v="25" actId="20577"/>
        <pc:sldMkLst>
          <pc:docMk/>
          <pc:sldMk cId="3799962209" sldId="318"/>
        </pc:sldMkLst>
        <pc:spChg chg="mod">
          <ac:chgData name="Hunter, Jodyann T. DPI" userId="S::jodyann.hunter@dpi.wi.gov::7b2abdba-2366-42e0-b651-f3a6e832ce6a" providerId="AD" clId="Web-{F2A28382-1291-42E2-885F-D5407CE1554F}" dt="2024-02-27T19:19:36.261" v="25" actId="20577"/>
          <ac:spMkLst>
            <pc:docMk/>
            <pc:sldMk cId="3799962209" sldId="318"/>
            <ac:spMk id="3" creationId="{194AD80B-75C0-4093-C7ED-1DFA33A2B591}"/>
          </ac:spMkLst>
        </pc:spChg>
      </pc:sldChg>
      <pc:sldChg chg="modSp">
        <pc:chgData name="Hunter, Jodyann T. DPI" userId="S::jodyann.hunter@dpi.wi.gov::7b2abdba-2366-42e0-b651-f3a6e832ce6a" providerId="AD" clId="Web-{F2A28382-1291-42E2-885F-D5407CE1554F}" dt="2024-02-27T19:19:43.590" v="28" actId="20577"/>
        <pc:sldMkLst>
          <pc:docMk/>
          <pc:sldMk cId="2006291470" sldId="319"/>
        </pc:sldMkLst>
        <pc:spChg chg="mod">
          <ac:chgData name="Hunter, Jodyann T. DPI" userId="S::jodyann.hunter@dpi.wi.gov::7b2abdba-2366-42e0-b651-f3a6e832ce6a" providerId="AD" clId="Web-{F2A28382-1291-42E2-885F-D5407CE1554F}" dt="2024-02-27T19:19:43.590" v="28" actId="20577"/>
          <ac:spMkLst>
            <pc:docMk/>
            <pc:sldMk cId="2006291470" sldId="319"/>
            <ac:spMk id="3" creationId="{0D2F374B-A0EF-D6EB-3397-D2BAAB63980A}"/>
          </ac:spMkLst>
        </pc:spChg>
      </pc:sldChg>
      <pc:sldChg chg="modSp">
        <pc:chgData name="Hunter, Jodyann T. DPI" userId="S::jodyann.hunter@dpi.wi.gov::7b2abdba-2366-42e0-b651-f3a6e832ce6a" providerId="AD" clId="Web-{F2A28382-1291-42E2-885F-D5407CE1554F}" dt="2024-02-27T19:19:52.168" v="30" actId="20577"/>
        <pc:sldMkLst>
          <pc:docMk/>
          <pc:sldMk cId="2844214606" sldId="320"/>
        </pc:sldMkLst>
        <pc:spChg chg="mod">
          <ac:chgData name="Hunter, Jodyann T. DPI" userId="S::jodyann.hunter@dpi.wi.gov::7b2abdba-2366-42e0-b651-f3a6e832ce6a" providerId="AD" clId="Web-{F2A28382-1291-42E2-885F-D5407CE1554F}" dt="2024-02-27T19:19:52.168" v="30" actId="20577"/>
          <ac:spMkLst>
            <pc:docMk/>
            <pc:sldMk cId="2844214606" sldId="320"/>
            <ac:spMk id="3" creationId="{9FC221E0-9C79-D788-CC0C-3E499DF96426}"/>
          </ac:spMkLst>
        </pc:spChg>
      </pc:sldChg>
      <pc:sldChg chg="modSp">
        <pc:chgData name="Hunter, Jodyann T. DPI" userId="S::jodyann.hunter@dpi.wi.gov::7b2abdba-2366-42e0-b651-f3a6e832ce6a" providerId="AD" clId="Web-{F2A28382-1291-42E2-885F-D5407CE1554F}" dt="2024-02-27T19:19:55.840" v="31" actId="20577"/>
        <pc:sldMkLst>
          <pc:docMk/>
          <pc:sldMk cId="1442191848" sldId="321"/>
        </pc:sldMkLst>
        <pc:spChg chg="mod">
          <ac:chgData name="Hunter, Jodyann T. DPI" userId="S::jodyann.hunter@dpi.wi.gov::7b2abdba-2366-42e0-b651-f3a6e832ce6a" providerId="AD" clId="Web-{F2A28382-1291-42E2-885F-D5407CE1554F}" dt="2024-02-27T19:19:55.840" v="31" actId="20577"/>
          <ac:spMkLst>
            <pc:docMk/>
            <pc:sldMk cId="1442191848" sldId="321"/>
            <ac:spMk id="3" creationId="{6B066A53-E864-EA60-D8C2-285D66BF56A1}"/>
          </ac:spMkLst>
        </pc:spChg>
      </pc:sldChg>
      <pc:sldChg chg="modSp">
        <pc:chgData name="Hunter, Jodyann T. DPI" userId="S::jodyann.hunter@dpi.wi.gov::7b2abdba-2366-42e0-b651-f3a6e832ce6a" providerId="AD" clId="Web-{F2A28382-1291-42E2-885F-D5407CE1554F}" dt="2024-02-27T19:20:01.762" v="32" actId="20577"/>
        <pc:sldMkLst>
          <pc:docMk/>
          <pc:sldMk cId="541806034" sldId="322"/>
        </pc:sldMkLst>
        <pc:spChg chg="mod">
          <ac:chgData name="Hunter, Jodyann T. DPI" userId="S::jodyann.hunter@dpi.wi.gov::7b2abdba-2366-42e0-b651-f3a6e832ce6a" providerId="AD" clId="Web-{F2A28382-1291-42E2-885F-D5407CE1554F}" dt="2024-02-27T19:20:01.762" v="32" actId="20577"/>
          <ac:spMkLst>
            <pc:docMk/>
            <pc:sldMk cId="541806034" sldId="322"/>
            <ac:spMk id="3" creationId="{2CA68CB6-257C-F702-8291-D64B4273490C}"/>
          </ac:spMkLst>
        </pc:spChg>
      </pc:sldChg>
      <pc:sldChg chg="modSp">
        <pc:chgData name="Hunter, Jodyann T. DPI" userId="S::jodyann.hunter@dpi.wi.gov::7b2abdba-2366-42e0-b651-f3a6e832ce6a" providerId="AD" clId="Web-{F2A28382-1291-42E2-885F-D5407CE1554F}" dt="2024-02-27T19:20:06.872" v="33" actId="20577"/>
        <pc:sldMkLst>
          <pc:docMk/>
          <pc:sldMk cId="3493649865" sldId="323"/>
        </pc:sldMkLst>
        <pc:spChg chg="mod">
          <ac:chgData name="Hunter, Jodyann T. DPI" userId="S::jodyann.hunter@dpi.wi.gov::7b2abdba-2366-42e0-b651-f3a6e832ce6a" providerId="AD" clId="Web-{F2A28382-1291-42E2-885F-D5407CE1554F}" dt="2024-02-27T19:20:06.872" v="33" actId="20577"/>
          <ac:spMkLst>
            <pc:docMk/>
            <pc:sldMk cId="3493649865" sldId="323"/>
            <ac:spMk id="4" creationId="{D015D3F5-1498-9298-B71C-FE401B5666CA}"/>
          </ac:spMkLst>
        </pc:spChg>
      </pc:sldChg>
      <pc:sldChg chg="modSp">
        <pc:chgData name="Hunter, Jodyann T. DPI" userId="S::jodyann.hunter@dpi.wi.gov::7b2abdba-2366-42e0-b651-f3a6e832ce6a" providerId="AD" clId="Web-{F2A28382-1291-42E2-885F-D5407CE1554F}" dt="2024-02-27T19:20:12.590" v="34" actId="20577"/>
        <pc:sldMkLst>
          <pc:docMk/>
          <pc:sldMk cId="1026913203" sldId="324"/>
        </pc:sldMkLst>
        <pc:spChg chg="mod">
          <ac:chgData name="Hunter, Jodyann T. DPI" userId="S::jodyann.hunter@dpi.wi.gov::7b2abdba-2366-42e0-b651-f3a6e832ce6a" providerId="AD" clId="Web-{F2A28382-1291-42E2-885F-D5407CE1554F}" dt="2024-02-27T19:20:12.590" v="34" actId="20577"/>
          <ac:spMkLst>
            <pc:docMk/>
            <pc:sldMk cId="1026913203" sldId="324"/>
            <ac:spMk id="3" creationId="{B4D263BD-654A-682C-074E-DEF935594645}"/>
          </ac:spMkLst>
        </pc:spChg>
      </pc:sldChg>
      <pc:sldChg chg="modSp">
        <pc:chgData name="Hunter, Jodyann T. DPI" userId="S::jodyann.hunter@dpi.wi.gov::7b2abdba-2366-42e0-b651-f3a6e832ce6a" providerId="AD" clId="Web-{F2A28382-1291-42E2-885F-D5407CE1554F}" dt="2024-02-27T19:20:17.622" v="35" actId="20577"/>
        <pc:sldMkLst>
          <pc:docMk/>
          <pc:sldMk cId="1644440036" sldId="325"/>
        </pc:sldMkLst>
        <pc:spChg chg="mod">
          <ac:chgData name="Hunter, Jodyann T. DPI" userId="S::jodyann.hunter@dpi.wi.gov::7b2abdba-2366-42e0-b651-f3a6e832ce6a" providerId="AD" clId="Web-{F2A28382-1291-42E2-885F-D5407CE1554F}" dt="2024-02-27T19:20:17.622" v="35" actId="20577"/>
          <ac:spMkLst>
            <pc:docMk/>
            <pc:sldMk cId="1644440036" sldId="325"/>
            <ac:spMk id="3" creationId="{B0D4A80F-A92B-B55F-50AE-C411EC6BFBF8}"/>
          </ac:spMkLst>
        </pc:spChg>
      </pc:sldChg>
      <pc:sldChg chg="modSp">
        <pc:chgData name="Hunter, Jodyann T. DPI" userId="S::jodyann.hunter@dpi.wi.gov::7b2abdba-2366-42e0-b651-f3a6e832ce6a" providerId="AD" clId="Web-{F2A28382-1291-42E2-885F-D5407CE1554F}" dt="2024-02-27T19:20:24.075" v="38" actId="20577"/>
        <pc:sldMkLst>
          <pc:docMk/>
          <pc:sldMk cId="1246539001" sldId="326"/>
        </pc:sldMkLst>
        <pc:spChg chg="mod">
          <ac:chgData name="Hunter, Jodyann T. DPI" userId="S::jodyann.hunter@dpi.wi.gov::7b2abdba-2366-42e0-b651-f3a6e832ce6a" providerId="AD" clId="Web-{F2A28382-1291-42E2-885F-D5407CE1554F}" dt="2024-02-27T19:20:24.075" v="38" actId="20577"/>
          <ac:spMkLst>
            <pc:docMk/>
            <pc:sldMk cId="1246539001" sldId="326"/>
            <ac:spMk id="3" creationId="{015F0970-157B-3FBA-3BD2-C65B467EC9C1}"/>
          </ac:spMkLst>
        </pc:spChg>
      </pc:sldChg>
      <pc:sldChg chg="modSp">
        <pc:chgData name="Hunter, Jodyann T. DPI" userId="S::jodyann.hunter@dpi.wi.gov::7b2abdba-2366-42e0-b651-f3a6e832ce6a" providerId="AD" clId="Web-{F2A28382-1291-42E2-885F-D5407CE1554F}" dt="2024-02-27T19:20:29.216" v="40" actId="20577"/>
        <pc:sldMkLst>
          <pc:docMk/>
          <pc:sldMk cId="3228797231" sldId="327"/>
        </pc:sldMkLst>
        <pc:spChg chg="mod">
          <ac:chgData name="Hunter, Jodyann T. DPI" userId="S::jodyann.hunter@dpi.wi.gov::7b2abdba-2366-42e0-b651-f3a6e832ce6a" providerId="AD" clId="Web-{F2A28382-1291-42E2-885F-D5407CE1554F}" dt="2024-02-27T19:20:29.216" v="40" actId="20577"/>
          <ac:spMkLst>
            <pc:docMk/>
            <pc:sldMk cId="3228797231" sldId="327"/>
            <ac:spMk id="3" creationId="{AE622102-D37B-8A21-F330-D577101A83E7}"/>
          </ac:spMkLst>
        </pc:spChg>
      </pc:sldChg>
      <pc:sldChg chg="modSp">
        <pc:chgData name="Hunter, Jodyann T. DPI" userId="S::jodyann.hunter@dpi.wi.gov::7b2abdba-2366-42e0-b651-f3a6e832ce6a" providerId="AD" clId="Web-{F2A28382-1291-42E2-885F-D5407CE1554F}" dt="2024-02-27T19:20:34.810" v="41" actId="20577"/>
        <pc:sldMkLst>
          <pc:docMk/>
          <pc:sldMk cId="2742217816" sldId="328"/>
        </pc:sldMkLst>
        <pc:spChg chg="mod">
          <ac:chgData name="Hunter, Jodyann T. DPI" userId="S::jodyann.hunter@dpi.wi.gov::7b2abdba-2366-42e0-b651-f3a6e832ce6a" providerId="AD" clId="Web-{F2A28382-1291-42E2-885F-D5407CE1554F}" dt="2024-02-27T19:20:34.810" v="41" actId="20577"/>
          <ac:spMkLst>
            <pc:docMk/>
            <pc:sldMk cId="2742217816" sldId="328"/>
            <ac:spMk id="3" creationId="{5E29B195-42B0-1902-F058-5DD020ADDAE7}"/>
          </ac:spMkLst>
        </pc:spChg>
      </pc:sldChg>
      <pc:sldChg chg="modSp">
        <pc:chgData name="Hunter, Jodyann T. DPI" userId="S::jodyann.hunter@dpi.wi.gov::7b2abdba-2366-42e0-b651-f3a6e832ce6a" providerId="AD" clId="Web-{F2A28382-1291-42E2-885F-D5407CE1554F}" dt="2024-02-27T19:20:40.029" v="42" actId="20577"/>
        <pc:sldMkLst>
          <pc:docMk/>
          <pc:sldMk cId="1198582345" sldId="329"/>
        </pc:sldMkLst>
        <pc:spChg chg="mod">
          <ac:chgData name="Hunter, Jodyann T. DPI" userId="S::jodyann.hunter@dpi.wi.gov::7b2abdba-2366-42e0-b651-f3a6e832ce6a" providerId="AD" clId="Web-{F2A28382-1291-42E2-885F-D5407CE1554F}" dt="2024-02-27T19:20:40.029" v="42" actId="20577"/>
          <ac:spMkLst>
            <pc:docMk/>
            <pc:sldMk cId="1198582345" sldId="329"/>
            <ac:spMk id="3" creationId="{D9F3CFCF-F8D4-B094-7FA2-F60BDFE4D06B}"/>
          </ac:spMkLst>
        </pc:spChg>
      </pc:sldChg>
      <pc:sldChg chg="modSp">
        <pc:chgData name="Hunter, Jodyann T. DPI" userId="S::jodyann.hunter@dpi.wi.gov::7b2abdba-2366-42e0-b651-f3a6e832ce6a" providerId="AD" clId="Web-{F2A28382-1291-42E2-885F-D5407CE1554F}" dt="2024-02-27T19:20:43.685" v="43" actId="20577"/>
        <pc:sldMkLst>
          <pc:docMk/>
          <pc:sldMk cId="3532555784" sldId="330"/>
        </pc:sldMkLst>
        <pc:spChg chg="mod">
          <ac:chgData name="Hunter, Jodyann T. DPI" userId="S::jodyann.hunter@dpi.wi.gov::7b2abdba-2366-42e0-b651-f3a6e832ce6a" providerId="AD" clId="Web-{F2A28382-1291-42E2-885F-D5407CE1554F}" dt="2024-02-27T19:20:43.685" v="43" actId="20577"/>
          <ac:spMkLst>
            <pc:docMk/>
            <pc:sldMk cId="3532555784" sldId="330"/>
            <ac:spMk id="3" creationId="{DB1D65C2-15DF-A6FA-6B75-FA84DABE1D09}"/>
          </ac:spMkLst>
        </pc:spChg>
      </pc:sldChg>
      <pc:sldChg chg="modSp">
        <pc:chgData name="Hunter, Jodyann T. DPI" userId="S::jodyann.hunter@dpi.wi.gov::7b2abdba-2366-42e0-b651-f3a6e832ce6a" providerId="AD" clId="Web-{F2A28382-1291-42E2-885F-D5407CE1554F}" dt="2024-02-27T19:20:48.091" v="44" actId="20577"/>
        <pc:sldMkLst>
          <pc:docMk/>
          <pc:sldMk cId="3005462450" sldId="331"/>
        </pc:sldMkLst>
        <pc:spChg chg="mod">
          <ac:chgData name="Hunter, Jodyann T. DPI" userId="S::jodyann.hunter@dpi.wi.gov::7b2abdba-2366-42e0-b651-f3a6e832ce6a" providerId="AD" clId="Web-{F2A28382-1291-42E2-885F-D5407CE1554F}" dt="2024-02-27T19:20:48.091" v="44" actId="20577"/>
          <ac:spMkLst>
            <pc:docMk/>
            <pc:sldMk cId="3005462450" sldId="331"/>
            <ac:spMk id="5" creationId="{24BA7E1F-BFAA-51D0-7C8C-0C3F4FAD3008}"/>
          </ac:spMkLst>
        </pc:spChg>
      </pc:sldChg>
      <pc:sldChg chg="modSp">
        <pc:chgData name="Hunter, Jodyann T. DPI" userId="S::jodyann.hunter@dpi.wi.gov::7b2abdba-2366-42e0-b651-f3a6e832ce6a" providerId="AD" clId="Web-{F2A28382-1291-42E2-885F-D5407CE1554F}" dt="2024-02-27T19:20:53.717" v="45" actId="20577"/>
        <pc:sldMkLst>
          <pc:docMk/>
          <pc:sldMk cId="3458035823" sldId="332"/>
        </pc:sldMkLst>
        <pc:spChg chg="mod">
          <ac:chgData name="Hunter, Jodyann T. DPI" userId="S::jodyann.hunter@dpi.wi.gov::7b2abdba-2366-42e0-b651-f3a6e832ce6a" providerId="AD" clId="Web-{F2A28382-1291-42E2-885F-D5407CE1554F}" dt="2024-02-27T19:20:53.717" v="45" actId="20577"/>
          <ac:spMkLst>
            <pc:docMk/>
            <pc:sldMk cId="3458035823" sldId="332"/>
            <ac:spMk id="3" creationId="{1953B87D-D1A8-61C3-8320-3DE3FF5516CE}"/>
          </ac:spMkLst>
        </pc:spChg>
      </pc:sldChg>
      <pc:sldChg chg="modSp">
        <pc:chgData name="Hunter, Jodyann T. DPI" userId="S::jodyann.hunter@dpi.wi.gov::7b2abdba-2366-42e0-b651-f3a6e832ce6a" providerId="AD" clId="Web-{F2A28382-1291-42E2-885F-D5407CE1554F}" dt="2024-02-27T19:20:59.467" v="46" actId="20577"/>
        <pc:sldMkLst>
          <pc:docMk/>
          <pc:sldMk cId="3576810114" sldId="333"/>
        </pc:sldMkLst>
        <pc:spChg chg="mod">
          <ac:chgData name="Hunter, Jodyann T. DPI" userId="S::jodyann.hunter@dpi.wi.gov::7b2abdba-2366-42e0-b651-f3a6e832ce6a" providerId="AD" clId="Web-{F2A28382-1291-42E2-885F-D5407CE1554F}" dt="2024-02-27T19:20:59.467" v="46" actId="20577"/>
          <ac:spMkLst>
            <pc:docMk/>
            <pc:sldMk cId="3576810114" sldId="333"/>
            <ac:spMk id="3" creationId="{498AF4EF-694F-9C9E-D5E0-B6D3C2122C7F}"/>
          </ac:spMkLst>
        </pc:spChg>
      </pc:sldChg>
      <pc:sldChg chg="modSp">
        <pc:chgData name="Hunter, Jodyann T. DPI" userId="S::jodyann.hunter@dpi.wi.gov::7b2abdba-2366-42e0-b651-f3a6e832ce6a" providerId="AD" clId="Web-{F2A28382-1291-42E2-885F-D5407CE1554F}" dt="2024-02-27T19:21:05.154" v="47" actId="20577"/>
        <pc:sldMkLst>
          <pc:docMk/>
          <pc:sldMk cId="952180693" sldId="334"/>
        </pc:sldMkLst>
        <pc:spChg chg="mod">
          <ac:chgData name="Hunter, Jodyann T. DPI" userId="S::jodyann.hunter@dpi.wi.gov::7b2abdba-2366-42e0-b651-f3a6e832ce6a" providerId="AD" clId="Web-{F2A28382-1291-42E2-885F-D5407CE1554F}" dt="2024-02-27T19:21:05.154" v="47" actId="20577"/>
          <ac:spMkLst>
            <pc:docMk/>
            <pc:sldMk cId="952180693" sldId="334"/>
            <ac:spMk id="3" creationId="{E60584E9-F6D1-8F90-EED9-6FC7A3C19E87}"/>
          </ac:spMkLst>
        </pc:spChg>
      </pc:sldChg>
      <pc:sldChg chg="modSp">
        <pc:chgData name="Hunter, Jodyann T. DPI" userId="S::jodyann.hunter@dpi.wi.gov::7b2abdba-2366-42e0-b651-f3a6e832ce6a" providerId="AD" clId="Web-{F2A28382-1291-42E2-885F-D5407CE1554F}" dt="2024-02-27T19:21:09.670" v="48" actId="20577"/>
        <pc:sldMkLst>
          <pc:docMk/>
          <pc:sldMk cId="1437730981" sldId="335"/>
        </pc:sldMkLst>
        <pc:spChg chg="mod">
          <ac:chgData name="Hunter, Jodyann T. DPI" userId="S::jodyann.hunter@dpi.wi.gov::7b2abdba-2366-42e0-b651-f3a6e832ce6a" providerId="AD" clId="Web-{F2A28382-1291-42E2-885F-D5407CE1554F}" dt="2024-02-27T19:21:09.670" v="48" actId="20577"/>
          <ac:spMkLst>
            <pc:docMk/>
            <pc:sldMk cId="1437730981" sldId="335"/>
            <ac:spMk id="4" creationId="{4F124EF4-3329-9801-C741-9B158439E732}"/>
          </ac:spMkLst>
        </pc:spChg>
      </pc:sldChg>
      <pc:sldChg chg="modSp">
        <pc:chgData name="Hunter, Jodyann T. DPI" userId="S::jodyann.hunter@dpi.wi.gov::7b2abdba-2366-42e0-b651-f3a6e832ce6a" providerId="AD" clId="Web-{F2A28382-1291-42E2-885F-D5407CE1554F}" dt="2024-02-27T19:21:15.061" v="50" actId="20577"/>
        <pc:sldMkLst>
          <pc:docMk/>
          <pc:sldMk cId="1978297897" sldId="336"/>
        </pc:sldMkLst>
        <pc:spChg chg="mod">
          <ac:chgData name="Hunter, Jodyann T. DPI" userId="S::jodyann.hunter@dpi.wi.gov::7b2abdba-2366-42e0-b651-f3a6e832ce6a" providerId="AD" clId="Web-{F2A28382-1291-42E2-885F-D5407CE1554F}" dt="2024-02-27T19:21:15.061" v="50" actId="20577"/>
          <ac:spMkLst>
            <pc:docMk/>
            <pc:sldMk cId="1978297897" sldId="336"/>
            <ac:spMk id="3" creationId="{5C7B7970-7635-C5B5-31C5-A4294773EA30}"/>
          </ac:spMkLst>
        </pc:spChg>
      </pc:sldChg>
      <pc:sldChg chg="modSp">
        <pc:chgData name="Hunter, Jodyann T. DPI" userId="S::jodyann.hunter@dpi.wi.gov::7b2abdba-2366-42e0-b651-f3a6e832ce6a" providerId="AD" clId="Web-{F2A28382-1291-42E2-885F-D5407CE1554F}" dt="2024-02-27T19:21:18.842" v="52" actId="20577"/>
        <pc:sldMkLst>
          <pc:docMk/>
          <pc:sldMk cId="3794946022" sldId="337"/>
        </pc:sldMkLst>
        <pc:spChg chg="mod">
          <ac:chgData name="Hunter, Jodyann T. DPI" userId="S::jodyann.hunter@dpi.wi.gov::7b2abdba-2366-42e0-b651-f3a6e832ce6a" providerId="AD" clId="Web-{F2A28382-1291-42E2-885F-D5407CE1554F}" dt="2024-02-27T19:21:18.842" v="52" actId="20577"/>
          <ac:spMkLst>
            <pc:docMk/>
            <pc:sldMk cId="3794946022" sldId="337"/>
            <ac:spMk id="3" creationId="{BAEEDB44-9289-81DC-8DE0-5E7EFF899293}"/>
          </ac:spMkLst>
        </pc:spChg>
      </pc:sldChg>
      <pc:sldChg chg="modSp">
        <pc:chgData name="Hunter, Jodyann T. DPI" userId="S::jodyann.hunter@dpi.wi.gov::7b2abdba-2366-42e0-b651-f3a6e832ce6a" providerId="AD" clId="Web-{F2A28382-1291-42E2-885F-D5407CE1554F}" dt="2024-02-27T19:21:22.764" v="54" actId="20577"/>
        <pc:sldMkLst>
          <pc:docMk/>
          <pc:sldMk cId="86869863" sldId="338"/>
        </pc:sldMkLst>
        <pc:spChg chg="mod">
          <ac:chgData name="Hunter, Jodyann T. DPI" userId="S::jodyann.hunter@dpi.wi.gov::7b2abdba-2366-42e0-b651-f3a6e832ce6a" providerId="AD" clId="Web-{F2A28382-1291-42E2-885F-D5407CE1554F}" dt="2024-02-27T19:21:22.764" v="54" actId="20577"/>
          <ac:spMkLst>
            <pc:docMk/>
            <pc:sldMk cId="86869863" sldId="338"/>
            <ac:spMk id="3" creationId="{D15C0C70-EBC5-932B-E6BF-0BEC685341EB}"/>
          </ac:spMkLst>
        </pc:spChg>
      </pc:sldChg>
      <pc:sldChg chg="modSp">
        <pc:chgData name="Hunter, Jodyann T. DPI" userId="S::jodyann.hunter@dpi.wi.gov::7b2abdba-2366-42e0-b651-f3a6e832ce6a" providerId="AD" clId="Web-{F2A28382-1291-42E2-885F-D5407CE1554F}" dt="2024-02-27T19:21:28.452" v="55" actId="20577"/>
        <pc:sldMkLst>
          <pc:docMk/>
          <pc:sldMk cId="1816596950" sldId="339"/>
        </pc:sldMkLst>
        <pc:spChg chg="mod">
          <ac:chgData name="Hunter, Jodyann T. DPI" userId="S::jodyann.hunter@dpi.wi.gov::7b2abdba-2366-42e0-b651-f3a6e832ce6a" providerId="AD" clId="Web-{F2A28382-1291-42E2-885F-D5407CE1554F}" dt="2024-02-27T19:21:28.452" v="55" actId="20577"/>
          <ac:spMkLst>
            <pc:docMk/>
            <pc:sldMk cId="1816596950" sldId="339"/>
            <ac:spMk id="3" creationId="{093FA239-98B5-DA63-896D-B2F4010F1630}"/>
          </ac:spMkLst>
        </pc:spChg>
      </pc:sldChg>
      <pc:sldChg chg="modSp">
        <pc:chgData name="Hunter, Jodyann T. DPI" userId="S::jodyann.hunter@dpi.wi.gov::7b2abdba-2366-42e0-b651-f3a6e832ce6a" providerId="AD" clId="Web-{F2A28382-1291-42E2-885F-D5407CE1554F}" dt="2024-02-27T19:21:32.452" v="56" actId="20577"/>
        <pc:sldMkLst>
          <pc:docMk/>
          <pc:sldMk cId="3327119713" sldId="340"/>
        </pc:sldMkLst>
        <pc:spChg chg="mod">
          <ac:chgData name="Hunter, Jodyann T. DPI" userId="S::jodyann.hunter@dpi.wi.gov::7b2abdba-2366-42e0-b651-f3a6e832ce6a" providerId="AD" clId="Web-{F2A28382-1291-42E2-885F-D5407CE1554F}" dt="2024-02-27T19:21:32.452" v="56" actId="20577"/>
          <ac:spMkLst>
            <pc:docMk/>
            <pc:sldMk cId="3327119713" sldId="340"/>
            <ac:spMk id="3" creationId="{28B4DAEC-F76C-5B3F-671A-E95ADA877D1C}"/>
          </ac:spMkLst>
        </pc:spChg>
      </pc:sldChg>
      <pc:sldChg chg="modSp">
        <pc:chgData name="Hunter, Jodyann T. DPI" userId="S::jodyann.hunter@dpi.wi.gov::7b2abdba-2366-42e0-b651-f3a6e832ce6a" providerId="AD" clId="Web-{F2A28382-1291-42E2-885F-D5407CE1554F}" dt="2024-02-27T19:21:37.390" v="57" actId="20577"/>
        <pc:sldMkLst>
          <pc:docMk/>
          <pc:sldMk cId="579290131" sldId="341"/>
        </pc:sldMkLst>
        <pc:spChg chg="mod">
          <ac:chgData name="Hunter, Jodyann T. DPI" userId="S::jodyann.hunter@dpi.wi.gov::7b2abdba-2366-42e0-b651-f3a6e832ce6a" providerId="AD" clId="Web-{F2A28382-1291-42E2-885F-D5407CE1554F}" dt="2024-02-27T19:21:37.390" v="57" actId="20577"/>
          <ac:spMkLst>
            <pc:docMk/>
            <pc:sldMk cId="579290131" sldId="341"/>
            <ac:spMk id="3" creationId="{52247E11-BCCB-6C25-F849-18960C702F26}"/>
          </ac:spMkLst>
        </pc:spChg>
      </pc:sldChg>
      <pc:sldChg chg="modSp">
        <pc:chgData name="Hunter, Jodyann T. DPI" userId="S::jodyann.hunter@dpi.wi.gov::7b2abdba-2366-42e0-b651-f3a6e832ce6a" providerId="AD" clId="Web-{F2A28382-1291-42E2-885F-D5407CE1554F}" dt="2024-02-27T19:21:42.390" v="58" actId="20577"/>
        <pc:sldMkLst>
          <pc:docMk/>
          <pc:sldMk cId="1036901184" sldId="342"/>
        </pc:sldMkLst>
        <pc:spChg chg="mod">
          <ac:chgData name="Hunter, Jodyann T. DPI" userId="S::jodyann.hunter@dpi.wi.gov::7b2abdba-2366-42e0-b651-f3a6e832ce6a" providerId="AD" clId="Web-{F2A28382-1291-42E2-885F-D5407CE1554F}" dt="2024-02-27T19:21:42.390" v="58" actId="20577"/>
          <ac:spMkLst>
            <pc:docMk/>
            <pc:sldMk cId="1036901184" sldId="342"/>
            <ac:spMk id="3" creationId="{4666DCB0-C566-BDF3-CF0E-0C0B733F5575}"/>
          </ac:spMkLst>
        </pc:spChg>
      </pc:sldChg>
      <pc:sldChg chg="modSp">
        <pc:chgData name="Hunter, Jodyann T. DPI" userId="S::jodyann.hunter@dpi.wi.gov::7b2abdba-2366-42e0-b651-f3a6e832ce6a" providerId="AD" clId="Web-{F2A28382-1291-42E2-885F-D5407CE1554F}" dt="2024-02-27T19:21:46.312" v="59" actId="20577"/>
        <pc:sldMkLst>
          <pc:docMk/>
          <pc:sldMk cId="448156354" sldId="343"/>
        </pc:sldMkLst>
        <pc:spChg chg="mod">
          <ac:chgData name="Hunter, Jodyann T. DPI" userId="S::jodyann.hunter@dpi.wi.gov::7b2abdba-2366-42e0-b651-f3a6e832ce6a" providerId="AD" clId="Web-{F2A28382-1291-42E2-885F-D5407CE1554F}" dt="2024-02-27T19:21:46.312" v="59" actId="20577"/>
          <ac:spMkLst>
            <pc:docMk/>
            <pc:sldMk cId="448156354" sldId="343"/>
            <ac:spMk id="3" creationId="{406E7E2E-16C1-A8EE-17CC-39887C0E0872}"/>
          </ac:spMkLst>
        </pc:spChg>
      </pc:sldChg>
      <pc:sldChg chg="modSp">
        <pc:chgData name="Hunter, Jodyann T. DPI" userId="S::jodyann.hunter@dpi.wi.gov::7b2abdba-2366-42e0-b651-f3a6e832ce6a" providerId="AD" clId="Web-{F2A28382-1291-42E2-885F-D5407CE1554F}" dt="2024-02-27T19:21:59.265" v="61" actId="20577"/>
        <pc:sldMkLst>
          <pc:docMk/>
          <pc:sldMk cId="283322370" sldId="345"/>
        </pc:sldMkLst>
        <pc:spChg chg="mod">
          <ac:chgData name="Hunter, Jodyann T. DPI" userId="S::jodyann.hunter@dpi.wi.gov::7b2abdba-2366-42e0-b651-f3a6e832ce6a" providerId="AD" clId="Web-{F2A28382-1291-42E2-885F-D5407CE1554F}" dt="2024-02-27T19:21:59.265" v="61" actId="20577"/>
          <ac:spMkLst>
            <pc:docMk/>
            <pc:sldMk cId="283322370" sldId="345"/>
            <ac:spMk id="4" creationId="{20378FC0-0B10-CF0C-7371-BCAE6BD9313F}"/>
          </ac:spMkLst>
        </pc:spChg>
      </pc:sldChg>
      <pc:sldChg chg="new">
        <pc:chgData name="Hunter, Jodyann T. DPI" userId="S::jodyann.hunter@dpi.wi.gov::7b2abdba-2366-42e0-b651-f3a6e832ce6a" providerId="AD" clId="Web-{F2A28382-1291-42E2-885F-D5407CE1554F}" dt="2024-02-27T19:29:25.465" v="79"/>
        <pc:sldMkLst>
          <pc:docMk/>
          <pc:sldMk cId="2791327886" sldId="346"/>
        </pc:sldMkLst>
      </pc:sldChg>
      <pc:sldChg chg="modSp new">
        <pc:chgData name="Hunter, Jodyann T. DPI" userId="S::jodyann.hunter@dpi.wi.gov::7b2abdba-2366-42e0-b651-f3a6e832ce6a" providerId="AD" clId="Web-{F2A28382-1291-42E2-885F-D5407CE1554F}" dt="2024-02-27T19:30:15.200" v="86" actId="20577"/>
        <pc:sldMkLst>
          <pc:docMk/>
          <pc:sldMk cId="41941921" sldId="347"/>
        </pc:sldMkLst>
        <pc:spChg chg="mod">
          <ac:chgData name="Hunter, Jodyann T. DPI" userId="S::jodyann.hunter@dpi.wi.gov::7b2abdba-2366-42e0-b651-f3a6e832ce6a" providerId="AD" clId="Web-{F2A28382-1291-42E2-885F-D5407CE1554F}" dt="2024-02-27T19:30:15.200" v="86" actId="20577"/>
          <ac:spMkLst>
            <pc:docMk/>
            <pc:sldMk cId="41941921" sldId="347"/>
            <ac:spMk id="2" creationId="{FD68E2F1-ECBE-0506-0425-8B5B8302CD20}"/>
          </ac:spMkLst>
        </pc:spChg>
      </pc:sldChg>
    </pc:docChg>
  </pc:docChgLst>
  <pc:docChgLst>
    <pc:chgData name="Koontz, Gabrielle E.   DPI" userId="0e87dca7-9c85-4686-81de-6667c5387956" providerId="ADAL" clId="{C75B1A3F-991D-404B-BE6A-6420826B3FD6}"/>
    <pc:docChg chg="custSel modSld">
      <pc:chgData name="Koontz, Gabrielle E.   DPI" userId="0e87dca7-9c85-4686-81de-6667c5387956" providerId="ADAL" clId="{C75B1A3F-991D-404B-BE6A-6420826B3FD6}" dt="2024-03-04T17:47:28.217" v="339" actId="20577"/>
      <pc:docMkLst>
        <pc:docMk/>
      </pc:docMkLst>
      <pc:sldChg chg="modSp mod">
        <pc:chgData name="Koontz, Gabrielle E.   DPI" userId="0e87dca7-9c85-4686-81de-6667c5387956" providerId="ADAL" clId="{C75B1A3F-991D-404B-BE6A-6420826B3FD6}" dt="2024-03-04T17:21:22.137" v="17" actId="20577"/>
        <pc:sldMkLst>
          <pc:docMk/>
          <pc:sldMk cId="1752920554" sldId="270"/>
        </pc:sldMkLst>
        <pc:spChg chg="mod">
          <ac:chgData name="Koontz, Gabrielle E.   DPI" userId="0e87dca7-9c85-4686-81de-6667c5387956" providerId="ADAL" clId="{C75B1A3F-991D-404B-BE6A-6420826B3FD6}" dt="2024-03-04T17:21:22.137" v="17" actId="20577"/>
          <ac:spMkLst>
            <pc:docMk/>
            <pc:sldMk cId="1752920554" sldId="270"/>
            <ac:spMk id="3" creationId="{AE302923-DA07-A591-DCB3-1F5EA515A5DF}"/>
          </ac:spMkLst>
        </pc:spChg>
      </pc:sldChg>
      <pc:sldChg chg="modSp mod">
        <pc:chgData name="Koontz, Gabrielle E.   DPI" userId="0e87dca7-9c85-4686-81de-6667c5387956" providerId="ADAL" clId="{C75B1A3F-991D-404B-BE6A-6420826B3FD6}" dt="2024-03-04T17:17:17.051" v="5" actId="20577"/>
        <pc:sldMkLst>
          <pc:docMk/>
          <pc:sldMk cId="2466072624" sldId="271"/>
        </pc:sldMkLst>
        <pc:spChg chg="mod">
          <ac:chgData name="Koontz, Gabrielle E.   DPI" userId="0e87dca7-9c85-4686-81de-6667c5387956" providerId="ADAL" clId="{C75B1A3F-991D-404B-BE6A-6420826B3FD6}" dt="2024-03-04T17:17:17.051" v="5" actId="20577"/>
          <ac:spMkLst>
            <pc:docMk/>
            <pc:sldMk cId="2466072624" sldId="271"/>
            <ac:spMk id="9" creationId="{5FE9F33E-ECA2-2E04-69D1-60080AC215E2}"/>
          </ac:spMkLst>
        </pc:spChg>
      </pc:sldChg>
      <pc:sldChg chg="modSp mod modCm">
        <pc:chgData name="Koontz, Gabrielle E.   DPI" userId="0e87dca7-9c85-4686-81de-6667c5387956" providerId="ADAL" clId="{C75B1A3F-991D-404B-BE6A-6420826B3FD6}" dt="2024-03-04T17:35:17.841" v="210"/>
        <pc:sldMkLst>
          <pc:docMk/>
          <pc:sldMk cId="3982225640" sldId="276"/>
        </pc:sldMkLst>
        <pc:spChg chg="mod">
          <ac:chgData name="Koontz, Gabrielle E.   DPI" userId="0e87dca7-9c85-4686-81de-6667c5387956" providerId="ADAL" clId="{C75B1A3F-991D-404B-BE6A-6420826B3FD6}" dt="2024-03-04T17:33:20.781" v="209" actId="20577"/>
          <ac:spMkLst>
            <pc:docMk/>
            <pc:sldMk cId="3982225640" sldId="276"/>
            <ac:spMk id="3" creationId="{AE302923-DA07-A591-DCB3-1F5EA515A5DF}"/>
          </ac:spMkLst>
        </pc:spChg>
        <pc:extLst>
          <p:ext xmlns:p="http://schemas.openxmlformats.org/presentationml/2006/main" uri="{D6D511B9-2390-475A-947B-AFAB55BFBCF1}">
            <pc226:cmChg xmlns:pc226="http://schemas.microsoft.com/office/powerpoint/2022/06/main/command" chg="mod">
              <pc226:chgData name="Koontz, Gabrielle E.   DPI" userId="0e87dca7-9c85-4686-81de-6667c5387956" providerId="ADAL" clId="{C75B1A3F-991D-404B-BE6A-6420826B3FD6}" dt="2024-03-04T17:35:17.841" v="210"/>
              <pc2:cmMkLst xmlns:pc2="http://schemas.microsoft.com/office/powerpoint/2019/9/main/command">
                <pc:docMk/>
                <pc:sldMk cId="3982225640" sldId="276"/>
                <pc2:cmMk id="{666A5873-2D07-4212-BBED-9863403EB910}"/>
              </pc2:cmMkLst>
              <pc226:cmRplyChg chg="add">
                <pc226:chgData name="Koontz, Gabrielle E.   DPI" userId="0e87dca7-9c85-4686-81de-6667c5387956" providerId="ADAL" clId="{C75B1A3F-991D-404B-BE6A-6420826B3FD6}" dt="2024-03-04T17:35:17.841" v="210"/>
                <pc2:cmRplyMkLst xmlns:pc2="http://schemas.microsoft.com/office/powerpoint/2019/9/main/command">
                  <pc:docMk/>
                  <pc:sldMk cId="3982225640" sldId="276"/>
                  <pc2:cmMk id="{666A5873-2D07-4212-BBED-9863403EB910}"/>
                  <pc2:cmRplyMk id="{2760315D-287B-48AC-B37B-4938851A12A2}"/>
                </pc2:cmRplyMkLst>
              </pc226:cmRplyChg>
            </pc226:cmChg>
          </p:ext>
        </pc:extLst>
      </pc:sldChg>
      <pc:sldChg chg="modSp mod">
        <pc:chgData name="Koontz, Gabrielle E.   DPI" userId="0e87dca7-9c85-4686-81de-6667c5387956" providerId="ADAL" clId="{C75B1A3F-991D-404B-BE6A-6420826B3FD6}" dt="2024-03-04T17:24:39.806" v="34" actId="20577"/>
        <pc:sldMkLst>
          <pc:docMk/>
          <pc:sldMk cId="4141266243" sldId="289"/>
        </pc:sldMkLst>
        <pc:spChg chg="mod">
          <ac:chgData name="Koontz, Gabrielle E.   DPI" userId="0e87dca7-9c85-4686-81de-6667c5387956" providerId="ADAL" clId="{C75B1A3F-991D-404B-BE6A-6420826B3FD6}" dt="2024-03-04T17:24:39.806" v="34" actId="20577"/>
          <ac:spMkLst>
            <pc:docMk/>
            <pc:sldMk cId="4141266243" sldId="289"/>
            <ac:spMk id="7" creationId="{FF050224-9B84-C485-40AF-320D071BC1E9}"/>
          </ac:spMkLst>
        </pc:spChg>
      </pc:sldChg>
      <pc:sldChg chg="modSp mod">
        <pc:chgData name="Koontz, Gabrielle E.   DPI" userId="0e87dca7-9c85-4686-81de-6667c5387956" providerId="ADAL" clId="{C75B1A3F-991D-404B-BE6A-6420826B3FD6}" dt="2024-03-04T17:27:16.839" v="54" actId="20577"/>
        <pc:sldMkLst>
          <pc:docMk/>
          <pc:sldMk cId="3849185111" sldId="290"/>
        </pc:sldMkLst>
        <pc:spChg chg="mod">
          <ac:chgData name="Koontz, Gabrielle E.   DPI" userId="0e87dca7-9c85-4686-81de-6667c5387956" providerId="ADAL" clId="{C75B1A3F-991D-404B-BE6A-6420826B3FD6}" dt="2024-03-04T17:27:16.839" v="54" actId="20577"/>
          <ac:spMkLst>
            <pc:docMk/>
            <pc:sldMk cId="3849185111" sldId="290"/>
            <ac:spMk id="9" creationId="{FC9A039F-57F0-AA06-2BDD-4F8F7DAE797B}"/>
          </ac:spMkLst>
        </pc:spChg>
      </pc:sldChg>
      <pc:sldChg chg="modSp mod">
        <pc:chgData name="Koontz, Gabrielle E.   DPI" userId="0e87dca7-9c85-4686-81de-6667c5387956" providerId="ADAL" clId="{C75B1A3F-991D-404B-BE6A-6420826B3FD6}" dt="2024-03-04T17:28:19.929" v="60" actId="20577"/>
        <pc:sldMkLst>
          <pc:docMk/>
          <pc:sldMk cId="1952756607" sldId="295"/>
        </pc:sldMkLst>
        <pc:spChg chg="mod">
          <ac:chgData name="Koontz, Gabrielle E.   DPI" userId="0e87dca7-9c85-4686-81de-6667c5387956" providerId="ADAL" clId="{C75B1A3F-991D-404B-BE6A-6420826B3FD6}" dt="2024-03-04T17:28:19.929" v="60" actId="20577"/>
          <ac:spMkLst>
            <pc:docMk/>
            <pc:sldMk cId="1952756607" sldId="295"/>
            <ac:spMk id="5" creationId="{DCEDA994-7C6F-B656-9207-D3FA21DE1542}"/>
          </ac:spMkLst>
        </pc:spChg>
      </pc:sldChg>
      <pc:sldChg chg="modSp mod">
        <pc:chgData name="Koontz, Gabrielle E.   DPI" userId="0e87dca7-9c85-4686-81de-6667c5387956" providerId="ADAL" clId="{C75B1A3F-991D-404B-BE6A-6420826B3FD6}" dt="2024-03-04T17:30:44.654" v="124" actId="20577"/>
        <pc:sldMkLst>
          <pc:docMk/>
          <pc:sldMk cId="1962313710" sldId="296"/>
        </pc:sldMkLst>
        <pc:spChg chg="mod">
          <ac:chgData name="Koontz, Gabrielle E.   DPI" userId="0e87dca7-9c85-4686-81de-6667c5387956" providerId="ADAL" clId="{C75B1A3F-991D-404B-BE6A-6420826B3FD6}" dt="2024-03-04T17:30:44.654" v="124" actId="20577"/>
          <ac:spMkLst>
            <pc:docMk/>
            <pc:sldMk cId="1962313710" sldId="296"/>
            <ac:spMk id="5" creationId="{1E18FDF8-9AE1-2B9A-6DE1-7C465F811450}"/>
          </ac:spMkLst>
        </pc:spChg>
      </pc:sldChg>
      <pc:sldChg chg="modSp mod">
        <pc:chgData name="Koontz, Gabrielle E.   DPI" userId="0e87dca7-9c85-4686-81de-6667c5387956" providerId="ADAL" clId="{C75B1A3F-991D-404B-BE6A-6420826B3FD6}" dt="2024-03-04T17:38:12.367" v="282" actId="20577"/>
        <pc:sldMkLst>
          <pc:docMk/>
          <pc:sldMk cId="1752085621" sldId="312"/>
        </pc:sldMkLst>
        <pc:spChg chg="mod">
          <ac:chgData name="Koontz, Gabrielle E.   DPI" userId="0e87dca7-9c85-4686-81de-6667c5387956" providerId="ADAL" clId="{C75B1A3F-991D-404B-BE6A-6420826B3FD6}" dt="2024-03-04T17:38:12.367" v="282" actId="20577"/>
          <ac:spMkLst>
            <pc:docMk/>
            <pc:sldMk cId="1752085621" sldId="312"/>
            <ac:spMk id="3" creationId="{FB95B0A3-962F-3E0C-989B-69B15A534597}"/>
          </ac:spMkLst>
        </pc:spChg>
      </pc:sldChg>
      <pc:sldChg chg="modSp mod">
        <pc:chgData name="Koontz, Gabrielle E.   DPI" userId="0e87dca7-9c85-4686-81de-6667c5387956" providerId="ADAL" clId="{C75B1A3F-991D-404B-BE6A-6420826B3FD6}" dt="2024-03-04T17:35:50.479" v="214" actId="20577"/>
        <pc:sldMkLst>
          <pc:docMk/>
          <pc:sldMk cId="1804366068" sldId="314"/>
        </pc:sldMkLst>
        <pc:spChg chg="mod">
          <ac:chgData name="Koontz, Gabrielle E.   DPI" userId="0e87dca7-9c85-4686-81de-6667c5387956" providerId="ADAL" clId="{C75B1A3F-991D-404B-BE6A-6420826B3FD6}" dt="2024-03-04T17:35:50.479" v="214" actId="20577"/>
          <ac:spMkLst>
            <pc:docMk/>
            <pc:sldMk cId="1804366068" sldId="314"/>
            <ac:spMk id="3" creationId="{6E3468EA-EA6B-6815-7F54-6C13E36E3904}"/>
          </ac:spMkLst>
        </pc:spChg>
      </pc:sldChg>
      <pc:sldChg chg="modSp mod">
        <pc:chgData name="Koontz, Gabrielle E.   DPI" userId="0e87dca7-9c85-4686-81de-6667c5387956" providerId="ADAL" clId="{C75B1A3F-991D-404B-BE6A-6420826B3FD6}" dt="2024-03-04T17:36:07.533" v="217" actId="20577"/>
        <pc:sldMkLst>
          <pc:docMk/>
          <pc:sldMk cId="2866779647" sldId="316"/>
        </pc:sldMkLst>
        <pc:spChg chg="mod">
          <ac:chgData name="Koontz, Gabrielle E.   DPI" userId="0e87dca7-9c85-4686-81de-6667c5387956" providerId="ADAL" clId="{C75B1A3F-991D-404B-BE6A-6420826B3FD6}" dt="2024-03-04T17:36:07.533" v="217" actId="20577"/>
          <ac:spMkLst>
            <pc:docMk/>
            <pc:sldMk cId="2866779647" sldId="316"/>
            <ac:spMk id="3" creationId="{6FE660DD-3A04-EFA9-9169-95B66A7270F9}"/>
          </ac:spMkLst>
        </pc:spChg>
      </pc:sldChg>
      <pc:sldChg chg="modSp mod">
        <pc:chgData name="Koontz, Gabrielle E.   DPI" userId="0e87dca7-9c85-4686-81de-6667c5387956" providerId="ADAL" clId="{C75B1A3F-991D-404B-BE6A-6420826B3FD6}" dt="2024-03-04T17:37:40.287" v="263" actId="20577"/>
        <pc:sldMkLst>
          <pc:docMk/>
          <pc:sldMk cId="3799962209" sldId="318"/>
        </pc:sldMkLst>
        <pc:spChg chg="mod">
          <ac:chgData name="Koontz, Gabrielle E.   DPI" userId="0e87dca7-9c85-4686-81de-6667c5387956" providerId="ADAL" clId="{C75B1A3F-991D-404B-BE6A-6420826B3FD6}" dt="2024-03-04T17:37:40.287" v="263" actId="20577"/>
          <ac:spMkLst>
            <pc:docMk/>
            <pc:sldMk cId="3799962209" sldId="318"/>
            <ac:spMk id="3" creationId="{194AD80B-75C0-4093-C7ED-1DFA33A2B591}"/>
          </ac:spMkLst>
        </pc:spChg>
      </pc:sldChg>
      <pc:sldChg chg="modSp mod">
        <pc:chgData name="Koontz, Gabrielle E.   DPI" userId="0e87dca7-9c85-4686-81de-6667c5387956" providerId="ADAL" clId="{C75B1A3F-991D-404B-BE6A-6420826B3FD6}" dt="2024-03-04T17:37:48.155" v="277" actId="20577"/>
        <pc:sldMkLst>
          <pc:docMk/>
          <pc:sldMk cId="2006291470" sldId="319"/>
        </pc:sldMkLst>
        <pc:spChg chg="mod">
          <ac:chgData name="Koontz, Gabrielle E.   DPI" userId="0e87dca7-9c85-4686-81de-6667c5387956" providerId="ADAL" clId="{C75B1A3F-991D-404B-BE6A-6420826B3FD6}" dt="2024-03-04T17:37:48.155" v="277" actId="20577"/>
          <ac:spMkLst>
            <pc:docMk/>
            <pc:sldMk cId="2006291470" sldId="319"/>
            <ac:spMk id="3" creationId="{0D2F374B-A0EF-D6EB-3397-D2BAAB63980A}"/>
          </ac:spMkLst>
        </pc:spChg>
      </pc:sldChg>
      <pc:sldChg chg="modSp mod">
        <pc:chgData name="Koontz, Gabrielle E.   DPI" userId="0e87dca7-9c85-4686-81de-6667c5387956" providerId="ADAL" clId="{C75B1A3F-991D-404B-BE6A-6420826B3FD6}" dt="2024-03-04T17:31:25.064" v="130" actId="20577"/>
        <pc:sldMkLst>
          <pc:docMk/>
          <pc:sldMk cId="1026913203" sldId="324"/>
        </pc:sldMkLst>
        <pc:spChg chg="mod">
          <ac:chgData name="Koontz, Gabrielle E.   DPI" userId="0e87dca7-9c85-4686-81de-6667c5387956" providerId="ADAL" clId="{C75B1A3F-991D-404B-BE6A-6420826B3FD6}" dt="2024-03-04T17:31:25.064" v="130" actId="20577"/>
          <ac:spMkLst>
            <pc:docMk/>
            <pc:sldMk cId="1026913203" sldId="324"/>
            <ac:spMk id="3" creationId="{B4D263BD-654A-682C-074E-DEF935594645}"/>
          </ac:spMkLst>
        </pc:spChg>
      </pc:sldChg>
      <pc:sldChg chg="modSp mod">
        <pc:chgData name="Koontz, Gabrielle E.   DPI" userId="0e87dca7-9c85-4686-81de-6667c5387956" providerId="ADAL" clId="{C75B1A3F-991D-404B-BE6A-6420826B3FD6}" dt="2024-03-04T17:31:50.756" v="138" actId="20577"/>
        <pc:sldMkLst>
          <pc:docMk/>
          <pc:sldMk cId="1246539001" sldId="326"/>
        </pc:sldMkLst>
        <pc:spChg chg="mod">
          <ac:chgData name="Koontz, Gabrielle E.   DPI" userId="0e87dca7-9c85-4686-81de-6667c5387956" providerId="ADAL" clId="{C75B1A3F-991D-404B-BE6A-6420826B3FD6}" dt="2024-03-04T17:31:50.756" v="138" actId="20577"/>
          <ac:spMkLst>
            <pc:docMk/>
            <pc:sldMk cId="1246539001" sldId="326"/>
            <ac:spMk id="3" creationId="{015F0970-157B-3FBA-3BD2-C65B467EC9C1}"/>
          </ac:spMkLst>
        </pc:spChg>
      </pc:sldChg>
      <pc:sldChg chg="modSp mod">
        <pc:chgData name="Koontz, Gabrielle E.   DPI" userId="0e87dca7-9c85-4686-81de-6667c5387956" providerId="ADAL" clId="{C75B1A3F-991D-404B-BE6A-6420826B3FD6}" dt="2024-03-04T17:36:37.282" v="223" actId="20577"/>
        <pc:sldMkLst>
          <pc:docMk/>
          <pc:sldMk cId="3458035823" sldId="332"/>
        </pc:sldMkLst>
        <pc:spChg chg="mod">
          <ac:chgData name="Koontz, Gabrielle E.   DPI" userId="0e87dca7-9c85-4686-81de-6667c5387956" providerId="ADAL" clId="{C75B1A3F-991D-404B-BE6A-6420826B3FD6}" dt="2024-03-04T17:36:37.282" v="223" actId="20577"/>
          <ac:spMkLst>
            <pc:docMk/>
            <pc:sldMk cId="3458035823" sldId="332"/>
            <ac:spMk id="3" creationId="{1953B87D-D1A8-61C3-8320-3DE3FF5516CE}"/>
          </ac:spMkLst>
        </pc:spChg>
      </pc:sldChg>
      <pc:sldChg chg="modSp mod">
        <pc:chgData name="Koontz, Gabrielle E.   DPI" userId="0e87dca7-9c85-4686-81de-6667c5387956" providerId="ADAL" clId="{C75B1A3F-991D-404B-BE6A-6420826B3FD6}" dt="2024-03-04T17:45:09.576" v="307" actId="20577"/>
        <pc:sldMkLst>
          <pc:docMk/>
          <pc:sldMk cId="952180693" sldId="334"/>
        </pc:sldMkLst>
        <pc:spChg chg="mod">
          <ac:chgData name="Koontz, Gabrielle E.   DPI" userId="0e87dca7-9c85-4686-81de-6667c5387956" providerId="ADAL" clId="{C75B1A3F-991D-404B-BE6A-6420826B3FD6}" dt="2024-03-04T17:45:09.576" v="307" actId="20577"/>
          <ac:spMkLst>
            <pc:docMk/>
            <pc:sldMk cId="952180693" sldId="334"/>
            <ac:spMk id="3" creationId="{E60584E9-F6D1-8F90-EED9-6FC7A3C19E87}"/>
          </ac:spMkLst>
        </pc:spChg>
      </pc:sldChg>
      <pc:sldChg chg="modSp mod addCm">
        <pc:chgData name="Koontz, Gabrielle E.   DPI" userId="0e87dca7-9c85-4686-81de-6667c5387956" providerId="ADAL" clId="{C75B1A3F-991D-404B-BE6A-6420826B3FD6}" dt="2024-03-04T17:46:38.818" v="310"/>
        <pc:sldMkLst>
          <pc:docMk/>
          <pc:sldMk cId="1978297897" sldId="336"/>
        </pc:sldMkLst>
        <pc:spChg chg="mod">
          <ac:chgData name="Koontz, Gabrielle E.   DPI" userId="0e87dca7-9c85-4686-81de-6667c5387956" providerId="ADAL" clId="{C75B1A3F-991D-404B-BE6A-6420826B3FD6}" dt="2024-03-04T17:45:32.078" v="309" actId="20577"/>
          <ac:spMkLst>
            <pc:docMk/>
            <pc:sldMk cId="1978297897" sldId="336"/>
            <ac:spMk id="3" creationId="{5C7B7970-7635-C5B5-31C5-A4294773EA30}"/>
          </ac:spMkLst>
        </pc:spChg>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C75B1A3F-991D-404B-BE6A-6420826B3FD6}" dt="2024-03-04T17:46:38.818" v="310"/>
              <pc2:cmMkLst xmlns:pc2="http://schemas.microsoft.com/office/powerpoint/2019/9/main/command">
                <pc:docMk/>
                <pc:sldMk cId="1978297897" sldId="336"/>
                <pc2:cmMk id="{D5463384-F51B-4AED-BB03-C138F75B2F76}"/>
              </pc2:cmMkLst>
            </pc226:cmChg>
          </p:ext>
        </pc:extLst>
      </pc:sldChg>
      <pc:sldChg chg="modSp mod">
        <pc:chgData name="Koontz, Gabrielle E.   DPI" userId="0e87dca7-9c85-4686-81de-6667c5387956" providerId="ADAL" clId="{C75B1A3F-991D-404B-BE6A-6420826B3FD6}" dt="2024-03-04T17:47:12.422" v="335" actId="20577"/>
        <pc:sldMkLst>
          <pc:docMk/>
          <pc:sldMk cId="1036901184" sldId="342"/>
        </pc:sldMkLst>
        <pc:spChg chg="mod">
          <ac:chgData name="Koontz, Gabrielle E.   DPI" userId="0e87dca7-9c85-4686-81de-6667c5387956" providerId="ADAL" clId="{C75B1A3F-991D-404B-BE6A-6420826B3FD6}" dt="2024-03-04T17:47:12.422" v="335" actId="20577"/>
          <ac:spMkLst>
            <pc:docMk/>
            <pc:sldMk cId="1036901184" sldId="342"/>
            <ac:spMk id="3" creationId="{4666DCB0-C566-BDF3-CF0E-0C0B733F5575}"/>
          </ac:spMkLst>
        </pc:spChg>
      </pc:sldChg>
      <pc:sldChg chg="modSp mod">
        <pc:chgData name="Koontz, Gabrielle E.   DPI" userId="0e87dca7-9c85-4686-81de-6667c5387956" providerId="ADAL" clId="{C75B1A3F-991D-404B-BE6A-6420826B3FD6}" dt="2024-03-04T17:47:28.217" v="339" actId="20577"/>
        <pc:sldMkLst>
          <pc:docMk/>
          <pc:sldMk cId="283322370" sldId="345"/>
        </pc:sldMkLst>
        <pc:spChg chg="mod">
          <ac:chgData name="Koontz, Gabrielle E.   DPI" userId="0e87dca7-9c85-4686-81de-6667c5387956" providerId="ADAL" clId="{C75B1A3F-991D-404B-BE6A-6420826B3FD6}" dt="2024-03-04T17:47:28.217" v="339" actId="20577"/>
          <ac:spMkLst>
            <pc:docMk/>
            <pc:sldMk cId="283322370" sldId="345"/>
            <ac:spMk id="4" creationId="{20378FC0-0B10-CF0C-7371-BCAE6BD9313F}"/>
          </ac:spMkLst>
        </pc:spChg>
      </pc:sldChg>
      <pc:sldChg chg="modSp mod">
        <pc:chgData name="Koontz, Gabrielle E.   DPI" userId="0e87dca7-9c85-4686-81de-6667c5387956" providerId="ADAL" clId="{C75B1A3F-991D-404B-BE6A-6420826B3FD6}" dt="2024-03-04T17:16:31.055" v="2" actId="20577"/>
        <pc:sldMkLst>
          <pc:docMk/>
          <pc:sldMk cId="41941921" sldId="347"/>
        </pc:sldMkLst>
        <pc:spChg chg="mod">
          <ac:chgData name="Koontz, Gabrielle E.   DPI" userId="0e87dca7-9c85-4686-81de-6667c5387956" providerId="ADAL" clId="{C75B1A3F-991D-404B-BE6A-6420826B3FD6}" dt="2024-03-04T17:16:31.055" v="2" actId="20577"/>
          <ac:spMkLst>
            <pc:docMk/>
            <pc:sldMk cId="41941921" sldId="347"/>
            <ac:spMk id="3" creationId="{B3832F32-55EA-4B7D-33DC-8BAE00358A55}"/>
          </ac:spMkLst>
        </pc:spChg>
      </pc:sldChg>
      <pc:sldChg chg="modSp mod">
        <pc:chgData name="Koontz, Gabrielle E.   DPI" userId="0e87dca7-9c85-4686-81de-6667c5387956" providerId="ADAL" clId="{C75B1A3F-991D-404B-BE6A-6420826B3FD6}" dt="2024-03-04T17:26:54.832" v="51" actId="20577"/>
        <pc:sldMkLst>
          <pc:docMk/>
          <pc:sldMk cId="3954812413" sldId="351"/>
        </pc:sldMkLst>
        <pc:spChg chg="mod">
          <ac:chgData name="Koontz, Gabrielle E.   DPI" userId="0e87dca7-9c85-4686-81de-6667c5387956" providerId="ADAL" clId="{C75B1A3F-991D-404B-BE6A-6420826B3FD6}" dt="2024-03-04T17:26:08.634" v="41" actId="20577"/>
          <ac:spMkLst>
            <pc:docMk/>
            <pc:sldMk cId="3954812413" sldId="351"/>
            <ac:spMk id="2" creationId="{B367A919-1675-31B1-1C72-EF43A465AFAF}"/>
          </ac:spMkLst>
        </pc:spChg>
        <pc:spChg chg="mod">
          <ac:chgData name="Koontz, Gabrielle E.   DPI" userId="0e87dca7-9c85-4686-81de-6667c5387956" providerId="ADAL" clId="{C75B1A3F-991D-404B-BE6A-6420826B3FD6}" dt="2024-03-04T17:26:54.832" v="51" actId="20577"/>
          <ac:spMkLst>
            <pc:docMk/>
            <pc:sldMk cId="3954812413" sldId="351"/>
            <ac:spMk id="3" creationId="{1783DA1D-6389-9ACC-66DA-B8B9151372EA}"/>
          </ac:spMkLst>
        </pc:spChg>
      </pc:sldChg>
      <pc:sldChg chg="modSp mod">
        <pc:chgData name="Koontz, Gabrielle E.   DPI" userId="0e87dca7-9c85-4686-81de-6667c5387956" providerId="ADAL" clId="{C75B1A3F-991D-404B-BE6A-6420826B3FD6}" dt="2024-03-04T17:23:59.937" v="32" actId="20577"/>
        <pc:sldMkLst>
          <pc:docMk/>
          <pc:sldMk cId="3786793341" sldId="352"/>
        </pc:sldMkLst>
        <pc:spChg chg="mod">
          <ac:chgData name="Koontz, Gabrielle E.   DPI" userId="0e87dca7-9c85-4686-81de-6667c5387956" providerId="ADAL" clId="{C75B1A3F-991D-404B-BE6A-6420826B3FD6}" dt="2024-03-04T17:23:59.937" v="32" actId="20577"/>
          <ac:spMkLst>
            <pc:docMk/>
            <pc:sldMk cId="3786793341" sldId="352"/>
            <ac:spMk id="3" creationId="{AE302923-DA07-A591-DCB3-1F5EA515A5DF}"/>
          </ac:spMkLst>
        </pc:spChg>
      </pc:sldChg>
      <pc:sldChg chg="modSp mod">
        <pc:chgData name="Koontz, Gabrielle E.   DPI" userId="0e87dca7-9c85-4686-81de-6667c5387956" providerId="ADAL" clId="{C75B1A3F-991D-404B-BE6A-6420826B3FD6}" dt="2024-03-04T17:22:50.453" v="30" actId="20577"/>
        <pc:sldMkLst>
          <pc:docMk/>
          <pc:sldMk cId="1429263591" sldId="354"/>
        </pc:sldMkLst>
        <pc:spChg chg="mod">
          <ac:chgData name="Koontz, Gabrielle E.   DPI" userId="0e87dca7-9c85-4686-81de-6667c5387956" providerId="ADAL" clId="{C75B1A3F-991D-404B-BE6A-6420826B3FD6}" dt="2024-03-04T17:22:50.453" v="30" actId="20577"/>
          <ac:spMkLst>
            <pc:docMk/>
            <pc:sldMk cId="1429263591" sldId="354"/>
            <ac:spMk id="8" creationId="{1DE64BE2-E688-3A1A-EC6A-892AAA709274}"/>
          </ac:spMkLst>
        </pc:spChg>
      </pc:sldChg>
      <pc:sldChg chg="modSp mod">
        <pc:chgData name="Koontz, Gabrielle E.   DPI" userId="0e87dca7-9c85-4686-81de-6667c5387956" providerId="ADAL" clId="{C75B1A3F-991D-404B-BE6A-6420826B3FD6}" dt="2024-03-04T17:25:15.015" v="36" actId="20577"/>
        <pc:sldMkLst>
          <pc:docMk/>
          <pc:sldMk cId="837258674" sldId="356"/>
        </pc:sldMkLst>
        <pc:spChg chg="mod">
          <ac:chgData name="Koontz, Gabrielle E.   DPI" userId="0e87dca7-9c85-4686-81de-6667c5387956" providerId="ADAL" clId="{C75B1A3F-991D-404B-BE6A-6420826B3FD6}" dt="2024-03-04T17:25:15.015" v="36" actId="20577"/>
          <ac:spMkLst>
            <pc:docMk/>
            <pc:sldMk cId="837258674" sldId="356"/>
            <ac:spMk id="7" creationId="{FF050224-9B84-C485-40AF-320D071BC1E9}"/>
          </ac:spMkLst>
        </pc:spChg>
      </pc:sldChg>
      <pc:sldChg chg="modSp mod">
        <pc:chgData name="Koontz, Gabrielle E.   DPI" userId="0e87dca7-9c85-4686-81de-6667c5387956" providerId="ADAL" clId="{C75B1A3F-991D-404B-BE6A-6420826B3FD6}" dt="2024-03-04T17:18:10.101" v="16" actId="20577"/>
        <pc:sldMkLst>
          <pc:docMk/>
          <pc:sldMk cId="1057921064" sldId="357"/>
        </pc:sldMkLst>
        <pc:spChg chg="mod">
          <ac:chgData name="Koontz, Gabrielle E.   DPI" userId="0e87dca7-9c85-4686-81de-6667c5387956" providerId="ADAL" clId="{C75B1A3F-991D-404B-BE6A-6420826B3FD6}" dt="2024-03-04T17:17:56.648" v="13" actId="20577"/>
          <ac:spMkLst>
            <pc:docMk/>
            <pc:sldMk cId="1057921064" sldId="357"/>
            <ac:spMk id="4" creationId="{8AEB2DE7-7914-2F1C-BA3D-3B78127CB147}"/>
          </ac:spMkLst>
        </pc:spChg>
        <pc:spChg chg="mod">
          <ac:chgData name="Koontz, Gabrielle E.   DPI" userId="0e87dca7-9c85-4686-81de-6667c5387956" providerId="ADAL" clId="{C75B1A3F-991D-404B-BE6A-6420826B3FD6}" dt="2024-03-04T17:18:10.101" v="16" actId="20577"/>
          <ac:spMkLst>
            <pc:docMk/>
            <pc:sldMk cId="1057921064" sldId="357"/>
            <ac:spMk id="7" creationId="{0376901F-1B68-66C8-F3C2-EBD05F8D1A3F}"/>
          </ac:spMkLst>
        </pc:spChg>
      </pc:sldChg>
      <pc:sldChg chg="modSp mod">
        <pc:chgData name="Koontz, Gabrielle E.   DPI" userId="0e87dca7-9c85-4686-81de-6667c5387956" providerId="ADAL" clId="{C75B1A3F-991D-404B-BE6A-6420826B3FD6}" dt="2024-03-04T17:29:39.770" v="123" actId="3626"/>
        <pc:sldMkLst>
          <pc:docMk/>
          <pc:sldMk cId="836569006" sldId="401"/>
        </pc:sldMkLst>
        <pc:spChg chg="mod">
          <ac:chgData name="Koontz, Gabrielle E.   DPI" userId="0e87dca7-9c85-4686-81de-6667c5387956" providerId="ADAL" clId="{C75B1A3F-991D-404B-BE6A-6420826B3FD6}" dt="2024-03-04T17:29:39.770" v="123" actId="3626"/>
          <ac:spMkLst>
            <pc:docMk/>
            <pc:sldMk cId="836569006" sldId="401"/>
            <ac:spMk id="9" creationId="{9E60C330-EFDD-9929-7161-B6CCDA447F59}"/>
          </ac:spMkLst>
        </pc:spChg>
      </pc:sldChg>
      <pc:sldChg chg="modSp mod">
        <pc:chgData name="Koontz, Gabrielle E.   DPI" userId="0e87dca7-9c85-4686-81de-6667c5387956" providerId="ADAL" clId="{C75B1A3F-991D-404B-BE6A-6420826B3FD6}" dt="2024-03-04T17:39:36.340" v="305" actId="20577"/>
        <pc:sldMkLst>
          <pc:docMk/>
          <pc:sldMk cId="3061344926" sldId="402"/>
        </pc:sldMkLst>
        <pc:spChg chg="mod">
          <ac:chgData name="Koontz, Gabrielle E.   DPI" userId="0e87dca7-9c85-4686-81de-6667c5387956" providerId="ADAL" clId="{C75B1A3F-991D-404B-BE6A-6420826B3FD6}" dt="2024-03-04T17:39:36.340" v="305" actId="20577"/>
          <ac:spMkLst>
            <pc:docMk/>
            <pc:sldMk cId="3061344926" sldId="402"/>
            <ac:spMk id="9" creationId="{9E60C330-EFDD-9929-7161-B6CCDA447F59}"/>
          </ac:spMkLst>
        </pc:spChg>
      </pc:sldChg>
      <pc:sldChg chg="modSp mod">
        <pc:chgData name="Koontz, Gabrielle E.   DPI" userId="0e87dca7-9c85-4686-81de-6667c5387956" providerId="ADAL" clId="{C75B1A3F-991D-404B-BE6A-6420826B3FD6}" dt="2024-03-04T17:25:53.400" v="39" actId="20577"/>
        <pc:sldMkLst>
          <pc:docMk/>
          <pc:sldMk cId="2652698078" sldId="404"/>
        </pc:sldMkLst>
        <pc:spChg chg="mod">
          <ac:chgData name="Koontz, Gabrielle E.   DPI" userId="0e87dca7-9c85-4686-81de-6667c5387956" providerId="ADAL" clId="{C75B1A3F-991D-404B-BE6A-6420826B3FD6}" dt="2024-03-04T17:25:53.400" v="39" actId="20577"/>
          <ac:spMkLst>
            <pc:docMk/>
            <pc:sldMk cId="2652698078" sldId="404"/>
            <ac:spMk id="5" creationId="{E0737552-083B-EAD4-0CEF-DAA056CCD246}"/>
          </ac:spMkLst>
        </pc:spChg>
      </pc:sldChg>
      <pc:sldChg chg="modSp mod">
        <pc:chgData name="Koontz, Gabrielle E.   DPI" userId="0e87dca7-9c85-4686-81de-6667c5387956" providerId="ADAL" clId="{C75B1A3F-991D-404B-BE6A-6420826B3FD6}" dt="2024-03-04T17:39:11.454" v="298" actId="20577"/>
        <pc:sldMkLst>
          <pc:docMk/>
          <pc:sldMk cId="326608528" sldId="406"/>
        </pc:sldMkLst>
        <pc:spChg chg="mod">
          <ac:chgData name="Koontz, Gabrielle E.   DPI" userId="0e87dca7-9c85-4686-81de-6667c5387956" providerId="ADAL" clId="{C75B1A3F-991D-404B-BE6A-6420826B3FD6}" dt="2024-03-04T17:39:11.454" v="298" actId="20577"/>
          <ac:spMkLst>
            <pc:docMk/>
            <pc:sldMk cId="326608528" sldId="406"/>
            <ac:spMk id="3" creationId="{AE302923-DA07-A591-DCB3-1F5EA515A5DF}"/>
          </ac:spMkLst>
        </pc:spChg>
      </pc:sldChg>
      <pc:sldChg chg="modSp mod">
        <pc:chgData name="Koontz, Gabrielle E.   DPI" userId="0e87dca7-9c85-4686-81de-6667c5387956" providerId="ADAL" clId="{C75B1A3F-991D-404B-BE6A-6420826B3FD6}" dt="2024-03-04T17:38:27.742" v="283" actId="20577"/>
        <pc:sldMkLst>
          <pc:docMk/>
          <pc:sldMk cId="3201541616" sldId="409"/>
        </pc:sldMkLst>
        <pc:spChg chg="mod">
          <ac:chgData name="Koontz, Gabrielle E.   DPI" userId="0e87dca7-9c85-4686-81de-6667c5387956" providerId="ADAL" clId="{C75B1A3F-991D-404B-BE6A-6420826B3FD6}" dt="2024-03-04T17:38:27.742" v="283" actId="20577"/>
          <ac:spMkLst>
            <pc:docMk/>
            <pc:sldMk cId="3201541616" sldId="409"/>
            <ac:spMk id="3" creationId="{AE302923-DA07-A591-DCB3-1F5EA515A5DF}"/>
          </ac:spMkLst>
        </pc:spChg>
      </pc:sldChg>
      <pc:sldChg chg="addCm">
        <pc:chgData name="Koontz, Gabrielle E.   DPI" userId="0e87dca7-9c85-4686-81de-6667c5387956" providerId="ADAL" clId="{C75B1A3F-991D-404B-BE6A-6420826B3FD6}" dt="2024-03-04T17:44:41.829" v="306"/>
        <pc:sldMkLst>
          <pc:docMk/>
          <pc:sldMk cId="356942770" sldId="413"/>
        </pc:sldMkLst>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C75B1A3F-991D-404B-BE6A-6420826B3FD6}" dt="2024-03-04T17:44:41.829" v="306"/>
              <pc2:cmMkLst xmlns:pc2="http://schemas.microsoft.com/office/powerpoint/2019/9/main/command">
                <pc:docMk/>
                <pc:sldMk cId="356942770" sldId="413"/>
                <pc2:cmMk id="{4C99CE35-FABB-449E-ACB4-8974A2EEDCC0}"/>
              </pc2:cmMkLst>
            </pc226:cmChg>
          </p:ext>
        </pc:extLst>
      </pc:sldChg>
    </pc:docChg>
  </pc:docChgLst>
  <pc:docChgLst>
    <pc:chgData name="Hunter, Jodyann T. DPI" userId="S::jodyann.hunter@dpi.wi.gov::7b2abdba-2366-42e0-b651-f3a6e832ce6a" providerId="AD" clId="Web-{3F01756A-BF45-45B8-8E6C-34BEF6A490A7}"/>
    <pc:docChg chg="addSld modSld">
      <pc:chgData name="Hunter, Jodyann T. DPI" userId="S::jodyann.hunter@dpi.wi.gov::7b2abdba-2366-42e0-b651-f3a6e832ce6a" providerId="AD" clId="Web-{3F01756A-BF45-45B8-8E6C-34BEF6A490A7}" dt="2024-02-26T16:49:37.234" v="335" actId="20577"/>
      <pc:docMkLst>
        <pc:docMk/>
      </pc:docMkLst>
      <pc:sldChg chg="addSp modSp">
        <pc:chgData name="Hunter, Jodyann T. DPI" userId="S::jodyann.hunter@dpi.wi.gov::7b2abdba-2366-42e0-b651-f3a6e832ce6a" providerId="AD" clId="Web-{3F01756A-BF45-45B8-8E6C-34BEF6A490A7}" dt="2024-02-26T16:48:54.061" v="315" actId="1076"/>
        <pc:sldMkLst>
          <pc:docMk/>
          <pc:sldMk cId="3687074114" sldId="310"/>
        </pc:sldMkLst>
        <pc:picChg chg="add mod">
          <ac:chgData name="Hunter, Jodyann T. DPI" userId="S::jodyann.hunter@dpi.wi.gov::7b2abdba-2366-42e0-b651-f3a6e832ce6a" providerId="AD" clId="Web-{3F01756A-BF45-45B8-8E6C-34BEF6A490A7}" dt="2024-02-26T16:48:54.061" v="315" actId="1076"/>
          <ac:picMkLst>
            <pc:docMk/>
            <pc:sldMk cId="3687074114" sldId="310"/>
            <ac:picMk id="3" creationId="{E6BD7E1C-5AB6-A128-1B0C-2AE143BF9B71}"/>
          </ac:picMkLst>
        </pc:picChg>
      </pc:sldChg>
      <pc:sldChg chg="addSp delSp modSp new">
        <pc:chgData name="Hunter, Jodyann T. DPI" userId="S::jodyann.hunter@dpi.wi.gov::7b2abdba-2366-42e0-b651-f3a6e832ce6a" providerId="AD" clId="Web-{3F01756A-BF45-45B8-8E6C-34BEF6A490A7}" dt="2024-02-26T16:47:44.950" v="310" actId="20577"/>
        <pc:sldMkLst>
          <pc:docMk/>
          <pc:sldMk cId="1127957564" sldId="313"/>
        </pc:sldMkLst>
        <pc:spChg chg="mod">
          <ac:chgData name="Hunter, Jodyann T. DPI" userId="S::jodyann.hunter@dpi.wi.gov::7b2abdba-2366-42e0-b651-f3a6e832ce6a" providerId="AD" clId="Web-{3F01756A-BF45-45B8-8E6C-34BEF6A490A7}" dt="2024-02-26T16:39:00.330" v="12" actId="20577"/>
          <ac:spMkLst>
            <pc:docMk/>
            <pc:sldMk cId="1127957564" sldId="313"/>
            <ac:spMk id="2" creationId="{C65AAD9C-387F-3F1E-7BAE-4F51A56077C6}"/>
          </ac:spMkLst>
        </pc:spChg>
        <pc:spChg chg="del">
          <ac:chgData name="Hunter, Jodyann T. DPI" userId="S::jodyann.hunter@dpi.wi.gov::7b2abdba-2366-42e0-b651-f3a6e832ce6a" providerId="AD" clId="Web-{3F01756A-BF45-45B8-8E6C-34BEF6A490A7}" dt="2024-02-26T16:39:06.111" v="13"/>
          <ac:spMkLst>
            <pc:docMk/>
            <pc:sldMk cId="1127957564" sldId="313"/>
            <ac:spMk id="3" creationId="{E8AF1FF1-5AAC-7ABE-742E-82EC97C3FF11}"/>
          </ac:spMkLst>
        </pc:spChg>
        <pc:spChg chg="add mod">
          <ac:chgData name="Hunter, Jodyann T. DPI" userId="S::jodyann.hunter@dpi.wi.gov::7b2abdba-2366-42e0-b651-f3a6e832ce6a" providerId="AD" clId="Web-{3F01756A-BF45-45B8-8E6C-34BEF6A490A7}" dt="2024-02-26T16:47:44.950" v="310" actId="20577"/>
          <ac:spMkLst>
            <pc:docMk/>
            <pc:sldMk cId="1127957564" sldId="313"/>
            <ac:spMk id="4" creationId="{20E149F4-D070-2DD9-6CA2-114BCBBBB29B}"/>
          </ac:spMkLst>
        </pc:spChg>
        <pc:spChg chg="add mod">
          <ac:chgData name="Hunter, Jodyann T. DPI" userId="S::jodyann.hunter@dpi.wi.gov::7b2abdba-2366-42e0-b651-f3a6e832ce6a" providerId="AD" clId="Web-{3F01756A-BF45-45B8-8E6C-34BEF6A490A7}" dt="2024-02-26T16:47:35.090" v="309" actId="20577"/>
          <ac:spMkLst>
            <pc:docMk/>
            <pc:sldMk cId="1127957564" sldId="313"/>
            <ac:spMk id="5" creationId="{C2FC2CCD-2EF5-B098-00F5-355CA5E080BF}"/>
          </ac:spMkLst>
        </pc:spChg>
      </pc:sldChg>
      <pc:sldChg chg="modSp new">
        <pc:chgData name="Hunter, Jodyann T. DPI" userId="S::jodyann.hunter@dpi.wi.gov::7b2abdba-2366-42e0-b651-f3a6e832ce6a" providerId="AD" clId="Web-{3F01756A-BF45-45B8-8E6C-34BEF6A490A7}" dt="2024-02-26T16:49:37.234" v="335" actId="20577"/>
        <pc:sldMkLst>
          <pc:docMk/>
          <pc:sldMk cId="1804366068" sldId="314"/>
        </pc:sldMkLst>
        <pc:spChg chg="mod">
          <ac:chgData name="Hunter, Jodyann T. DPI" userId="S::jodyann.hunter@dpi.wi.gov::7b2abdba-2366-42e0-b651-f3a6e832ce6a" providerId="AD" clId="Web-{3F01756A-BF45-45B8-8E6C-34BEF6A490A7}" dt="2024-02-26T16:49:19.155" v="326" actId="20577"/>
          <ac:spMkLst>
            <pc:docMk/>
            <pc:sldMk cId="1804366068" sldId="314"/>
            <ac:spMk id="2" creationId="{1D873921-236A-259F-3DA5-707EE5ED271D}"/>
          </ac:spMkLst>
        </pc:spChg>
        <pc:spChg chg="mod">
          <ac:chgData name="Hunter, Jodyann T. DPI" userId="S::jodyann.hunter@dpi.wi.gov::7b2abdba-2366-42e0-b651-f3a6e832ce6a" providerId="AD" clId="Web-{3F01756A-BF45-45B8-8E6C-34BEF6A490A7}" dt="2024-02-26T16:49:37.234" v="335" actId="20577"/>
          <ac:spMkLst>
            <pc:docMk/>
            <pc:sldMk cId="1804366068" sldId="314"/>
            <ac:spMk id="3" creationId="{6E3468EA-EA6B-6815-7F54-6C13E36E3904}"/>
          </ac:spMkLst>
        </pc:spChg>
      </pc:sldChg>
      <pc:sldChg chg="modSp new">
        <pc:chgData name="Hunter, Jodyann T. DPI" userId="S::jodyann.hunter@dpi.wi.gov::7b2abdba-2366-42e0-b651-f3a6e832ce6a" providerId="AD" clId="Web-{3F01756A-BF45-45B8-8E6C-34BEF6A490A7}" dt="2024-02-26T16:49:25.749" v="328" actId="20577"/>
        <pc:sldMkLst>
          <pc:docMk/>
          <pc:sldMk cId="513702070" sldId="315"/>
        </pc:sldMkLst>
        <pc:spChg chg="mod">
          <ac:chgData name="Hunter, Jodyann T. DPI" userId="S::jodyann.hunter@dpi.wi.gov::7b2abdba-2366-42e0-b651-f3a6e832ce6a" providerId="AD" clId="Web-{3F01756A-BF45-45B8-8E6C-34BEF6A490A7}" dt="2024-02-26T16:49:25.749" v="328" actId="20577"/>
          <ac:spMkLst>
            <pc:docMk/>
            <pc:sldMk cId="513702070" sldId="315"/>
            <ac:spMk id="2" creationId="{9961D195-58C7-15D0-1EDE-F59643036E3A}"/>
          </ac:spMkLst>
        </pc:spChg>
      </pc:sldChg>
    </pc:docChg>
  </pc:docChgLst>
  <pc:docChgLst>
    <pc:chgData clId="Web-{F57BBE77-1ED5-4BCD-96FC-0AEA779FCE17}"/>
    <pc:docChg chg="">
      <pc:chgData name="" userId="" providerId="" clId="Web-{F57BBE77-1ED5-4BCD-96FC-0AEA779FCE17}" dt="2024-02-23T16:13:16.068" v="0"/>
      <pc:docMkLst>
        <pc:docMk/>
      </pc:docMkLst>
      <pc:sldChg chg="modCm">
        <pc:chgData name="" userId="" providerId="" clId="Web-{F57BBE77-1ED5-4BCD-96FC-0AEA779FCE17}" dt="2024-02-23T16:13:16.068" v="0"/>
        <pc:sldMkLst>
          <pc:docMk/>
          <pc:sldMk cId="3687074114" sldId="310"/>
        </pc:sldMkLst>
        <pc:extLst>
          <p:ext xmlns:p="http://schemas.openxmlformats.org/presentationml/2006/main" uri="{D6D511B9-2390-475A-947B-AFAB55BFBCF1}">
            <pc226:cmChg xmlns:pc226="http://schemas.microsoft.com/office/powerpoint/2022/06/main/command" chg="">
              <pc226:chgData name="" userId="" providerId="" clId="Web-{F57BBE77-1ED5-4BCD-96FC-0AEA779FCE17}" dt="2024-02-23T16:13:16.068" v="0"/>
              <pc2:cmMkLst xmlns:pc2="http://schemas.microsoft.com/office/powerpoint/2019/9/main/command">
                <pc:docMk/>
                <pc:sldMk cId="3687074114" sldId="310"/>
                <pc2:cmMk id="{203F94B6-4206-4C6E-93CF-ADBAB371DF0F}"/>
              </pc2:cmMkLst>
              <pc226:cmRplyChg chg="add">
                <pc226:chgData name="" userId="" providerId="" clId="Web-{F57BBE77-1ED5-4BCD-96FC-0AEA779FCE17}" dt="2024-02-23T16:13:16.068" v="0"/>
                <pc2:cmRplyMkLst xmlns:pc2="http://schemas.microsoft.com/office/powerpoint/2019/9/main/command">
                  <pc:docMk/>
                  <pc:sldMk cId="3687074114" sldId="310"/>
                  <pc2:cmMk id="{203F94B6-4206-4C6E-93CF-ADBAB371DF0F}"/>
                  <pc2:cmRplyMk id="{87D2F46C-6EDC-447A-9FAB-9C5783C68A65}"/>
                </pc2:cmRplyMkLst>
              </pc226:cmRplyChg>
            </pc226:cmChg>
          </p:ext>
        </pc:extLst>
      </pc:sldChg>
    </pc:docChg>
  </pc:docChgLst>
  <pc:docChgLst>
    <pc:chgData name="Koontz, Gabrielle E.   DPI" userId="0e87dca7-9c85-4686-81de-6667c5387956" providerId="ADAL" clId="{C53056C8-B0D2-44FE-ACB4-EB0608A7E5F7}"/>
    <pc:docChg chg="custSel modSld">
      <pc:chgData name="Koontz, Gabrielle E.   DPI" userId="0e87dca7-9c85-4686-81de-6667c5387956" providerId="ADAL" clId="{C53056C8-B0D2-44FE-ACB4-EB0608A7E5F7}" dt="2024-02-21T22:57:27.287" v="247" actId="20577"/>
      <pc:docMkLst>
        <pc:docMk/>
      </pc:docMkLst>
      <pc:sldChg chg="modSp mod">
        <pc:chgData name="Koontz, Gabrielle E.   DPI" userId="0e87dca7-9c85-4686-81de-6667c5387956" providerId="ADAL" clId="{C53056C8-B0D2-44FE-ACB4-EB0608A7E5F7}" dt="2024-02-21T22:26:20.415" v="12" actId="20577"/>
        <pc:sldMkLst>
          <pc:docMk/>
          <pc:sldMk cId="835893860" sldId="258"/>
        </pc:sldMkLst>
        <pc:spChg chg="mod">
          <ac:chgData name="Koontz, Gabrielle E.   DPI" userId="0e87dca7-9c85-4686-81de-6667c5387956" providerId="ADAL" clId="{C53056C8-B0D2-44FE-ACB4-EB0608A7E5F7}" dt="2024-02-21T22:26:20.415" v="12" actId="20577"/>
          <ac:spMkLst>
            <pc:docMk/>
            <pc:sldMk cId="835893860" sldId="258"/>
            <ac:spMk id="3" creationId="{00000000-0000-0000-0000-000000000000}"/>
          </ac:spMkLst>
        </pc:spChg>
      </pc:sldChg>
      <pc:sldChg chg="modSp mod">
        <pc:chgData name="Koontz, Gabrielle E.   DPI" userId="0e87dca7-9c85-4686-81de-6667c5387956" providerId="ADAL" clId="{C53056C8-B0D2-44FE-ACB4-EB0608A7E5F7}" dt="2024-02-21T22:32:25.635" v="64" actId="20577"/>
        <pc:sldMkLst>
          <pc:docMk/>
          <pc:sldMk cId="1344059708" sldId="268"/>
        </pc:sldMkLst>
        <pc:spChg chg="mod">
          <ac:chgData name="Koontz, Gabrielle E.   DPI" userId="0e87dca7-9c85-4686-81de-6667c5387956" providerId="ADAL" clId="{C53056C8-B0D2-44FE-ACB4-EB0608A7E5F7}" dt="2024-02-21T22:32:14.054" v="59" actId="20577"/>
          <ac:spMkLst>
            <pc:docMk/>
            <pc:sldMk cId="1344059708" sldId="268"/>
            <ac:spMk id="3" creationId="{AE302923-DA07-A591-DCB3-1F5EA515A5DF}"/>
          </ac:spMkLst>
        </pc:spChg>
        <pc:spChg chg="mod">
          <ac:chgData name="Koontz, Gabrielle E.   DPI" userId="0e87dca7-9c85-4686-81de-6667c5387956" providerId="ADAL" clId="{C53056C8-B0D2-44FE-ACB4-EB0608A7E5F7}" dt="2024-02-21T22:32:25.635" v="64" actId="20577"/>
          <ac:spMkLst>
            <pc:docMk/>
            <pc:sldMk cId="1344059708" sldId="268"/>
            <ac:spMk id="4" creationId="{372DBB6A-CC8A-684E-5C4B-1AFDD79CDAC5}"/>
          </ac:spMkLst>
        </pc:spChg>
      </pc:sldChg>
      <pc:sldChg chg="modSp mod">
        <pc:chgData name="Koontz, Gabrielle E.   DPI" userId="0e87dca7-9c85-4686-81de-6667c5387956" providerId="ADAL" clId="{C53056C8-B0D2-44FE-ACB4-EB0608A7E5F7}" dt="2024-02-21T22:33:06.766" v="65" actId="20577"/>
        <pc:sldMkLst>
          <pc:docMk/>
          <pc:sldMk cId="3252575701" sldId="269"/>
        </pc:sldMkLst>
        <pc:spChg chg="mod">
          <ac:chgData name="Koontz, Gabrielle E.   DPI" userId="0e87dca7-9c85-4686-81de-6667c5387956" providerId="ADAL" clId="{C53056C8-B0D2-44FE-ACB4-EB0608A7E5F7}" dt="2024-02-21T22:33:06.766" v="65" actId="20577"/>
          <ac:spMkLst>
            <pc:docMk/>
            <pc:sldMk cId="3252575701" sldId="269"/>
            <ac:spMk id="3" creationId="{AE302923-DA07-A591-DCB3-1F5EA515A5DF}"/>
          </ac:spMkLst>
        </pc:spChg>
      </pc:sldChg>
      <pc:sldChg chg="modSp mod">
        <pc:chgData name="Koontz, Gabrielle E.   DPI" userId="0e87dca7-9c85-4686-81de-6667c5387956" providerId="ADAL" clId="{C53056C8-B0D2-44FE-ACB4-EB0608A7E5F7}" dt="2024-02-21T22:35:32.454" v="98" actId="255"/>
        <pc:sldMkLst>
          <pc:docMk/>
          <pc:sldMk cId="1752920554" sldId="270"/>
        </pc:sldMkLst>
        <pc:spChg chg="mod">
          <ac:chgData name="Koontz, Gabrielle E.   DPI" userId="0e87dca7-9c85-4686-81de-6667c5387956" providerId="ADAL" clId="{C53056C8-B0D2-44FE-ACB4-EB0608A7E5F7}" dt="2024-02-21T22:35:32.454" v="98" actId="255"/>
          <ac:spMkLst>
            <pc:docMk/>
            <pc:sldMk cId="1752920554" sldId="270"/>
            <ac:spMk id="3" creationId="{AE302923-DA07-A591-DCB3-1F5EA515A5DF}"/>
          </ac:spMkLst>
        </pc:spChg>
      </pc:sldChg>
      <pc:sldChg chg="modSp mod">
        <pc:chgData name="Koontz, Gabrielle E.   DPI" userId="0e87dca7-9c85-4686-81de-6667c5387956" providerId="ADAL" clId="{C53056C8-B0D2-44FE-ACB4-EB0608A7E5F7}" dt="2024-02-21T22:38:38.721" v="133" actId="20577"/>
        <pc:sldMkLst>
          <pc:docMk/>
          <pc:sldMk cId="2466072624" sldId="271"/>
        </pc:sldMkLst>
        <pc:spChg chg="mod">
          <ac:chgData name="Koontz, Gabrielle E.   DPI" userId="0e87dca7-9c85-4686-81de-6667c5387956" providerId="ADAL" clId="{C53056C8-B0D2-44FE-ACB4-EB0608A7E5F7}" dt="2024-02-21T22:38:38.721" v="133" actId="20577"/>
          <ac:spMkLst>
            <pc:docMk/>
            <pc:sldMk cId="2466072624" sldId="271"/>
            <ac:spMk id="9" creationId="{5FE9F33E-ECA2-2E04-69D1-60080AC215E2}"/>
          </ac:spMkLst>
        </pc:spChg>
      </pc:sldChg>
      <pc:sldChg chg="modSp mod">
        <pc:chgData name="Koontz, Gabrielle E.   DPI" userId="0e87dca7-9c85-4686-81de-6667c5387956" providerId="ADAL" clId="{C53056C8-B0D2-44FE-ACB4-EB0608A7E5F7}" dt="2024-02-21T22:40:08.970" v="143" actId="20577"/>
        <pc:sldMkLst>
          <pc:docMk/>
          <pc:sldMk cId="2115731336" sldId="272"/>
        </pc:sldMkLst>
        <pc:spChg chg="mod">
          <ac:chgData name="Koontz, Gabrielle E.   DPI" userId="0e87dca7-9c85-4686-81de-6667c5387956" providerId="ADAL" clId="{C53056C8-B0D2-44FE-ACB4-EB0608A7E5F7}" dt="2024-02-21T22:39:52.643" v="141"/>
          <ac:spMkLst>
            <pc:docMk/>
            <pc:sldMk cId="2115731336" sldId="272"/>
            <ac:spMk id="7" creationId="{57A56FAC-5BE6-F6C7-C81C-D6024DB424AD}"/>
          </ac:spMkLst>
        </pc:spChg>
        <pc:spChg chg="mod">
          <ac:chgData name="Koontz, Gabrielle E.   DPI" userId="0e87dca7-9c85-4686-81de-6667c5387956" providerId="ADAL" clId="{C53056C8-B0D2-44FE-ACB4-EB0608A7E5F7}" dt="2024-02-21T22:40:08.970" v="143" actId="20577"/>
          <ac:spMkLst>
            <pc:docMk/>
            <pc:sldMk cId="2115731336" sldId="272"/>
            <ac:spMk id="9" creationId="{374646B8-6B50-F885-A74D-1BEC66F1D85E}"/>
          </ac:spMkLst>
        </pc:spChg>
      </pc:sldChg>
      <pc:sldChg chg="modSp mod">
        <pc:chgData name="Koontz, Gabrielle E.   DPI" userId="0e87dca7-9c85-4686-81de-6667c5387956" providerId="ADAL" clId="{C53056C8-B0D2-44FE-ACB4-EB0608A7E5F7}" dt="2024-02-21T22:45:56.030" v="186" actId="20577"/>
        <pc:sldMkLst>
          <pc:docMk/>
          <pc:sldMk cId="1448436653" sldId="273"/>
        </pc:sldMkLst>
        <pc:spChg chg="mod">
          <ac:chgData name="Koontz, Gabrielle E.   DPI" userId="0e87dca7-9c85-4686-81de-6667c5387956" providerId="ADAL" clId="{C53056C8-B0D2-44FE-ACB4-EB0608A7E5F7}" dt="2024-02-21T22:45:56.030" v="186" actId="20577"/>
          <ac:spMkLst>
            <pc:docMk/>
            <pc:sldMk cId="1448436653" sldId="273"/>
            <ac:spMk id="5" creationId="{4B977630-DED1-DDB8-4F53-CA550C26295E}"/>
          </ac:spMkLst>
        </pc:spChg>
      </pc:sldChg>
      <pc:sldChg chg="modSp mod">
        <pc:chgData name="Koontz, Gabrielle E.   DPI" userId="0e87dca7-9c85-4686-81de-6667c5387956" providerId="ADAL" clId="{C53056C8-B0D2-44FE-ACB4-EB0608A7E5F7}" dt="2024-02-21T22:39:02.951" v="137" actId="20577"/>
        <pc:sldMkLst>
          <pc:docMk/>
          <pc:sldMk cId="2807527475" sldId="275"/>
        </pc:sldMkLst>
        <pc:spChg chg="mod">
          <ac:chgData name="Koontz, Gabrielle E.   DPI" userId="0e87dca7-9c85-4686-81de-6667c5387956" providerId="ADAL" clId="{C53056C8-B0D2-44FE-ACB4-EB0608A7E5F7}" dt="2024-02-21T22:39:02.951" v="137" actId="20577"/>
          <ac:spMkLst>
            <pc:docMk/>
            <pc:sldMk cId="2807527475" sldId="275"/>
            <ac:spMk id="7" creationId="{0376901F-1B68-66C8-F3C2-EBD05F8D1A3F}"/>
          </ac:spMkLst>
        </pc:spChg>
      </pc:sldChg>
      <pc:sldChg chg="modSp mod">
        <pc:chgData name="Koontz, Gabrielle E.   DPI" userId="0e87dca7-9c85-4686-81de-6667c5387956" providerId="ADAL" clId="{C53056C8-B0D2-44FE-ACB4-EB0608A7E5F7}" dt="2024-02-21T22:44:44.306" v="185" actId="20577"/>
        <pc:sldMkLst>
          <pc:docMk/>
          <pc:sldMk cId="3982225640" sldId="276"/>
        </pc:sldMkLst>
        <pc:spChg chg="mod">
          <ac:chgData name="Koontz, Gabrielle E.   DPI" userId="0e87dca7-9c85-4686-81de-6667c5387956" providerId="ADAL" clId="{C53056C8-B0D2-44FE-ACB4-EB0608A7E5F7}" dt="2024-02-21T22:44:44.306" v="185" actId="20577"/>
          <ac:spMkLst>
            <pc:docMk/>
            <pc:sldMk cId="3982225640" sldId="276"/>
            <ac:spMk id="3" creationId="{AE302923-DA07-A591-DCB3-1F5EA515A5DF}"/>
          </ac:spMkLst>
        </pc:spChg>
      </pc:sldChg>
      <pc:sldChg chg="modSp mod modNotesTx">
        <pc:chgData name="Koontz, Gabrielle E.   DPI" userId="0e87dca7-9c85-4686-81de-6667c5387956" providerId="ADAL" clId="{C53056C8-B0D2-44FE-ACB4-EB0608A7E5F7}" dt="2024-02-21T22:47:53.358" v="194" actId="1076"/>
        <pc:sldMkLst>
          <pc:docMk/>
          <pc:sldMk cId="2494286358" sldId="281"/>
        </pc:sldMkLst>
        <pc:spChg chg="mod">
          <ac:chgData name="Koontz, Gabrielle E.   DPI" userId="0e87dca7-9c85-4686-81de-6667c5387956" providerId="ADAL" clId="{C53056C8-B0D2-44FE-ACB4-EB0608A7E5F7}" dt="2024-02-21T22:47:53.358" v="194" actId="1076"/>
          <ac:spMkLst>
            <pc:docMk/>
            <pc:sldMk cId="2494286358" sldId="281"/>
            <ac:spMk id="5" creationId="{80680182-303B-8CC2-EC27-C7B3647E6DAF}"/>
          </ac:spMkLst>
        </pc:spChg>
        <pc:spChg chg="mod">
          <ac:chgData name="Koontz, Gabrielle E.   DPI" userId="0e87dca7-9c85-4686-81de-6667c5387956" providerId="ADAL" clId="{C53056C8-B0D2-44FE-ACB4-EB0608A7E5F7}" dt="2024-02-21T22:47:43.680" v="193" actId="1076"/>
          <ac:spMkLst>
            <pc:docMk/>
            <pc:sldMk cId="2494286358" sldId="281"/>
            <ac:spMk id="7" creationId="{FD1BBCDA-E94E-9F79-9CE8-8504E0AD0875}"/>
          </ac:spMkLst>
        </pc:spChg>
      </pc:sldChg>
      <pc:sldChg chg="modSp mod">
        <pc:chgData name="Koontz, Gabrielle E.   DPI" userId="0e87dca7-9c85-4686-81de-6667c5387956" providerId="ADAL" clId="{C53056C8-B0D2-44FE-ACB4-EB0608A7E5F7}" dt="2024-02-21T22:48:39.714" v="195" actId="1076"/>
        <pc:sldMkLst>
          <pc:docMk/>
          <pc:sldMk cId="718713172" sldId="282"/>
        </pc:sldMkLst>
        <pc:spChg chg="mod">
          <ac:chgData name="Koontz, Gabrielle E.   DPI" userId="0e87dca7-9c85-4686-81de-6667c5387956" providerId="ADAL" clId="{C53056C8-B0D2-44FE-ACB4-EB0608A7E5F7}" dt="2024-02-21T22:48:39.714" v="195" actId="1076"/>
          <ac:spMkLst>
            <pc:docMk/>
            <pc:sldMk cId="718713172" sldId="282"/>
            <ac:spMk id="9" creationId="{DCBDAA2A-8FEE-C963-5D48-16F250EC7EBE}"/>
          </ac:spMkLst>
        </pc:spChg>
      </pc:sldChg>
      <pc:sldChg chg="modSp mod modNotesTx">
        <pc:chgData name="Koontz, Gabrielle E.   DPI" userId="0e87dca7-9c85-4686-81de-6667c5387956" providerId="ADAL" clId="{C53056C8-B0D2-44FE-ACB4-EB0608A7E5F7}" dt="2024-02-21T22:50:11.186" v="201" actId="1076"/>
        <pc:sldMkLst>
          <pc:docMk/>
          <pc:sldMk cId="1960741445" sldId="284"/>
        </pc:sldMkLst>
        <pc:spChg chg="mod">
          <ac:chgData name="Koontz, Gabrielle E.   DPI" userId="0e87dca7-9c85-4686-81de-6667c5387956" providerId="ADAL" clId="{C53056C8-B0D2-44FE-ACB4-EB0608A7E5F7}" dt="2024-02-21T22:50:11.186" v="201" actId="1076"/>
          <ac:spMkLst>
            <pc:docMk/>
            <pc:sldMk cId="1960741445" sldId="284"/>
            <ac:spMk id="5" creationId="{F6118416-B1E5-0CC6-4E89-659FF5CE7E58}"/>
          </ac:spMkLst>
        </pc:spChg>
      </pc:sldChg>
      <pc:sldChg chg="modSp mod">
        <pc:chgData name="Koontz, Gabrielle E.   DPI" userId="0e87dca7-9c85-4686-81de-6667c5387956" providerId="ADAL" clId="{C53056C8-B0D2-44FE-ACB4-EB0608A7E5F7}" dt="2024-02-21T22:57:27.287" v="247" actId="20577"/>
        <pc:sldMkLst>
          <pc:docMk/>
          <pc:sldMk cId="3515271497" sldId="286"/>
        </pc:sldMkLst>
        <pc:spChg chg="mod">
          <ac:chgData name="Koontz, Gabrielle E.   DPI" userId="0e87dca7-9c85-4686-81de-6667c5387956" providerId="ADAL" clId="{C53056C8-B0D2-44FE-ACB4-EB0608A7E5F7}" dt="2024-02-21T22:57:27.287" v="247" actId="20577"/>
          <ac:spMkLst>
            <pc:docMk/>
            <pc:sldMk cId="3515271497" sldId="286"/>
            <ac:spMk id="5" creationId="{3824A243-D18E-5AFE-3DA5-981A202CCEA6}"/>
          </ac:spMkLst>
        </pc:spChg>
      </pc:sldChg>
      <pc:sldChg chg="modSp mod modNotesTx">
        <pc:chgData name="Koontz, Gabrielle E.   DPI" userId="0e87dca7-9c85-4686-81de-6667c5387956" providerId="ADAL" clId="{C53056C8-B0D2-44FE-ACB4-EB0608A7E5F7}" dt="2024-02-21T22:53:03.098" v="235" actId="1076"/>
        <pc:sldMkLst>
          <pc:docMk/>
          <pc:sldMk cId="4042900909" sldId="287"/>
        </pc:sldMkLst>
        <pc:spChg chg="mod">
          <ac:chgData name="Koontz, Gabrielle E.   DPI" userId="0e87dca7-9c85-4686-81de-6667c5387956" providerId="ADAL" clId="{C53056C8-B0D2-44FE-ACB4-EB0608A7E5F7}" dt="2024-02-21T22:53:03.098" v="235" actId="1076"/>
          <ac:spMkLst>
            <pc:docMk/>
            <pc:sldMk cId="4042900909" sldId="287"/>
            <ac:spMk id="9" creationId="{B3196D71-7FEA-059B-1EFA-9CD0B0A58B70}"/>
          </ac:spMkLst>
        </pc:spChg>
      </pc:sldChg>
      <pc:sldChg chg="modSp mod">
        <pc:chgData name="Koontz, Gabrielle E.   DPI" userId="0e87dca7-9c85-4686-81de-6667c5387956" providerId="ADAL" clId="{C53056C8-B0D2-44FE-ACB4-EB0608A7E5F7}" dt="2024-02-21T22:29:32.366" v="24" actId="20577"/>
        <pc:sldMkLst>
          <pc:docMk/>
          <pc:sldMk cId="4141266243" sldId="289"/>
        </pc:sldMkLst>
        <pc:spChg chg="mod">
          <ac:chgData name="Koontz, Gabrielle E.   DPI" userId="0e87dca7-9c85-4686-81de-6667c5387956" providerId="ADAL" clId="{C53056C8-B0D2-44FE-ACB4-EB0608A7E5F7}" dt="2024-02-21T22:29:32.366" v="24" actId="20577"/>
          <ac:spMkLst>
            <pc:docMk/>
            <pc:sldMk cId="4141266243" sldId="289"/>
            <ac:spMk id="7" creationId="{FF050224-9B84-C485-40AF-320D071BC1E9}"/>
          </ac:spMkLst>
        </pc:spChg>
      </pc:sldChg>
      <pc:sldChg chg="modSp mod">
        <pc:chgData name="Koontz, Gabrielle E.   DPI" userId="0e87dca7-9c85-4686-81de-6667c5387956" providerId="ADAL" clId="{C53056C8-B0D2-44FE-ACB4-EB0608A7E5F7}" dt="2024-02-21T22:30:58.262" v="34" actId="255"/>
        <pc:sldMkLst>
          <pc:docMk/>
          <pc:sldMk cId="3849185111" sldId="290"/>
        </pc:sldMkLst>
        <pc:spChg chg="mod">
          <ac:chgData name="Koontz, Gabrielle E.   DPI" userId="0e87dca7-9c85-4686-81de-6667c5387956" providerId="ADAL" clId="{C53056C8-B0D2-44FE-ACB4-EB0608A7E5F7}" dt="2024-02-21T22:30:58.262" v="34" actId="255"/>
          <ac:spMkLst>
            <pc:docMk/>
            <pc:sldMk cId="3849185111" sldId="290"/>
            <ac:spMk id="9" creationId="{FC9A039F-57F0-AA06-2BDD-4F8F7DAE797B}"/>
          </ac:spMkLst>
        </pc:spChg>
      </pc:sldChg>
      <pc:sldChg chg="modSp mod">
        <pc:chgData name="Koontz, Gabrielle E.   DPI" userId="0e87dca7-9c85-4686-81de-6667c5387956" providerId="ADAL" clId="{C53056C8-B0D2-44FE-ACB4-EB0608A7E5F7}" dt="2024-02-21T22:28:42.712" v="18" actId="1076"/>
        <pc:sldMkLst>
          <pc:docMk/>
          <pc:sldMk cId="3763520513" sldId="293"/>
        </pc:sldMkLst>
        <pc:spChg chg="mod">
          <ac:chgData name="Koontz, Gabrielle E.   DPI" userId="0e87dca7-9c85-4686-81de-6667c5387956" providerId="ADAL" clId="{C53056C8-B0D2-44FE-ACB4-EB0608A7E5F7}" dt="2024-02-21T22:27:45.569" v="14" actId="1076"/>
          <ac:spMkLst>
            <pc:docMk/>
            <pc:sldMk cId="3763520513" sldId="293"/>
            <ac:spMk id="3" creationId="{A27D91E0-D100-403D-79AD-E9ED18B32366}"/>
          </ac:spMkLst>
        </pc:spChg>
        <pc:picChg chg="mod">
          <ac:chgData name="Koontz, Gabrielle E.   DPI" userId="0e87dca7-9c85-4686-81de-6667c5387956" providerId="ADAL" clId="{C53056C8-B0D2-44FE-ACB4-EB0608A7E5F7}" dt="2024-02-21T22:28:29.840" v="17" actId="1076"/>
          <ac:picMkLst>
            <pc:docMk/>
            <pc:sldMk cId="3763520513" sldId="293"/>
            <ac:picMk id="2050" creationId="{6441BB13-6C7C-3FA9-15A1-75348225E83D}"/>
          </ac:picMkLst>
        </pc:picChg>
        <pc:picChg chg="mod">
          <ac:chgData name="Koontz, Gabrielle E.   DPI" userId="0e87dca7-9c85-4686-81de-6667c5387956" providerId="ADAL" clId="{C53056C8-B0D2-44FE-ACB4-EB0608A7E5F7}" dt="2024-02-21T22:28:42.712" v="18" actId="1076"/>
          <ac:picMkLst>
            <pc:docMk/>
            <pc:sldMk cId="3763520513" sldId="293"/>
            <ac:picMk id="2052" creationId="{6A8CA574-4970-8BCD-907B-8E4DBDD90D61}"/>
          </ac:picMkLst>
        </pc:picChg>
        <pc:picChg chg="mod">
          <ac:chgData name="Koontz, Gabrielle E.   DPI" userId="0e87dca7-9c85-4686-81de-6667c5387956" providerId="ADAL" clId="{C53056C8-B0D2-44FE-ACB4-EB0608A7E5F7}" dt="2024-02-21T22:28:13.423" v="15" actId="1076"/>
          <ac:picMkLst>
            <pc:docMk/>
            <pc:sldMk cId="3763520513" sldId="293"/>
            <ac:picMk id="2054" creationId="{8989715F-9A14-4039-702B-D7CEC8EB08C0}"/>
          </ac:picMkLst>
        </pc:picChg>
      </pc:sldChg>
      <pc:sldChg chg="modSp mod">
        <pc:chgData name="Koontz, Gabrielle E.   DPI" userId="0e87dca7-9c85-4686-81de-6667c5387956" providerId="ADAL" clId="{C53056C8-B0D2-44FE-ACB4-EB0608A7E5F7}" dt="2024-02-21T22:31:35.173" v="42" actId="20577"/>
        <pc:sldMkLst>
          <pc:docMk/>
          <pc:sldMk cId="1952756607" sldId="295"/>
        </pc:sldMkLst>
        <pc:spChg chg="mod">
          <ac:chgData name="Koontz, Gabrielle E.   DPI" userId="0e87dca7-9c85-4686-81de-6667c5387956" providerId="ADAL" clId="{C53056C8-B0D2-44FE-ACB4-EB0608A7E5F7}" dt="2024-02-21T22:31:35.173" v="42" actId="20577"/>
          <ac:spMkLst>
            <pc:docMk/>
            <pc:sldMk cId="1952756607" sldId="295"/>
            <ac:spMk id="5" creationId="{DCEDA994-7C6F-B656-9207-D3FA21DE1542}"/>
          </ac:spMkLst>
        </pc:spChg>
      </pc:sldChg>
      <pc:sldChg chg="modSp mod">
        <pc:chgData name="Koontz, Gabrielle E.   DPI" userId="0e87dca7-9c85-4686-81de-6667c5387956" providerId="ADAL" clId="{C53056C8-B0D2-44FE-ACB4-EB0608A7E5F7}" dt="2024-02-21T22:35:59.033" v="104" actId="20577"/>
        <pc:sldMkLst>
          <pc:docMk/>
          <pc:sldMk cId="1962313710" sldId="296"/>
        </pc:sldMkLst>
        <pc:spChg chg="mod">
          <ac:chgData name="Koontz, Gabrielle E.   DPI" userId="0e87dca7-9c85-4686-81de-6667c5387956" providerId="ADAL" clId="{C53056C8-B0D2-44FE-ACB4-EB0608A7E5F7}" dt="2024-02-21T22:35:59.033" v="104" actId="20577"/>
          <ac:spMkLst>
            <pc:docMk/>
            <pc:sldMk cId="1962313710" sldId="296"/>
            <ac:spMk id="5" creationId="{1E18FDF8-9AE1-2B9A-6DE1-7C465F811450}"/>
          </ac:spMkLst>
        </pc:spChg>
      </pc:sldChg>
      <pc:sldChg chg="modSp mod">
        <pc:chgData name="Koontz, Gabrielle E.   DPI" userId="0e87dca7-9c85-4686-81de-6667c5387956" providerId="ADAL" clId="{C53056C8-B0D2-44FE-ACB4-EB0608A7E5F7}" dt="2024-02-21T22:42:32.121" v="150" actId="1076"/>
        <pc:sldMkLst>
          <pc:docMk/>
          <pc:sldMk cId="3982355775" sldId="301"/>
        </pc:sldMkLst>
        <pc:spChg chg="mod">
          <ac:chgData name="Koontz, Gabrielle E.   DPI" userId="0e87dca7-9c85-4686-81de-6667c5387956" providerId="ADAL" clId="{C53056C8-B0D2-44FE-ACB4-EB0608A7E5F7}" dt="2024-02-21T22:42:32.121" v="150" actId="1076"/>
          <ac:spMkLst>
            <pc:docMk/>
            <pc:sldMk cId="3982355775" sldId="301"/>
            <ac:spMk id="9" creationId="{9E60C330-EFDD-9929-7161-B6CCDA447F59}"/>
          </ac:spMkLst>
        </pc:spChg>
      </pc:sldChg>
      <pc:sldChg chg="addCm">
        <pc:chgData name="Koontz, Gabrielle E.   DPI" userId="0e87dca7-9c85-4686-81de-6667c5387956" providerId="ADAL" clId="{C53056C8-B0D2-44FE-ACB4-EB0608A7E5F7}" dt="2024-02-21T22:55:35.911" v="236"/>
        <pc:sldMkLst>
          <pc:docMk/>
          <pc:sldMk cId="4096674975" sldId="304"/>
        </pc:sldMkLst>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C53056C8-B0D2-44FE-ACB4-EB0608A7E5F7}" dt="2024-02-21T22:55:35.911" v="236"/>
              <pc2:cmMkLst xmlns:pc2="http://schemas.microsoft.com/office/powerpoint/2019/9/main/command">
                <pc:docMk/>
                <pc:sldMk cId="4096674975" sldId="304"/>
                <pc2:cmMk id="{8B91C1E0-EB10-4756-BACB-EE714BB7B89B}"/>
              </pc2:cmMkLst>
            </pc226:cmChg>
          </p:ext>
        </pc:extLst>
      </pc:sldChg>
      <pc:sldChg chg="modSp mod">
        <pc:chgData name="Koontz, Gabrielle E.   DPI" userId="0e87dca7-9c85-4686-81de-6667c5387956" providerId="ADAL" clId="{C53056C8-B0D2-44FE-ACB4-EB0608A7E5F7}" dt="2024-02-21T22:57:07.488" v="246" actId="1076"/>
        <pc:sldMkLst>
          <pc:docMk/>
          <pc:sldMk cId="3891032088" sldId="305"/>
        </pc:sldMkLst>
        <pc:spChg chg="mod">
          <ac:chgData name="Koontz, Gabrielle E.   DPI" userId="0e87dca7-9c85-4686-81de-6667c5387956" providerId="ADAL" clId="{C53056C8-B0D2-44FE-ACB4-EB0608A7E5F7}" dt="2024-02-21T22:57:07.488" v="246" actId="1076"/>
          <ac:spMkLst>
            <pc:docMk/>
            <pc:sldMk cId="3891032088" sldId="305"/>
            <ac:spMk id="7" creationId="{DA2AC6BC-9962-1A30-DE02-3C65B0DCA149}"/>
          </ac:spMkLst>
        </pc:spChg>
      </pc:sldChg>
      <pc:sldChg chg="modSp mod">
        <pc:chgData name="Koontz, Gabrielle E.   DPI" userId="0e87dca7-9c85-4686-81de-6667c5387956" providerId="ADAL" clId="{C53056C8-B0D2-44FE-ACB4-EB0608A7E5F7}" dt="2024-02-21T22:34:27.572" v="84" actId="20577"/>
        <pc:sldMkLst>
          <pc:docMk/>
          <pc:sldMk cId="1237795567" sldId="306"/>
        </pc:sldMkLst>
        <pc:spChg chg="mod">
          <ac:chgData name="Koontz, Gabrielle E.   DPI" userId="0e87dca7-9c85-4686-81de-6667c5387956" providerId="ADAL" clId="{C53056C8-B0D2-44FE-ACB4-EB0608A7E5F7}" dt="2024-02-21T22:34:27.572" v="84" actId="20577"/>
          <ac:spMkLst>
            <pc:docMk/>
            <pc:sldMk cId="1237795567" sldId="306"/>
            <ac:spMk id="3" creationId="{AE302923-DA07-A591-DCB3-1F5EA515A5DF}"/>
          </ac:spMkLst>
        </pc:spChg>
      </pc:sldChg>
      <pc:sldChg chg="modSp mod">
        <pc:chgData name="Koontz, Gabrielle E.   DPI" userId="0e87dca7-9c85-4686-81de-6667c5387956" providerId="ADAL" clId="{C53056C8-B0D2-44FE-ACB4-EB0608A7E5F7}" dt="2024-02-21T22:36:42.484" v="112" actId="20577"/>
        <pc:sldMkLst>
          <pc:docMk/>
          <pc:sldMk cId="1645198054" sldId="307"/>
        </pc:sldMkLst>
        <pc:spChg chg="mod">
          <ac:chgData name="Koontz, Gabrielle E.   DPI" userId="0e87dca7-9c85-4686-81de-6667c5387956" providerId="ADAL" clId="{C53056C8-B0D2-44FE-ACB4-EB0608A7E5F7}" dt="2024-02-21T22:36:42.484" v="112" actId="20577"/>
          <ac:spMkLst>
            <pc:docMk/>
            <pc:sldMk cId="1645198054" sldId="307"/>
            <ac:spMk id="5" creationId="{1E18FDF8-9AE1-2B9A-6DE1-7C465F811450}"/>
          </ac:spMkLst>
        </pc:spChg>
      </pc:sldChg>
      <pc:sldChg chg="modSp mod">
        <pc:chgData name="Koontz, Gabrielle E.   DPI" userId="0e87dca7-9c85-4686-81de-6667c5387956" providerId="ADAL" clId="{C53056C8-B0D2-44FE-ACB4-EB0608A7E5F7}" dt="2024-02-21T22:40:30.029" v="147" actId="20577"/>
        <pc:sldMkLst>
          <pc:docMk/>
          <pc:sldMk cId="3210635859" sldId="308"/>
        </pc:sldMkLst>
        <pc:spChg chg="mod">
          <ac:chgData name="Koontz, Gabrielle E.   DPI" userId="0e87dca7-9c85-4686-81de-6667c5387956" providerId="ADAL" clId="{C53056C8-B0D2-44FE-ACB4-EB0608A7E5F7}" dt="2024-02-21T22:40:30.029" v="147" actId="20577"/>
          <ac:spMkLst>
            <pc:docMk/>
            <pc:sldMk cId="3210635859" sldId="308"/>
            <ac:spMk id="5" creationId="{7D354616-5DC2-DE1C-77B4-00DE22B76582}"/>
          </ac:spMkLst>
        </pc:spChg>
      </pc:sldChg>
    </pc:docChg>
  </pc:docChgLst>
  <pc:docChgLst>
    <pc:chgData name="Hunter, Jodyann T. DPI" userId="S::jodyann.hunter@dpi.wi.gov::7b2abdba-2366-42e0-b651-f3a6e832ce6a" providerId="AD" clId="Web-{996A4D06-3F29-4E1D-BB37-A7F1099B1BF1}"/>
    <pc:docChg chg="modSld">
      <pc:chgData name="Hunter, Jodyann T. DPI" userId="S::jodyann.hunter@dpi.wi.gov::7b2abdba-2366-42e0-b651-f3a6e832ce6a" providerId="AD" clId="Web-{996A4D06-3F29-4E1D-BB37-A7F1099B1BF1}" dt="2024-02-26T17:29:44.025" v="198" actId="1076"/>
      <pc:docMkLst>
        <pc:docMk/>
      </pc:docMkLst>
      <pc:sldChg chg="modSp">
        <pc:chgData name="Hunter, Jodyann T. DPI" userId="S::jodyann.hunter@dpi.wi.gov::7b2abdba-2366-42e0-b651-f3a6e832ce6a" providerId="AD" clId="Web-{996A4D06-3F29-4E1D-BB37-A7F1099B1BF1}" dt="2024-02-26T17:25:02.970" v="134" actId="20577"/>
        <pc:sldMkLst>
          <pc:docMk/>
          <pc:sldMk cId="2861650964" sldId="267"/>
        </pc:sldMkLst>
        <pc:spChg chg="mod">
          <ac:chgData name="Hunter, Jodyann T. DPI" userId="S::jodyann.hunter@dpi.wi.gov::7b2abdba-2366-42e0-b651-f3a6e832ce6a" providerId="AD" clId="Web-{996A4D06-3F29-4E1D-BB37-A7F1099B1BF1}" dt="2024-02-26T17:25:02.970" v="134" actId="20577"/>
          <ac:spMkLst>
            <pc:docMk/>
            <pc:sldMk cId="2861650964" sldId="267"/>
            <ac:spMk id="9" creationId="{93119524-CAE2-882F-DE5D-A9B1FCDD0FFF}"/>
          </ac:spMkLst>
        </pc:spChg>
      </pc:sldChg>
      <pc:sldChg chg="modSp">
        <pc:chgData name="Hunter, Jodyann T. DPI" userId="S::jodyann.hunter@dpi.wi.gov::7b2abdba-2366-42e0-b651-f3a6e832ce6a" providerId="AD" clId="Web-{996A4D06-3F29-4E1D-BB37-A7F1099B1BF1}" dt="2024-02-26T17:21:33.495" v="72" actId="20577"/>
        <pc:sldMkLst>
          <pc:docMk/>
          <pc:sldMk cId="3252575701" sldId="269"/>
        </pc:sldMkLst>
        <pc:spChg chg="mod">
          <ac:chgData name="Hunter, Jodyann T. DPI" userId="S::jodyann.hunter@dpi.wi.gov::7b2abdba-2366-42e0-b651-f3a6e832ce6a" providerId="AD" clId="Web-{996A4D06-3F29-4E1D-BB37-A7F1099B1BF1}" dt="2024-02-26T17:21:33.495" v="72" actId="20577"/>
          <ac:spMkLst>
            <pc:docMk/>
            <pc:sldMk cId="3252575701" sldId="269"/>
            <ac:spMk id="3" creationId="{AE302923-DA07-A591-DCB3-1F5EA515A5DF}"/>
          </ac:spMkLst>
        </pc:spChg>
      </pc:sldChg>
      <pc:sldChg chg="modSp">
        <pc:chgData name="Hunter, Jodyann T. DPI" userId="S::jodyann.hunter@dpi.wi.gov::7b2abdba-2366-42e0-b651-f3a6e832ce6a" providerId="AD" clId="Web-{996A4D06-3F29-4E1D-BB37-A7F1099B1BF1}" dt="2024-02-26T17:18:17.224" v="49" actId="20577"/>
        <pc:sldMkLst>
          <pc:docMk/>
          <pc:sldMk cId="399504814" sldId="283"/>
        </pc:sldMkLst>
        <pc:spChg chg="mod">
          <ac:chgData name="Hunter, Jodyann T. DPI" userId="S::jodyann.hunter@dpi.wi.gov::7b2abdba-2366-42e0-b651-f3a6e832ce6a" providerId="AD" clId="Web-{996A4D06-3F29-4E1D-BB37-A7F1099B1BF1}" dt="2024-02-26T17:18:17.224" v="49" actId="20577"/>
          <ac:spMkLst>
            <pc:docMk/>
            <pc:sldMk cId="399504814" sldId="283"/>
            <ac:spMk id="7" creationId="{F46B0C51-B50C-DF4D-1E0F-93B033006660}"/>
          </ac:spMkLst>
        </pc:spChg>
      </pc:sldChg>
      <pc:sldChg chg="modSp">
        <pc:chgData name="Hunter, Jodyann T. DPI" userId="S::jodyann.hunter@dpi.wi.gov::7b2abdba-2366-42e0-b651-f3a6e832ce6a" providerId="AD" clId="Web-{996A4D06-3F29-4E1D-BB37-A7F1099B1BF1}" dt="2024-02-26T17:18:32.646" v="52" actId="20577"/>
        <pc:sldMkLst>
          <pc:docMk/>
          <pc:sldMk cId="1960741445" sldId="284"/>
        </pc:sldMkLst>
        <pc:spChg chg="mod">
          <ac:chgData name="Hunter, Jodyann T. DPI" userId="S::jodyann.hunter@dpi.wi.gov::7b2abdba-2366-42e0-b651-f3a6e832ce6a" providerId="AD" clId="Web-{996A4D06-3F29-4E1D-BB37-A7F1099B1BF1}" dt="2024-02-26T17:18:32.646" v="52" actId="20577"/>
          <ac:spMkLst>
            <pc:docMk/>
            <pc:sldMk cId="1960741445" sldId="284"/>
            <ac:spMk id="5" creationId="{F6118416-B1E5-0CC6-4E89-659FF5CE7E58}"/>
          </ac:spMkLst>
        </pc:spChg>
      </pc:sldChg>
      <pc:sldChg chg="modSp">
        <pc:chgData name="Hunter, Jodyann T. DPI" userId="S::jodyann.hunter@dpi.wi.gov::7b2abdba-2366-42e0-b651-f3a6e832ce6a" providerId="AD" clId="Web-{996A4D06-3F29-4E1D-BB37-A7F1099B1BF1}" dt="2024-02-26T17:20:33.728" v="67" actId="20577"/>
        <pc:sldMkLst>
          <pc:docMk/>
          <pc:sldMk cId="2826135095" sldId="288"/>
        </pc:sldMkLst>
        <pc:spChg chg="mod">
          <ac:chgData name="Hunter, Jodyann T. DPI" userId="S::jodyann.hunter@dpi.wi.gov::7b2abdba-2366-42e0-b651-f3a6e832ce6a" providerId="AD" clId="Web-{996A4D06-3F29-4E1D-BB37-A7F1099B1BF1}" dt="2024-02-26T17:20:33.728" v="67" actId="20577"/>
          <ac:spMkLst>
            <pc:docMk/>
            <pc:sldMk cId="2826135095" sldId="288"/>
            <ac:spMk id="5" creationId="{BAC9B689-442D-53A9-6554-3F279EBF28AC}"/>
          </ac:spMkLst>
        </pc:spChg>
      </pc:sldChg>
      <pc:sldChg chg="modSp">
        <pc:chgData name="Hunter, Jodyann T. DPI" userId="S::jodyann.hunter@dpi.wi.gov::7b2abdba-2366-42e0-b651-f3a6e832ce6a" providerId="AD" clId="Web-{996A4D06-3F29-4E1D-BB37-A7F1099B1BF1}" dt="2024-02-26T17:24:33.969" v="127" actId="20577"/>
        <pc:sldMkLst>
          <pc:docMk/>
          <pc:sldMk cId="4141266243" sldId="289"/>
        </pc:sldMkLst>
        <pc:spChg chg="mod">
          <ac:chgData name="Hunter, Jodyann T. DPI" userId="S::jodyann.hunter@dpi.wi.gov::7b2abdba-2366-42e0-b651-f3a6e832ce6a" providerId="AD" clId="Web-{996A4D06-3F29-4E1D-BB37-A7F1099B1BF1}" dt="2024-02-26T17:24:33.969" v="127" actId="20577"/>
          <ac:spMkLst>
            <pc:docMk/>
            <pc:sldMk cId="4141266243" sldId="289"/>
            <ac:spMk id="7" creationId="{FF050224-9B84-C485-40AF-320D071BC1E9}"/>
          </ac:spMkLst>
        </pc:spChg>
      </pc:sldChg>
      <pc:sldChg chg="modSp">
        <pc:chgData name="Hunter, Jodyann T. DPI" userId="S::jodyann.hunter@dpi.wi.gov::7b2abdba-2366-42e0-b651-f3a6e832ce6a" providerId="AD" clId="Web-{996A4D06-3F29-4E1D-BB37-A7F1099B1BF1}" dt="2024-02-26T17:22:02.762" v="75" actId="20577"/>
        <pc:sldMkLst>
          <pc:docMk/>
          <pc:sldMk cId="3849185111" sldId="290"/>
        </pc:sldMkLst>
        <pc:spChg chg="mod">
          <ac:chgData name="Hunter, Jodyann T. DPI" userId="S::jodyann.hunter@dpi.wi.gov::7b2abdba-2366-42e0-b651-f3a6e832ce6a" providerId="AD" clId="Web-{996A4D06-3F29-4E1D-BB37-A7F1099B1BF1}" dt="2024-02-26T17:22:02.762" v="75" actId="20577"/>
          <ac:spMkLst>
            <pc:docMk/>
            <pc:sldMk cId="3849185111" sldId="290"/>
            <ac:spMk id="9" creationId="{FC9A039F-57F0-AA06-2BDD-4F8F7DAE797B}"/>
          </ac:spMkLst>
        </pc:spChg>
      </pc:sldChg>
      <pc:sldChg chg="modSp">
        <pc:chgData name="Hunter, Jodyann T. DPI" userId="S::jodyann.hunter@dpi.wi.gov::7b2abdba-2366-42e0-b651-f3a6e832ce6a" providerId="AD" clId="Web-{996A4D06-3F29-4E1D-BB37-A7F1099B1BF1}" dt="2024-02-26T17:26:01.144" v="139" actId="20577"/>
        <pc:sldMkLst>
          <pc:docMk/>
          <pc:sldMk cId="1952756607" sldId="295"/>
        </pc:sldMkLst>
        <pc:spChg chg="mod">
          <ac:chgData name="Hunter, Jodyann T. DPI" userId="S::jodyann.hunter@dpi.wi.gov::7b2abdba-2366-42e0-b651-f3a6e832ce6a" providerId="AD" clId="Web-{996A4D06-3F29-4E1D-BB37-A7F1099B1BF1}" dt="2024-02-26T17:26:01.144" v="139" actId="20577"/>
          <ac:spMkLst>
            <pc:docMk/>
            <pc:sldMk cId="1952756607" sldId="295"/>
            <ac:spMk id="5" creationId="{DCEDA994-7C6F-B656-9207-D3FA21DE1542}"/>
          </ac:spMkLst>
        </pc:spChg>
      </pc:sldChg>
      <pc:sldChg chg="modSp">
        <pc:chgData name="Hunter, Jodyann T. DPI" userId="S::jodyann.hunter@dpi.wi.gov::7b2abdba-2366-42e0-b651-f3a6e832ce6a" providerId="AD" clId="Web-{996A4D06-3F29-4E1D-BB37-A7F1099B1BF1}" dt="2024-02-26T17:19:15.929" v="54" actId="20577"/>
        <pc:sldMkLst>
          <pc:docMk/>
          <pc:sldMk cId="1127957564" sldId="313"/>
        </pc:sldMkLst>
        <pc:spChg chg="mod">
          <ac:chgData name="Hunter, Jodyann T. DPI" userId="S::jodyann.hunter@dpi.wi.gov::7b2abdba-2366-42e0-b651-f3a6e832ce6a" providerId="AD" clId="Web-{996A4D06-3F29-4E1D-BB37-A7F1099B1BF1}" dt="2024-02-26T17:19:15.929" v="54" actId="20577"/>
          <ac:spMkLst>
            <pc:docMk/>
            <pc:sldMk cId="1127957564" sldId="313"/>
            <ac:spMk id="5" creationId="{C2FC2CCD-2EF5-B098-00F5-355CA5E080BF}"/>
          </ac:spMkLst>
        </pc:spChg>
      </pc:sldChg>
      <pc:sldChg chg="modSp">
        <pc:chgData name="Hunter, Jodyann T. DPI" userId="S::jodyann.hunter@dpi.wi.gov::7b2abdba-2366-42e0-b651-f3a6e832ce6a" providerId="AD" clId="Web-{996A4D06-3F29-4E1D-BB37-A7F1099B1BF1}" dt="2024-02-26T17:27:19.677" v="145" actId="1076"/>
        <pc:sldMkLst>
          <pc:docMk/>
          <pc:sldMk cId="3799962209" sldId="318"/>
        </pc:sldMkLst>
        <pc:spChg chg="mod">
          <ac:chgData name="Hunter, Jodyann T. DPI" userId="S::jodyann.hunter@dpi.wi.gov::7b2abdba-2366-42e0-b651-f3a6e832ce6a" providerId="AD" clId="Web-{996A4D06-3F29-4E1D-BB37-A7F1099B1BF1}" dt="2024-02-26T17:27:19.677" v="145" actId="1076"/>
          <ac:spMkLst>
            <pc:docMk/>
            <pc:sldMk cId="3799962209" sldId="318"/>
            <ac:spMk id="3" creationId="{194AD80B-75C0-4093-C7ED-1DFA33A2B591}"/>
          </ac:spMkLst>
        </pc:spChg>
      </pc:sldChg>
      <pc:sldChg chg="modSp">
        <pc:chgData name="Hunter, Jodyann T. DPI" userId="S::jodyann.hunter@dpi.wi.gov::7b2abdba-2366-42e0-b651-f3a6e832ce6a" providerId="AD" clId="Web-{996A4D06-3F29-4E1D-BB37-A7F1099B1BF1}" dt="2024-02-26T17:15:43.844" v="48" actId="1076"/>
        <pc:sldMkLst>
          <pc:docMk/>
          <pc:sldMk cId="2006291470" sldId="319"/>
        </pc:sldMkLst>
        <pc:spChg chg="mod">
          <ac:chgData name="Hunter, Jodyann T. DPI" userId="S::jodyann.hunter@dpi.wi.gov::7b2abdba-2366-42e0-b651-f3a6e832ce6a" providerId="AD" clId="Web-{996A4D06-3F29-4E1D-BB37-A7F1099B1BF1}" dt="2024-02-26T17:15:43.844" v="48" actId="1076"/>
          <ac:spMkLst>
            <pc:docMk/>
            <pc:sldMk cId="2006291470" sldId="319"/>
            <ac:spMk id="3" creationId="{0D2F374B-A0EF-D6EB-3397-D2BAAB63980A}"/>
          </ac:spMkLst>
        </pc:spChg>
      </pc:sldChg>
      <pc:sldChg chg="modSp">
        <pc:chgData name="Hunter, Jodyann T. DPI" userId="S::jodyann.hunter@dpi.wi.gov::7b2abdba-2366-42e0-b651-f3a6e832ce6a" providerId="AD" clId="Web-{996A4D06-3F29-4E1D-BB37-A7F1099B1BF1}" dt="2024-02-26T17:29:00.242" v="185" actId="20577"/>
        <pc:sldMkLst>
          <pc:docMk/>
          <pc:sldMk cId="2844214606" sldId="320"/>
        </pc:sldMkLst>
        <pc:spChg chg="mod">
          <ac:chgData name="Hunter, Jodyann T. DPI" userId="S::jodyann.hunter@dpi.wi.gov::7b2abdba-2366-42e0-b651-f3a6e832ce6a" providerId="AD" clId="Web-{996A4D06-3F29-4E1D-BB37-A7F1099B1BF1}" dt="2024-02-26T17:29:00.242" v="185" actId="20577"/>
          <ac:spMkLst>
            <pc:docMk/>
            <pc:sldMk cId="2844214606" sldId="320"/>
            <ac:spMk id="3" creationId="{9FC221E0-9C79-D788-CC0C-3E499DF96426}"/>
          </ac:spMkLst>
        </pc:spChg>
      </pc:sldChg>
      <pc:sldChg chg="modSp">
        <pc:chgData name="Hunter, Jodyann T. DPI" userId="S::jodyann.hunter@dpi.wi.gov::7b2abdba-2366-42e0-b651-f3a6e832ce6a" providerId="AD" clId="Web-{996A4D06-3F29-4E1D-BB37-A7F1099B1BF1}" dt="2024-02-26T17:29:44.025" v="198" actId="1076"/>
        <pc:sldMkLst>
          <pc:docMk/>
          <pc:sldMk cId="1442191848" sldId="321"/>
        </pc:sldMkLst>
        <pc:spChg chg="mod">
          <ac:chgData name="Hunter, Jodyann T. DPI" userId="S::jodyann.hunter@dpi.wi.gov::7b2abdba-2366-42e0-b651-f3a6e832ce6a" providerId="AD" clId="Web-{996A4D06-3F29-4E1D-BB37-A7F1099B1BF1}" dt="2024-02-26T17:29:44.025" v="198" actId="1076"/>
          <ac:spMkLst>
            <pc:docMk/>
            <pc:sldMk cId="1442191848" sldId="321"/>
            <ac:spMk id="3" creationId="{6B066A53-E864-EA60-D8C2-285D66BF56A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C3222-E51B-4CA3-81D8-58D4D68B463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8E2A8023-4FAB-4632-97DE-D0B2A88A2B72}">
      <dgm:prSet phldrT="[Text]" custT="1"/>
      <dgm:spPr/>
      <dgm:t>
        <a:bodyPr/>
        <a:lstStyle/>
        <a:p>
          <a:r>
            <a:rPr lang="en-US" sz="1600" b="1" dirty="0">
              <a:latin typeface="Lato" panose="020F0502020204030203" pitchFamily="34" charset="0"/>
            </a:rPr>
            <a:t>February</a:t>
          </a:r>
        </a:p>
      </dgm:t>
    </dgm:pt>
    <dgm:pt modelId="{D6B0164E-273B-4784-ABC7-9D9A967CF4CC}" type="parTrans" cxnId="{CCE9909A-F22C-4EBB-8D8D-6F6224B0CB5A}">
      <dgm:prSet/>
      <dgm:spPr/>
      <dgm:t>
        <a:bodyPr/>
        <a:lstStyle/>
        <a:p>
          <a:endParaRPr lang="en-US"/>
        </a:p>
      </dgm:t>
    </dgm:pt>
    <dgm:pt modelId="{11992590-A25D-400F-8FA0-641A3CA62275}" type="sibTrans" cxnId="{CCE9909A-F22C-4EBB-8D8D-6F6224B0CB5A}">
      <dgm:prSet/>
      <dgm:spPr/>
      <dgm:t>
        <a:bodyPr/>
        <a:lstStyle/>
        <a:p>
          <a:endParaRPr lang="en-US"/>
        </a:p>
      </dgm:t>
    </dgm:pt>
    <dgm:pt modelId="{7368720D-4C49-4DA8-B2FB-EE520523857A}">
      <dgm:prSet phldrT="[Text]" custT="1"/>
      <dgm:spPr/>
      <dgm:t>
        <a:bodyPr/>
        <a:lstStyle/>
        <a:p>
          <a:r>
            <a:rPr lang="en-US" sz="1600" b="1" dirty="0">
              <a:solidFill>
                <a:schemeClr val="tx1"/>
              </a:solidFill>
              <a:latin typeface="Lato" panose="020F0502020204030203" pitchFamily="34" charset="0"/>
            </a:rPr>
            <a:t>July</a:t>
          </a:r>
        </a:p>
      </dgm:t>
    </dgm:pt>
    <dgm:pt modelId="{6F88B4E3-F53A-494D-BFE3-20001599A7E2}" type="parTrans" cxnId="{6B500E9F-B504-401A-9E2E-5D1E4104C3FB}">
      <dgm:prSet/>
      <dgm:spPr/>
      <dgm:t>
        <a:bodyPr/>
        <a:lstStyle/>
        <a:p>
          <a:endParaRPr lang="en-US"/>
        </a:p>
      </dgm:t>
    </dgm:pt>
    <dgm:pt modelId="{BC743F56-9913-4C5F-963D-018CC1B89442}" type="sibTrans" cxnId="{6B500E9F-B504-401A-9E2E-5D1E4104C3FB}">
      <dgm:prSet/>
      <dgm:spPr/>
      <dgm:t>
        <a:bodyPr/>
        <a:lstStyle/>
        <a:p>
          <a:endParaRPr lang="en-US"/>
        </a:p>
      </dgm:t>
    </dgm:pt>
    <dgm:pt modelId="{A4D285B7-5920-4B3E-975A-7EAF95634887}">
      <dgm:prSet phldrT="[Text]" custT="1"/>
      <dgm:spPr/>
      <dgm:t>
        <a:bodyPr/>
        <a:lstStyle/>
        <a:p>
          <a:r>
            <a:rPr lang="en-US" sz="1600" b="1" dirty="0">
              <a:latin typeface="Lato" panose="020F0502020204030203" pitchFamily="34" charset="0"/>
            </a:rPr>
            <a:t>September</a:t>
          </a:r>
        </a:p>
      </dgm:t>
    </dgm:pt>
    <dgm:pt modelId="{7CB189AE-BFBB-4EC8-B8B3-7245F2F65047}" type="parTrans" cxnId="{095FD5EA-515F-4E44-A5AA-5243DDD81313}">
      <dgm:prSet/>
      <dgm:spPr/>
      <dgm:t>
        <a:bodyPr/>
        <a:lstStyle/>
        <a:p>
          <a:endParaRPr lang="en-US"/>
        </a:p>
      </dgm:t>
    </dgm:pt>
    <dgm:pt modelId="{2CD44C15-779C-4ACA-AE5F-0A69FA32EFAF}" type="sibTrans" cxnId="{095FD5EA-515F-4E44-A5AA-5243DDD81313}">
      <dgm:prSet/>
      <dgm:spPr/>
      <dgm:t>
        <a:bodyPr/>
        <a:lstStyle/>
        <a:p>
          <a:endParaRPr lang="en-US"/>
        </a:p>
      </dgm:t>
    </dgm:pt>
    <dgm:pt modelId="{88502D60-A3B7-4ECD-B8BE-FAD3874E0B88}" type="pres">
      <dgm:prSet presAssocID="{EDEC3222-E51B-4CA3-81D8-58D4D68B463E}" presName="Name0" presStyleCnt="0">
        <dgm:presLayoutVars>
          <dgm:chMax val="7"/>
          <dgm:chPref val="7"/>
          <dgm:dir/>
          <dgm:animLvl val="lvl"/>
        </dgm:presLayoutVars>
      </dgm:prSet>
      <dgm:spPr/>
    </dgm:pt>
    <dgm:pt modelId="{716CFA47-49F0-4E9E-A78E-F3413A91CB9A}" type="pres">
      <dgm:prSet presAssocID="{8E2A8023-4FAB-4632-97DE-D0B2A88A2B72}" presName="Accent1" presStyleCnt="0"/>
      <dgm:spPr/>
    </dgm:pt>
    <dgm:pt modelId="{F85A7D69-D818-4225-84B1-21316F3B6B4C}" type="pres">
      <dgm:prSet presAssocID="{8E2A8023-4FAB-4632-97DE-D0B2A88A2B72}" presName="Accent" presStyleLbl="node1" presStyleIdx="0" presStyleCnt="3"/>
      <dgm:spPr>
        <a:solidFill>
          <a:srgbClr val="2D7B2D"/>
        </a:solidFill>
      </dgm:spPr>
    </dgm:pt>
    <dgm:pt modelId="{FB0BE916-BD77-47B6-8554-2DF529903125}" type="pres">
      <dgm:prSet presAssocID="{8E2A8023-4FAB-4632-97DE-D0B2A88A2B72}" presName="Parent1" presStyleLbl="revTx" presStyleIdx="0" presStyleCnt="3">
        <dgm:presLayoutVars>
          <dgm:chMax val="1"/>
          <dgm:chPref val="1"/>
          <dgm:bulletEnabled val="1"/>
        </dgm:presLayoutVars>
      </dgm:prSet>
      <dgm:spPr/>
    </dgm:pt>
    <dgm:pt modelId="{0A47BE1E-3F2A-43CB-85DA-DD529366DA39}" type="pres">
      <dgm:prSet presAssocID="{7368720D-4C49-4DA8-B2FB-EE520523857A}" presName="Accent2" presStyleCnt="0"/>
      <dgm:spPr/>
    </dgm:pt>
    <dgm:pt modelId="{7AA8243E-036C-4F20-BC5D-251202CAA68A}" type="pres">
      <dgm:prSet presAssocID="{7368720D-4C49-4DA8-B2FB-EE520523857A}" presName="Accent" presStyleLbl="node1" presStyleIdx="1" presStyleCnt="3"/>
      <dgm:spPr>
        <a:solidFill>
          <a:srgbClr val="0066CC"/>
        </a:solidFill>
      </dgm:spPr>
    </dgm:pt>
    <dgm:pt modelId="{BC616015-94FF-464C-86D5-413A966806C3}" type="pres">
      <dgm:prSet presAssocID="{7368720D-4C49-4DA8-B2FB-EE520523857A}" presName="Parent2" presStyleLbl="revTx" presStyleIdx="1" presStyleCnt="3">
        <dgm:presLayoutVars>
          <dgm:chMax val="1"/>
          <dgm:chPref val="1"/>
          <dgm:bulletEnabled val="1"/>
        </dgm:presLayoutVars>
      </dgm:prSet>
      <dgm:spPr/>
    </dgm:pt>
    <dgm:pt modelId="{AC9F556A-FE2D-4498-B5C5-83DCD2C141A4}" type="pres">
      <dgm:prSet presAssocID="{A4D285B7-5920-4B3E-975A-7EAF95634887}" presName="Accent3" presStyleCnt="0"/>
      <dgm:spPr/>
    </dgm:pt>
    <dgm:pt modelId="{17137581-8B43-4859-9D29-368642F96D9D}" type="pres">
      <dgm:prSet presAssocID="{A4D285B7-5920-4B3E-975A-7EAF95634887}" presName="Accent" presStyleLbl="node1" presStyleIdx="2" presStyleCnt="3"/>
      <dgm:spPr>
        <a:solidFill>
          <a:srgbClr val="262087"/>
        </a:solidFill>
      </dgm:spPr>
    </dgm:pt>
    <dgm:pt modelId="{22CA5C92-038D-4E63-874F-A251EB444DE0}" type="pres">
      <dgm:prSet presAssocID="{A4D285B7-5920-4B3E-975A-7EAF95634887}" presName="Parent3" presStyleLbl="revTx" presStyleIdx="2" presStyleCnt="3">
        <dgm:presLayoutVars>
          <dgm:chMax val="1"/>
          <dgm:chPref val="1"/>
          <dgm:bulletEnabled val="1"/>
        </dgm:presLayoutVars>
      </dgm:prSet>
      <dgm:spPr/>
    </dgm:pt>
  </dgm:ptLst>
  <dgm:cxnLst>
    <dgm:cxn modelId="{8A8E6D10-DF0F-4580-93ED-AB9DD509C736}" type="presOf" srcId="{A4D285B7-5920-4B3E-975A-7EAF95634887}" destId="{22CA5C92-038D-4E63-874F-A251EB444DE0}" srcOrd="0" destOrd="0" presId="urn:microsoft.com/office/officeart/2009/layout/CircleArrowProcess"/>
    <dgm:cxn modelId="{BD5EF01F-A709-4D5A-A869-4F4D773EAC02}" type="presOf" srcId="{7368720D-4C49-4DA8-B2FB-EE520523857A}" destId="{BC616015-94FF-464C-86D5-413A966806C3}" srcOrd="0" destOrd="0" presId="urn:microsoft.com/office/officeart/2009/layout/CircleArrowProcess"/>
    <dgm:cxn modelId="{CCE9909A-F22C-4EBB-8D8D-6F6224B0CB5A}" srcId="{EDEC3222-E51B-4CA3-81D8-58D4D68B463E}" destId="{8E2A8023-4FAB-4632-97DE-D0B2A88A2B72}" srcOrd="0" destOrd="0" parTransId="{D6B0164E-273B-4784-ABC7-9D9A967CF4CC}" sibTransId="{11992590-A25D-400F-8FA0-641A3CA62275}"/>
    <dgm:cxn modelId="{6B500E9F-B504-401A-9E2E-5D1E4104C3FB}" srcId="{EDEC3222-E51B-4CA3-81D8-58D4D68B463E}" destId="{7368720D-4C49-4DA8-B2FB-EE520523857A}" srcOrd="1" destOrd="0" parTransId="{6F88B4E3-F53A-494D-BFE3-20001599A7E2}" sibTransId="{BC743F56-9913-4C5F-963D-018CC1B89442}"/>
    <dgm:cxn modelId="{E7C544B9-61A2-4121-B21A-4045162B5BB7}" type="presOf" srcId="{8E2A8023-4FAB-4632-97DE-D0B2A88A2B72}" destId="{FB0BE916-BD77-47B6-8554-2DF529903125}" srcOrd="0" destOrd="0" presId="urn:microsoft.com/office/officeart/2009/layout/CircleArrowProcess"/>
    <dgm:cxn modelId="{1F7758BF-F3E5-4893-B2AA-2315A76A3FFF}" type="presOf" srcId="{EDEC3222-E51B-4CA3-81D8-58D4D68B463E}" destId="{88502D60-A3B7-4ECD-B8BE-FAD3874E0B88}" srcOrd="0" destOrd="0" presId="urn:microsoft.com/office/officeart/2009/layout/CircleArrowProcess"/>
    <dgm:cxn modelId="{095FD5EA-515F-4E44-A5AA-5243DDD81313}" srcId="{EDEC3222-E51B-4CA3-81D8-58D4D68B463E}" destId="{A4D285B7-5920-4B3E-975A-7EAF95634887}" srcOrd="2" destOrd="0" parTransId="{7CB189AE-BFBB-4EC8-B8B3-7245F2F65047}" sibTransId="{2CD44C15-779C-4ACA-AE5F-0A69FA32EFAF}"/>
    <dgm:cxn modelId="{2EC60E2A-1676-4013-B26D-9BED10E85A0D}" type="presParOf" srcId="{88502D60-A3B7-4ECD-B8BE-FAD3874E0B88}" destId="{716CFA47-49F0-4E9E-A78E-F3413A91CB9A}" srcOrd="0" destOrd="0" presId="urn:microsoft.com/office/officeart/2009/layout/CircleArrowProcess"/>
    <dgm:cxn modelId="{8B62EB47-3202-4264-882E-29C1CF3DC0AD}" type="presParOf" srcId="{716CFA47-49F0-4E9E-A78E-F3413A91CB9A}" destId="{F85A7D69-D818-4225-84B1-21316F3B6B4C}" srcOrd="0" destOrd="0" presId="urn:microsoft.com/office/officeart/2009/layout/CircleArrowProcess"/>
    <dgm:cxn modelId="{6889FC85-FA0B-4607-97AC-8112CCFF91FE}" type="presParOf" srcId="{88502D60-A3B7-4ECD-B8BE-FAD3874E0B88}" destId="{FB0BE916-BD77-47B6-8554-2DF529903125}" srcOrd="1" destOrd="0" presId="urn:microsoft.com/office/officeart/2009/layout/CircleArrowProcess"/>
    <dgm:cxn modelId="{2CEC83DA-5908-4746-ACF2-A128CF988FB0}" type="presParOf" srcId="{88502D60-A3B7-4ECD-B8BE-FAD3874E0B88}" destId="{0A47BE1E-3F2A-43CB-85DA-DD529366DA39}" srcOrd="2" destOrd="0" presId="urn:microsoft.com/office/officeart/2009/layout/CircleArrowProcess"/>
    <dgm:cxn modelId="{EB940520-D26E-4A51-9610-56AB3E1F1319}" type="presParOf" srcId="{0A47BE1E-3F2A-43CB-85DA-DD529366DA39}" destId="{7AA8243E-036C-4F20-BC5D-251202CAA68A}" srcOrd="0" destOrd="0" presId="urn:microsoft.com/office/officeart/2009/layout/CircleArrowProcess"/>
    <dgm:cxn modelId="{E62EE7F8-C9D0-429E-843E-A88D62780B15}" type="presParOf" srcId="{88502D60-A3B7-4ECD-B8BE-FAD3874E0B88}" destId="{BC616015-94FF-464C-86D5-413A966806C3}" srcOrd="3" destOrd="0" presId="urn:microsoft.com/office/officeart/2009/layout/CircleArrowProcess"/>
    <dgm:cxn modelId="{6D46FBBB-C3AA-412E-A4D2-0368B023666B}" type="presParOf" srcId="{88502D60-A3B7-4ECD-B8BE-FAD3874E0B88}" destId="{AC9F556A-FE2D-4498-B5C5-83DCD2C141A4}" srcOrd="4" destOrd="0" presId="urn:microsoft.com/office/officeart/2009/layout/CircleArrowProcess"/>
    <dgm:cxn modelId="{05EE7516-EFC6-405E-B824-606A37FA9B59}" type="presParOf" srcId="{AC9F556A-FE2D-4498-B5C5-83DCD2C141A4}" destId="{17137581-8B43-4859-9D29-368642F96D9D}" srcOrd="0" destOrd="0" presId="urn:microsoft.com/office/officeart/2009/layout/CircleArrowProcess"/>
    <dgm:cxn modelId="{5439EA9F-2113-4CC0-B1BE-C3AD70646825}" type="presParOf" srcId="{88502D60-A3B7-4ECD-B8BE-FAD3874E0B88}" destId="{22CA5C92-038D-4E63-874F-A251EB444DE0}"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A7D69-D818-4225-84B1-21316F3B6B4C}">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rgbClr val="2D7B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BE916-BD77-47B6-8554-2DF529903125}">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Lato" panose="020F0502020204030203" pitchFamily="34" charset="0"/>
            </a:rPr>
            <a:t>February</a:t>
          </a:r>
        </a:p>
      </dsp:txBody>
      <dsp:txXfrm>
        <a:off x="2773960" y="706323"/>
        <a:ext cx="1086973" cy="543356"/>
      </dsp:txXfrm>
    </dsp:sp>
    <dsp:sp modelId="{7AA8243E-036C-4F20-BC5D-251202CAA68A}">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rgbClr val="0066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16015-94FF-464C-86D5-413A966806C3}">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Lato" panose="020F0502020204030203" pitchFamily="34" charset="0"/>
            </a:rPr>
            <a:t>July</a:t>
          </a:r>
        </a:p>
      </dsp:txBody>
      <dsp:txXfrm>
        <a:off x="2232861" y="1836927"/>
        <a:ext cx="1086973" cy="543356"/>
      </dsp:txXfrm>
    </dsp:sp>
    <dsp:sp modelId="{17137581-8B43-4859-9D29-368642F96D9D}">
      <dsp:nvSpPr>
        <dsp:cNvPr id="0" name=""/>
        <dsp:cNvSpPr/>
      </dsp:nvSpPr>
      <dsp:spPr>
        <a:xfrm>
          <a:off x="2480819" y="2382723"/>
          <a:ext cx="1680603" cy="1681276"/>
        </a:xfrm>
        <a:prstGeom prst="blockArc">
          <a:avLst>
            <a:gd name="adj1" fmla="val 13500000"/>
            <a:gd name="adj2" fmla="val 10800000"/>
            <a:gd name="adj3" fmla="val 12740"/>
          </a:avLst>
        </a:prstGeom>
        <a:solidFill>
          <a:srgbClr val="2620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A5C92-038D-4E63-874F-A251EB444DE0}">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Lato" panose="020F0502020204030203" pitchFamily="34" charset="0"/>
            </a:rPr>
            <a:t>September</a:t>
          </a:r>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Ed-Fi session</a:t>
            </a:r>
          </a:p>
          <a:p>
            <a:r>
              <a:rPr lang="en-US"/>
              <a:t>WISEdata for New Users</a:t>
            </a:r>
          </a:p>
          <a:p>
            <a:r>
              <a:rPr lang="en-US"/>
              <a:t>SIS to WISE data to Report card session</a:t>
            </a:r>
          </a:p>
        </p:txBody>
      </p:sp>
      <p:sp>
        <p:nvSpPr>
          <p:cNvPr id="4" name="Slide Number Placeholder 3"/>
          <p:cNvSpPr>
            <a:spLocks noGrp="1"/>
          </p:cNvSpPr>
          <p:nvPr>
            <p:ph type="sldNum" sz="quarter" idx="5"/>
          </p:nvPr>
        </p:nvSpPr>
        <p:spPr/>
        <p:txBody>
          <a:bodyPr/>
          <a:lstStyle/>
          <a:p>
            <a:fld id="{6A48BE71-7C99-F442-BF14-4D98A0E36D27}" type="slidenum">
              <a:rPr lang="en-US" smtClean="0"/>
              <a:t>20</a:t>
            </a:fld>
            <a:endParaRPr lang="en-US"/>
          </a:p>
        </p:txBody>
      </p:sp>
    </p:spTree>
    <p:extLst>
      <p:ext uri="{BB962C8B-B14F-4D97-AF65-F5344CB8AC3E}">
        <p14:creationId xmlns:p14="http://schemas.microsoft.com/office/powerpoint/2010/main" val="2336691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Vendors that do not have this feature tend to specialize for Choice schools.</a:t>
            </a:r>
          </a:p>
        </p:txBody>
      </p:sp>
      <p:sp>
        <p:nvSpPr>
          <p:cNvPr id="4" name="Slide Number Placeholder 3"/>
          <p:cNvSpPr>
            <a:spLocks noGrp="1"/>
          </p:cNvSpPr>
          <p:nvPr>
            <p:ph type="sldNum" sz="quarter" idx="5"/>
          </p:nvPr>
        </p:nvSpPr>
        <p:spPr/>
        <p:txBody>
          <a:bodyPr/>
          <a:lstStyle/>
          <a:p>
            <a:fld id="{6A48BE71-7C99-F442-BF14-4D98A0E36D27}" type="slidenum">
              <a:rPr lang="en-US" smtClean="0"/>
              <a:t>22</a:t>
            </a:fld>
            <a:endParaRPr lang="en-US"/>
          </a:p>
        </p:txBody>
      </p:sp>
    </p:spTree>
    <p:extLst>
      <p:ext uri="{BB962C8B-B14F-4D97-AF65-F5344CB8AC3E}">
        <p14:creationId xmlns:p14="http://schemas.microsoft.com/office/powerpoint/2010/main" val="75153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these data element are ‘snapped’ either in May or in December</a:t>
            </a:r>
          </a:p>
          <a:p>
            <a:r>
              <a:rPr lang="en-US"/>
              <a:t>Race/ Ethnicity and Ancestry/Ethnic Origin</a:t>
            </a:r>
          </a:p>
          <a:p>
            <a:r>
              <a:rPr lang="en-US"/>
              <a:t>Race – federal requirement</a:t>
            </a:r>
          </a:p>
          <a:p>
            <a:r>
              <a:rPr lang="en-US"/>
              <a:t>Ancestry – optional </a:t>
            </a:r>
          </a:p>
          <a:p>
            <a:endParaRPr lang="en-US"/>
          </a:p>
          <a:p>
            <a:r>
              <a:rPr lang="en-US"/>
              <a:t>Disaggregate by racial groups and again by ethnic origin sub-groups: Ex Hmong versus other Asian sub-groups, and then Hmong data by gender (boys and girls have different strengths and weaknesses)</a:t>
            </a:r>
          </a:p>
        </p:txBody>
      </p:sp>
      <p:sp>
        <p:nvSpPr>
          <p:cNvPr id="4" name="Slide Number Placeholder 3"/>
          <p:cNvSpPr>
            <a:spLocks noGrp="1"/>
          </p:cNvSpPr>
          <p:nvPr>
            <p:ph type="sldNum" sz="quarter" idx="5"/>
          </p:nvPr>
        </p:nvSpPr>
        <p:spPr/>
        <p:txBody>
          <a:bodyPr/>
          <a:lstStyle/>
          <a:p>
            <a:fld id="{6A48BE71-7C99-F442-BF14-4D98A0E36D27}" type="slidenum">
              <a:rPr lang="en-US" smtClean="0"/>
              <a:t>23</a:t>
            </a:fld>
            <a:endParaRPr lang="en-US"/>
          </a:p>
        </p:txBody>
      </p:sp>
    </p:spTree>
    <p:extLst>
      <p:ext uri="{BB962C8B-B14F-4D97-AF65-F5344CB8AC3E}">
        <p14:creationId xmlns:p14="http://schemas.microsoft.com/office/powerpoint/2010/main" val="73201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a:ea typeface="Lato"/>
                <a:cs typeface="Lato"/>
              </a:rPr>
              <a:t>Every school year, there are a few tasks that you must complete before the year’s WISEdata collection begins.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36</a:t>
            </a:fld>
            <a:endParaRPr lang="en-US"/>
          </a:p>
        </p:txBody>
      </p:sp>
    </p:spTree>
    <p:extLst>
      <p:ext uri="{BB962C8B-B14F-4D97-AF65-F5344CB8AC3E}">
        <p14:creationId xmlns:p14="http://schemas.microsoft.com/office/powerpoint/2010/main" val="32402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collections is made up of  multiple data elements. There are some examples for you on the next two slides.  </a:t>
            </a:r>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336342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all the data elements that make up the Third Friday of September data collection…. </a:t>
            </a:r>
          </a:p>
        </p:txBody>
      </p:sp>
      <p:sp>
        <p:nvSpPr>
          <p:cNvPr id="4" name="Slide Number Placeholder 3"/>
          <p:cNvSpPr>
            <a:spLocks noGrp="1"/>
          </p:cNvSpPr>
          <p:nvPr>
            <p:ph type="sldNum" sz="quarter" idx="5"/>
          </p:nvPr>
        </p:nvSpPr>
        <p:spPr/>
        <p:txBody>
          <a:bodyPr/>
          <a:lstStyle/>
          <a:p>
            <a:fld id="{6A48BE71-7C99-F442-BF14-4D98A0E36D27}" type="slidenum">
              <a:rPr lang="en-US" smtClean="0"/>
              <a:t>38</a:t>
            </a:fld>
            <a:endParaRPr lang="en-US"/>
          </a:p>
        </p:txBody>
      </p:sp>
    </p:spTree>
    <p:extLst>
      <p:ext uri="{BB962C8B-B14F-4D97-AF65-F5344CB8AC3E}">
        <p14:creationId xmlns:p14="http://schemas.microsoft.com/office/powerpoint/2010/main" val="56648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is an example of all the data elements that make up the October 1 Child Count data collection…. </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39</a:t>
            </a:fld>
            <a:endParaRPr lang="en-US"/>
          </a:p>
        </p:txBody>
      </p:sp>
    </p:spTree>
    <p:extLst>
      <p:ext uri="{BB962C8B-B14F-4D97-AF65-F5344CB8AC3E}">
        <p14:creationId xmlns:p14="http://schemas.microsoft.com/office/powerpoint/2010/main" val="3668967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our End of Year data (also called Year End data) gets covered in training for the December snapshot. </a:t>
            </a:r>
          </a:p>
          <a:p>
            <a:endParaRPr lang="en-US" dirty="0"/>
          </a:p>
          <a:p>
            <a:r>
              <a:rPr lang="en-US" dirty="0"/>
              <a:t>This is because when the end of the school year rolls around, we know that teachers and school staff tend to go on vacation!!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And when the school year starts up again, that’s when we’re providing you with all that good Back to School Kick Off training, so it makes the most sense for us to cover the YE data collections within December snapshot training. </a:t>
            </a:r>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43</a:t>
            </a:fld>
            <a:endParaRPr lang="en-US"/>
          </a:p>
        </p:txBody>
      </p:sp>
    </p:spTree>
    <p:extLst>
      <p:ext uri="{BB962C8B-B14F-4D97-AF65-F5344CB8AC3E}">
        <p14:creationId xmlns:p14="http://schemas.microsoft.com/office/powerpoint/2010/main" val="197145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Lato"/>
                <a:ea typeface="Lato"/>
                <a:cs typeface="Lato"/>
              </a:rPr>
              <a:t>The May snapshot is where those beginning of the year enrollment and registration demographics become very important!</a:t>
            </a: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54</a:t>
            </a:fld>
            <a:endParaRPr lang="en-US"/>
          </a:p>
        </p:txBody>
      </p:sp>
    </p:spTree>
    <p:extLst>
      <p:ext uri="{BB962C8B-B14F-4D97-AF65-F5344CB8AC3E}">
        <p14:creationId xmlns:p14="http://schemas.microsoft.com/office/powerpoint/2010/main" val="133653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elements with an asterisk (*) are not reported by Choice schools</a:t>
            </a:r>
          </a:p>
        </p:txBody>
      </p:sp>
      <p:sp>
        <p:nvSpPr>
          <p:cNvPr id="4" name="Slide Number Placeholder 3"/>
          <p:cNvSpPr>
            <a:spLocks noGrp="1"/>
          </p:cNvSpPr>
          <p:nvPr>
            <p:ph type="sldNum" sz="quarter" idx="5"/>
          </p:nvPr>
        </p:nvSpPr>
        <p:spPr/>
        <p:txBody>
          <a:bodyPr/>
          <a:lstStyle/>
          <a:p>
            <a:fld id="{6A48BE71-7C99-F442-BF14-4D98A0E36D27}" type="slidenum">
              <a:rPr lang="en-US" smtClean="0"/>
              <a:t>55</a:t>
            </a:fld>
            <a:endParaRPr lang="en-US"/>
          </a:p>
        </p:txBody>
      </p:sp>
    </p:spTree>
    <p:extLst>
      <p:ext uri="{BB962C8B-B14F-4D97-AF65-F5344CB8AC3E}">
        <p14:creationId xmlns:p14="http://schemas.microsoft.com/office/powerpoint/2010/main" val="203979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this is such a large audience, there is likely to be people here at all levels of comfort with the WISE reporting system from beginners to more advanced. </a:t>
            </a:r>
          </a:p>
          <a:p>
            <a:endParaRPr lang="en-US"/>
          </a:p>
          <a:p>
            <a:r>
              <a:rPr lang="en-US"/>
              <a:t>If I’m covering material that you already know, maybe lend an ear to a neighbor if they have a question. And congratulate yourself for being wise about WISE. </a:t>
            </a:r>
          </a:p>
          <a:p>
            <a:endParaRPr lang="en-US"/>
          </a:p>
          <a:p>
            <a:r>
              <a:rPr lang="en-US"/>
              <a:t>If I’m covering material that feels overwhelming, remember to check back to the WISEdata Conference webpage and feel free to watch the recording of this session. </a:t>
            </a:r>
          </a:p>
          <a:p>
            <a:endParaRPr lang="en-US"/>
          </a:p>
          <a:p>
            <a:r>
              <a:rPr lang="en-US"/>
              <a:t>There will be hyperlinks on most of these slides directing your to DPI resources (webpages, </a:t>
            </a:r>
            <a:r>
              <a:rPr lang="en-US" err="1"/>
              <a:t>etc</a:t>
            </a:r>
            <a:r>
              <a:rPr lang="en-US"/>
              <a:t>) that can assist you through these data collection cycles at the time when you need it!</a:t>
            </a:r>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2932995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a very complicated set of data. Economic Disadvantaged status is different from Food Services eligibility. Our data element pages linked here at the very top has LOADS of information that should help you answer MANY questions. </a:t>
            </a:r>
          </a:p>
          <a:p>
            <a:endParaRPr lang="en-US" dirty="0"/>
          </a:p>
          <a:p>
            <a:r>
              <a:rPr lang="en-US" dirty="0"/>
              <a:t>There is also a Data Quality </a:t>
            </a:r>
            <a:r>
              <a:rPr lang="en-US" dirty="0" err="1"/>
              <a:t>audting</a:t>
            </a:r>
            <a:r>
              <a:rPr lang="en-US" dirty="0"/>
              <a:t> webpage that was prepared specifically for this data to help prepare you for the December snapshot. </a:t>
            </a:r>
          </a:p>
          <a:p>
            <a:endParaRPr lang="en-US" dirty="0"/>
          </a:p>
          <a:p>
            <a:r>
              <a:rPr lang="en-US" dirty="0"/>
              <a:t>And the eLearning has been recently reviewed and updated to provide you with aligned content. </a:t>
            </a:r>
          </a:p>
        </p:txBody>
      </p:sp>
      <p:sp>
        <p:nvSpPr>
          <p:cNvPr id="4" name="Slide Number Placeholder 3"/>
          <p:cNvSpPr>
            <a:spLocks noGrp="1"/>
          </p:cNvSpPr>
          <p:nvPr>
            <p:ph type="sldNum" sz="quarter" idx="5"/>
          </p:nvPr>
        </p:nvSpPr>
        <p:spPr/>
        <p:txBody>
          <a:bodyPr/>
          <a:lstStyle/>
          <a:p>
            <a:fld id="{6A48BE71-7C99-F442-BF14-4D98A0E36D27}" type="slidenum">
              <a:rPr lang="en-US" smtClean="0"/>
              <a:t>56</a:t>
            </a:fld>
            <a:endParaRPr lang="en-US"/>
          </a:p>
        </p:txBody>
      </p:sp>
    </p:spTree>
    <p:extLst>
      <p:ext uri="{BB962C8B-B14F-4D97-AF65-F5344CB8AC3E}">
        <p14:creationId xmlns:p14="http://schemas.microsoft.com/office/powerpoint/2010/main" val="2962698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64</a:t>
            </a:fld>
            <a:endParaRPr lang="en-US"/>
          </a:p>
        </p:txBody>
      </p:sp>
    </p:spTree>
    <p:extLst>
      <p:ext uri="{BB962C8B-B14F-4D97-AF65-F5344CB8AC3E}">
        <p14:creationId xmlns:p14="http://schemas.microsoft.com/office/powerpoint/2010/main" val="1740933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592" indent="-164592" algn="l" rtl="0" fontAlgn="base">
              <a:spcAft>
                <a:spcPts val="180"/>
              </a:spcAft>
              <a:buFont typeface="Arial" panose="020B0604020202020204" pitchFamily="34" charset="0"/>
              <a:buChar char="•"/>
            </a:pPr>
            <a:r>
              <a:rPr lang="en-US" sz="1200" b="1" i="0" u="none" strike="noStrike" dirty="0">
                <a:solidFill>
                  <a:srgbClr val="292F33"/>
                </a:solidFill>
                <a:effectLst/>
                <a:latin typeface="Lato" panose="020F0502020204030203" pitchFamily="34" charset="0"/>
              </a:rPr>
              <a:t>For example, in the Fall of 2024 (with the beginning of the 2024-25 school year), WISEdata Portal will present validation messages from:</a:t>
            </a:r>
            <a:r>
              <a:rPr lang="en-US" sz="1200" b="1" i="0" dirty="0">
                <a:solidFill>
                  <a:srgbClr val="000000"/>
                </a:solidFill>
                <a:effectLst/>
                <a:latin typeface="Lato" panose="020F0502020204030203" pitchFamily="34" charset="0"/>
              </a:rPr>
              <a:t>​</a:t>
            </a:r>
          </a:p>
          <a:p>
            <a:pPr marL="164592" indent="-164592" algn="l" rtl="0" fontAlgn="base">
              <a:spcAft>
                <a:spcPts val="180"/>
              </a:spcAft>
              <a:buFont typeface="Arial" panose="020B0604020202020204" pitchFamily="34" charset="0"/>
              <a:buChar char="•"/>
            </a:pPr>
            <a:r>
              <a:rPr lang="en-US" sz="1200" b="1" i="0" u="none" strike="noStrike" dirty="0">
                <a:solidFill>
                  <a:srgbClr val="292F33"/>
                </a:solidFill>
                <a:effectLst/>
                <a:latin typeface="Lato" panose="020F0502020204030203" pitchFamily="34" charset="0"/>
              </a:rPr>
              <a:t>the 2023-24 school year AND</a:t>
            </a:r>
            <a:r>
              <a:rPr lang="en-US" sz="1200" b="1" i="0" dirty="0">
                <a:solidFill>
                  <a:srgbClr val="000000"/>
                </a:solidFill>
                <a:effectLst/>
                <a:latin typeface="Lato" panose="020F0502020204030203" pitchFamily="34" charset="0"/>
              </a:rPr>
              <a:t>​</a:t>
            </a:r>
          </a:p>
          <a:p>
            <a:pPr marL="164592" indent="-164592" algn="l" rtl="0" fontAlgn="base">
              <a:spcAft>
                <a:spcPts val="180"/>
              </a:spcAft>
              <a:buFont typeface="Arial" panose="020B0604020202020204" pitchFamily="34" charset="0"/>
              <a:buChar char="•"/>
            </a:pPr>
            <a:r>
              <a:rPr lang="en-US" sz="1200" b="1" i="0" u="none" strike="noStrike" dirty="0">
                <a:solidFill>
                  <a:srgbClr val="292F33"/>
                </a:solidFill>
                <a:effectLst/>
                <a:latin typeface="Lato" panose="020F0502020204030203" pitchFamily="34" charset="0"/>
              </a:rPr>
              <a:t>from the 2022-23 school year. </a:t>
            </a:r>
            <a:r>
              <a:rPr lang="en-US" sz="1200" b="1" i="0" dirty="0">
                <a:solidFill>
                  <a:srgbClr val="000000"/>
                </a:solidFill>
                <a:effectLst/>
                <a:latin typeface="Lato" panose="020F0502020204030203" pitchFamily="34" charset="0"/>
              </a:rPr>
              <a:t>​</a:t>
            </a:r>
          </a:p>
          <a:p>
            <a:pPr marL="164592" indent="-164592" algn="l" rtl="0" fontAlgn="base">
              <a:spcAft>
                <a:spcPts val="180"/>
              </a:spcAft>
              <a:buFont typeface="Arial" panose="020B0604020202020204" pitchFamily="34" charset="0"/>
              <a:buChar char="•"/>
            </a:pPr>
            <a:endParaRPr lang="en-US" sz="1200" b="1" i="0" dirty="0">
              <a:solidFill>
                <a:srgbClr val="000000"/>
              </a:solidFill>
              <a:effectLst/>
              <a:latin typeface="Lato" panose="020F0502020204030203" pitchFamily="34" charset="0"/>
            </a:endParaRPr>
          </a:p>
          <a:p>
            <a:pPr marL="164592" indent="-164592" algn="l" rtl="0" fontAlgn="base">
              <a:spcAft>
                <a:spcPts val="180"/>
              </a:spcAft>
              <a:buFont typeface="Arial" panose="020B0604020202020204" pitchFamily="34" charset="0"/>
              <a:buChar char="•"/>
            </a:pPr>
            <a:endParaRPr lang="en-US" sz="1200" b="1" i="0" dirty="0">
              <a:solidFill>
                <a:srgbClr val="000000"/>
              </a:solidFill>
              <a:effectLst/>
              <a:latin typeface="Lato" panose="020F0502020204030203" pitchFamily="34" charset="0"/>
            </a:endParaRPr>
          </a:p>
          <a:p>
            <a:pPr marL="164592" indent="-164592" algn="l" rtl="0" fontAlgn="base">
              <a:spcAft>
                <a:spcPts val="180"/>
              </a:spcAft>
              <a:buFont typeface="Arial" panose="020B0604020202020204" pitchFamily="34" charset="0"/>
              <a:buChar char="•"/>
            </a:pPr>
            <a:r>
              <a:rPr lang="en-US" sz="1200" b="1" i="0" u="none" strike="noStrike" dirty="0">
                <a:solidFill>
                  <a:srgbClr val="292F33"/>
                </a:solidFill>
                <a:effectLst/>
                <a:latin typeface="Lato" panose="020F0502020204030203" pitchFamily="34" charset="0"/>
              </a:rPr>
              <a:t>For example, in the Fall of 2023 (with the beginning of the 2023-24 school year), WISEdata Portal will present validation messages from:</a:t>
            </a:r>
            <a:r>
              <a:rPr lang="en-US" sz="1200" b="1" i="0" dirty="0">
                <a:solidFill>
                  <a:srgbClr val="000000"/>
                </a:solidFill>
                <a:effectLst/>
                <a:latin typeface="Lato" panose="020F0502020204030203" pitchFamily="34" charset="0"/>
              </a:rPr>
              <a:t>​</a:t>
            </a:r>
          </a:p>
          <a:p>
            <a:pPr marL="164592" indent="-164592" algn="l" rtl="0" fontAlgn="base">
              <a:spcAft>
                <a:spcPts val="180"/>
              </a:spcAft>
              <a:buFont typeface="Arial" panose="020B0604020202020204" pitchFamily="34" charset="0"/>
              <a:buChar char="•"/>
            </a:pPr>
            <a:r>
              <a:rPr lang="en-US" sz="1200" b="1" i="0" u="none" strike="noStrike" dirty="0">
                <a:solidFill>
                  <a:srgbClr val="292F33"/>
                </a:solidFill>
                <a:effectLst/>
                <a:latin typeface="Lato" panose="020F0502020204030203" pitchFamily="34" charset="0"/>
              </a:rPr>
              <a:t>the 2022-23 school year AND</a:t>
            </a:r>
            <a:r>
              <a:rPr lang="en-US" sz="1200" b="1" i="0" dirty="0">
                <a:solidFill>
                  <a:srgbClr val="000000"/>
                </a:solidFill>
                <a:effectLst/>
                <a:latin typeface="Lato" panose="020F0502020204030203" pitchFamily="34" charset="0"/>
              </a:rPr>
              <a:t>​</a:t>
            </a:r>
          </a:p>
          <a:p>
            <a:pPr marL="164592" indent="-164592" algn="l" rtl="0" fontAlgn="base">
              <a:spcAft>
                <a:spcPts val="180"/>
              </a:spcAft>
              <a:buFont typeface="Arial" panose="020B0604020202020204" pitchFamily="34" charset="0"/>
              <a:buChar char="•"/>
            </a:pPr>
            <a:r>
              <a:rPr lang="en-US" sz="1200" b="1" i="0" u="none" strike="noStrike" dirty="0">
                <a:solidFill>
                  <a:srgbClr val="292F33"/>
                </a:solidFill>
                <a:effectLst/>
                <a:latin typeface="Lato" panose="020F0502020204030203" pitchFamily="34" charset="0"/>
              </a:rPr>
              <a:t>from the 2021-22 school year. </a:t>
            </a:r>
            <a:r>
              <a:rPr lang="en-US" sz="1200" b="1" i="0" dirty="0">
                <a:solidFill>
                  <a:srgbClr val="000000"/>
                </a:solidFill>
                <a:effectLst/>
                <a:latin typeface="Lato" panose="020F0502020204030203" pitchFamily="34" charset="0"/>
              </a:rPr>
              <a:t>​</a:t>
            </a:r>
          </a:p>
          <a:p>
            <a:pPr marL="164592" indent="-164592" algn="l" rtl="0" fontAlgn="base">
              <a:spcAft>
                <a:spcPts val="180"/>
              </a:spcAft>
              <a:buFont typeface="Arial" panose="020B0604020202020204" pitchFamily="34" charset="0"/>
              <a:buChar char="•"/>
            </a:pPr>
            <a:endParaRPr lang="en-US" sz="1200" b="1" i="0" dirty="0">
              <a:solidFill>
                <a:srgbClr val="000000"/>
              </a:solidFill>
              <a:effectLst/>
              <a:latin typeface="Lato" panose="020F0502020204030203" pitchFamily="34" charset="0"/>
            </a:endParaRPr>
          </a:p>
          <a:p>
            <a:pPr marL="164592" indent="-164592" algn="l" rtl="0" fontAlgn="base">
              <a:spcAft>
                <a:spcPts val="180"/>
              </a:spcAft>
              <a:buFont typeface="Arial" panose="020B0604020202020204" pitchFamily="34" charset="0"/>
              <a:buChar char="•"/>
            </a:pPr>
            <a:endParaRPr lang="en-US" sz="1200" b="1" i="0" dirty="0">
              <a:solidFill>
                <a:srgbClr val="000000"/>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66</a:t>
            </a:fld>
            <a:endParaRPr lang="en-US"/>
          </a:p>
        </p:txBody>
      </p:sp>
    </p:spTree>
    <p:extLst>
      <p:ext uri="{BB962C8B-B14F-4D97-AF65-F5344CB8AC3E}">
        <p14:creationId xmlns:p14="http://schemas.microsoft.com/office/powerpoint/2010/main" val="393118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details what data from which of the three active school years in WISEdata Portal you need to focus on for Year End data. </a:t>
            </a:r>
          </a:p>
        </p:txBody>
      </p:sp>
      <p:sp>
        <p:nvSpPr>
          <p:cNvPr id="4" name="Slide Number Placeholder 3"/>
          <p:cNvSpPr>
            <a:spLocks noGrp="1"/>
          </p:cNvSpPr>
          <p:nvPr>
            <p:ph type="sldNum" sz="quarter" idx="5"/>
          </p:nvPr>
        </p:nvSpPr>
        <p:spPr/>
        <p:txBody>
          <a:bodyPr/>
          <a:lstStyle/>
          <a:p>
            <a:fld id="{6A48BE71-7C99-F442-BF14-4D98A0E36D27}" type="slidenum">
              <a:rPr lang="en-US" smtClean="0"/>
              <a:t>67</a:t>
            </a:fld>
            <a:endParaRPr lang="en-US"/>
          </a:p>
        </p:txBody>
      </p:sp>
    </p:spTree>
    <p:extLst>
      <p:ext uri="{BB962C8B-B14F-4D97-AF65-F5344CB8AC3E}">
        <p14:creationId xmlns:p14="http://schemas.microsoft.com/office/powerpoint/2010/main" val="845407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a:ea typeface="Lato"/>
                <a:cs typeface="Lato"/>
              </a:rPr>
              <a:t>Every school year, there are a few tasks that you must complete before the year’s WISEdata collection begins.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155507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688adb5f5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688adb5f5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fontAlgn="b">
              <a:lnSpc>
                <a:spcPct val="100000"/>
              </a:lnSpc>
              <a:buFont typeface="Courier New" panose="02070309020205020404" pitchFamily="49" charset="0"/>
              <a:buNone/>
            </a:pPr>
            <a:r>
              <a:rPr lang="en-US" sz="1400" b="1" dirty="0">
                <a:solidFill>
                  <a:schemeClr val="tx1"/>
                </a:solidFill>
                <a:latin typeface="Lato" panose="020F0502020204030203" pitchFamily="34" charset="0"/>
              </a:rPr>
              <a:t>Borrowed this slide from “Not All Errors Are Equal” presentation</a:t>
            </a:r>
          </a:p>
          <a:p>
            <a:pPr marL="914400" lvl="0" indent="0" fontAlgn="b">
              <a:lnSpc>
                <a:spcPct val="100000"/>
              </a:lnSpc>
              <a:buFont typeface="Courier New" panose="02070309020205020404" pitchFamily="49" charset="0"/>
              <a:buNone/>
            </a:pPr>
            <a:endParaRPr lang="en-US" sz="1400" b="1" dirty="0">
              <a:solidFill>
                <a:schemeClr val="tx1"/>
              </a:solidFill>
              <a:latin typeface="Lato" panose="020F0502020204030203" pitchFamily="34" charset="0"/>
            </a:endParaRPr>
          </a:p>
          <a:p>
            <a:pPr marL="914400" lvl="0" indent="0" fontAlgn="b">
              <a:lnSpc>
                <a:spcPct val="100000"/>
              </a:lnSpc>
              <a:buFont typeface="Courier New" panose="02070309020205020404" pitchFamily="49" charset="0"/>
              <a:buNone/>
            </a:pPr>
            <a:r>
              <a:rPr lang="en-US" sz="1400" b="1" dirty="0">
                <a:solidFill>
                  <a:schemeClr val="tx1"/>
                </a:solidFill>
                <a:latin typeface="Lato" panose="020F0502020204030203" pitchFamily="34" charset="0"/>
              </a:rPr>
              <a:t>February – Current year demographic* data in preparation for the Spring Demographic Snapshot and Roster* data for the upcoming SY</a:t>
            </a:r>
          </a:p>
          <a:p>
            <a:pPr marL="914400" lvl="0" indent="0" fontAlgn="b">
              <a:lnSpc>
                <a:spcPct val="100000"/>
              </a:lnSpc>
              <a:buFont typeface="Courier New" panose="02070309020205020404" pitchFamily="49" charset="0"/>
              <a:buNone/>
            </a:pPr>
            <a:r>
              <a:rPr lang="en-US" sz="1400" b="1" dirty="0">
                <a:solidFill>
                  <a:schemeClr val="tx1"/>
                </a:solidFill>
                <a:latin typeface="Lato" panose="020F0502020204030203" pitchFamily="34" charset="0"/>
              </a:rPr>
              <a:t>July – Year End Completion* and prior year Career and Technical Education (CTE)</a:t>
            </a:r>
          </a:p>
          <a:p>
            <a:pPr marL="914400" lvl="0" indent="0" fontAlgn="b">
              <a:lnSpc>
                <a:spcPct val="100000"/>
              </a:lnSpc>
              <a:buFont typeface="Courier New" panose="02070309020205020404" pitchFamily="49" charset="0"/>
              <a:buNone/>
            </a:pPr>
            <a:r>
              <a:rPr lang="en-US" sz="1400" b="1" dirty="0">
                <a:solidFill>
                  <a:schemeClr val="tx1"/>
                </a:solidFill>
                <a:latin typeface="Lato" panose="020F0502020204030203" pitchFamily="34" charset="0"/>
              </a:rPr>
              <a:t>September – Demographics, District Library Plan, Graduation Plan, TFS </a:t>
            </a:r>
            <a:endParaRPr lang="en-US" sz="1400" b="1" i="0" dirty="0">
              <a:solidFill>
                <a:srgbClr val="606367"/>
              </a:solidFill>
              <a:effectLst/>
              <a:latin typeface="Lato" panose="020F0502020204030203" pitchFamily="34" charset="0"/>
            </a:endParaRPr>
          </a:p>
          <a:p>
            <a:pPr marL="0" indent="0">
              <a:spcBef>
                <a:spcPts val="600"/>
              </a:spcBef>
              <a:buFont typeface="Arial" panose="020B0604020202020204" pitchFamily="34" charset="0"/>
              <a:buNone/>
            </a:pPr>
            <a:endParaRPr lang="en-US" sz="1400" b="1" i="1" dirty="0">
              <a:solidFill>
                <a:schemeClr val="tx1"/>
              </a:solidFill>
              <a:latin typeface="Lato" panose="020F0502020204030203" pitchFamily="34" charset="0"/>
              <a:sym typeface="Lato"/>
            </a:endParaRPr>
          </a:p>
          <a:p>
            <a:pPr marL="0" indent="0">
              <a:spcBef>
                <a:spcPts val="600"/>
              </a:spcBef>
              <a:buFont typeface="Arial" panose="020B0604020202020204" pitchFamily="34" charset="0"/>
              <a:buNone/>
            </a:pPr>
            <a:endParaRPr lang="en-US" sz="1400" b="1" i="1" dirty="0">
              <a:solidFill>
                <a:schemeClr val="tx1"/>
              </a:solidFill>
              <a:latin typeface="Lato" panose="020F0502020204030203" pitchFamily="34" charset="0"/>
              <a:sym typeface="Lato"/>
            </a:endParaRPr>
          </a:p>
          <a:p>
            <a:pPr marL="0" indent="0">
              <a:spcBef>
                <a:spcPts val="600"/>
              </a:spcBef>
              <a:buFont typeface="Arial" panose="020B0604020202020204" pitchFamily="34" charset="0"/>
              <a:buNone/>
            </a:pPr>
            <a:r>
              <a:rPr lang="en-US" sz="1400" b="1" i="1" dirty="0">
                <a:solidFill>
                  <a:schemeClr val="tx1"/>
                </a:solidFill>
                <a:latin typeface="Lato" panose="020F0502020204030203" pitchFamily="34" charset="0"/>
                <a:sym typeface="Lato"/>
              </a:rPr>
              <a:t>Demographic: </a:t>
            </a:r>
            <a:r>
              <a:rPr lang="en-US" sz="1400" b="1" dirty="0">
                <a:solidFill>
                  <a:schemeClr val="tx1"/>
                </a:solidFill>
                <a:latin typeface="Lato" panose="020F0502020204030203" pitchFamily="34" charset="0"/>
                <a:sym typeface="Lato"/>
              </a:rPr>
              <a:t>Race/Ethnicity, Gender, Grade Level, Disability Status, Economic Disadvantaged Status, Food Service Eligibility, enrollment, food service, Migrant, ELL Status, Homeless, Parent in Military</a:t>
            </a:r>
          </a:p>
          <a:p>
            <a:pPr marL="0" indent="0">
              <a:spcBef>
                <a:spcPts val="600"/>
              </a:spcBef>
              <a:buFont typeface="Arial" panose="020B0604020202020204" pitchFamily="34" charset="0"/>
              <a:buNone/>
            </a:pPr>
            <a:r>
              <a:rPr lang="en-US" sz="1400" b="1" i="1" dirty="0">
                <a:solidFill>
                  <a:schemeClr val="tx1"/>
                </a:solidFill>
                <a:latin typeface="Lato" panose="020F0502020204030203" pitchFamily="34" charset="0"/>
                <a:sym typeface="Lato"/>
              </a:rPr>
              <a:t>Roster: C</a:t>
            </a:r>
            <a:r>
              <a:rPr lang="en-US" sz="1400" b="1" dirty="0">
                <a:solidFill>
                  <a:schemeClr val="tx1"/>
                </a:solidFill>
                <a:latin typeface="Lato" panose="020F0502020204030203" pitchFamily="34" charset="0"/>
              </a:rPr>
              <a:t>ourses, grading periods, sessions, staff, etc.]</a:t>
            </a:r>
          </a:p>
          <a:p>
            <a:pPr marL="0" indent="0">
              <a:spcBef>
                <a:spcPts val="600"/>
              </a:spcBef>
              <a:buFont typeface="Arial" panose="020B0604020202020204" pitchFamily="34" charset="0"/>
              <a:buNone/>
            </a:pPr>
            <a:r>
              <a:rPr lang="en-US" sz="1400" b="1" i="1" dirty="0">
                <a:solidFill>
                  <a:schemeClr val="tx1"/>
                </a:solidFill>
                <a:latin typeface="Lato" panose="020F0502020204030203" pitchFamily="34" charset="0"/>
                <a:sym typeface="Lato"/>
              </a:rPr>
              <a:t>Year End Completion: </a:t>
            </a:r>
            <a:r>
              <a:rPr lang="en-US" sz="1400" b="1" dirty="0">
                <a:solidFill>
                  <a:schemeClr val="tx1"/>
                </a:solidFill>
                <a:latin typeface="Lato" panose="020F0502020204030203" pitchFamily="34" charset="0"/>
              </a:rPr>
              <a:t>Attendance, Completion, Credential Type, Discipline, and Transcripts</a:t>
            </a:r>
            <a:endParaRPr sz="1400" b="1" dirty="0">
              <a:latin typeface="Lato" panose="020F0502020204030203" pitchFamily="34" charset="0"/>
              <a:ea typeface="Lato"/>
              <a:cs typeface="Lato"/>
              <a:sym typeface="Lato"/>
            </a:endParaRPr>
          </a:p>
        </p:txBody>
      </p:sp>
    </p:spTree>
    <p:extLst>
      <p:ext uri="{BB962C8B-B14F-4D97-AF65-F5344CB8AC3E}">
        <p14:creationId xmlns:p14="http://schemas.microsoft.com/office/powerpoint/2010/main" val="421698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Cursory glance – use notification portal and WISE Events Calendar link to stay updated on Snapshot preparation /Data Quality Outreach season.</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279881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a:ea typeface="Lato"/>
                <a:cs typeface="Lato"/>
              </a:rPr>
              <a:t>Every school year, there are a few tasks that you must complete before the year’s WISEdata collection begins.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238344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a:ea typeface="Lato"/>
                <a:cs typeface="Lato"/>
              </a:rPr>
              <a:t>Every school year, there are a few tasks that you must complete before the year’s WISEdata collection begins.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620161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Lato"/>
                <a:ea typeface="Lato"/>
                <a:cs typeface="Lato"/>
              </a:rPr>
              <a:t>Every school year, there are a few tasks that you must complete before the year’s WISEdata collection begins. </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378662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Ed-Fi session</a:t>
            </a:r>
          </a:p>
          <a:p>
            <a:r>
              <a:rPr lang="en-US"/>
              <a:t>WISEdata for New Users</a:t>
            </a:r>
          </a:p>
          <a:p>
            <a:r>
              <a:rPr lang="en-US"/>
              <a:t>SIS to WISE data to Report card session</a:t>
            </a:r>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2823033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r>
              <a:rPr lang="en-US"/>
              <a:t>Click to edit Master text styles</a:t>
            </a:r>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14"/>
        <p:cNvGrpSpPr/>
        <p:nvPr/>
      </p:nvGrpSpPr>
      <p:grpSpPr>
        <a:xfrm>
          <a:off x="0" y="0"/>
          <a:ext cx="0" cy="0"/>
          <a:chOff x="0" y="0"/>
          <a:chExt cx="0" cy="0"/>
        </a:xfrm>
      </p:grpSpPr>
      <p:sp>
        <p:nvSpPr>
          <p:cNvPr id="15" name="Google Shape;15;p3"/>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lnSpc>
                <a:spcPct val="100000"/>
              </a:lnSpc>
              <a:spcBef>
                <a:spcPts val="0"/>
              </a:spcBef>
              <a:spcAft>
                <a:spcPts val="0"/>
              </a:spcAft>
              <a:buClr>
                <a:srgbClr val="000000"/>
              </a:buClr>
              <a:buSzPts val="2344"/>
              <a:buFont typeface="Arial"/>
              <a:buNone/>
            </a:pPr>
            <a:endParaRPr sz="2344" b="0" i="0" u="none" strike="noStrike" cap="none">
              <a:solidFill>
                <a:schemeClr val="dk1"/>
              </a:solidFill>
              <a:latin typeface="Lato Black"/>
              <a:ea typeface="Lato Black"/>
              <a:cs typeface="Lato Black"/>
              <a:sym typeface="Lato Black"/>
            </a:endParaRPr>
          </a:p>
        </p:txBody>
      </p:sp>
      <p:sp>
        <p:nvSpPr>
          <p:cNvPr id="16" name="Google Shape;16;p3"/>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 name="Google Shape;17;p3"/>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5289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dpi.wi.gov/cst/data-security/wams" TargetMode="Externa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dpi.wi.gov/cst/data-security/wams/faq" TargetMode="External"/><Relationship Id="rId5" Type="http://schemas.openxmlformats.org/officeDocument/2006/relationships/hyperlink" Target="https://dpi.wi.gov/cst/data-security/wams/changing-districts" TargetMode="External"/><Relationship Id="rId4" Type="http://schemas.openxmlformats.org/officeDocument/2006/relationships/hyperlink" Target="https://dpi.wi.gov/cst/data-security/wams/create-accou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pi.wi.gov/wise/wisehome-info"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wise/secure-home-info/detail#Google%20Single%20Sign-On"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wise/secure-home-info/agreement" TargetMode="Externa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3.png"/><Relationship Id="rId4" Type="http://schemas.openxmlformats.org/officeDocument/2006/relationships/hyperlink" Target="https://dpi.wi.gov/wise/wisehome-info/wisesecure-rol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pi.wi.gov/wise/wisehome-info/grant-wisehome-security"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hyperlink" Target="https://dpi.wi.gov/wise/wisehome-info/wisesecure-for-dsas#offboard-us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wise/wisehome-info/wisesecure-for-dsas" TargetMode="Externa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dpi.wi.gov/wise/wisehome-info#info-for-app-admins" TargetMode="External"/><Relationship Id="rId5" Type="http://schemas.openxmlformats.org/officeDocument/2006/relationships/hyperlink" Target="https://dpi.wi.gov/wise/wisehome-info" TargetMode="External"/><Relationship Id="rId4" Type="http://schemas.openxmlformats.org/officeDocument/2006/relationships/hyperlink" Target="https://dpi.wi.gov/wise/wisehome-info/grant-wisehome-security"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pi.wi.gov/wise/data-elements/FDS-LDS" TargetMode="External"/><Relationship Id="rId3" Type="http://schemas.openxmlformats.org/officeDocument/2006/relationships/notesSlide" Target="../notesSlides/notesSlide9.xml"/><Relationship Id="rId7" Type="http://schemas.openxmlformats.org/officeDocument/2006/relationships/hyperlink" Target="https://dpi.wi.gov/cst/school-directory/updates/user-guides"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dpi.wi.gov/wisedata/help/mini-tutorials/update-agency-contacts" TargetMode="External"/><Relationship Id="rId5" Type="http://schemas.openxmlformats.org/officeDocument/2006/relationships/hyperlink" Target="https://dpi.wi.gov/wise/wisestaff/userguide-resources-menu#Update%20Contact%20Info" TargetMode="External"/><Relationship Id="rId4" Type="http://schemas.openxmlformats.org/officeDocument/2006/relationships/hyperlink" Target="https://dpi.wi.gov/wise/wiseid#Update%20Contact%20Info"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dpi.wi.gov/wisedata/help/mini-tutorials/edcred" TargetMode="External"/><Relationship Id="rId5" Type="http://schemas.openxmlformats.org/officeDocument/2006/relationships/hyperlink" Target="https://dpi.wi.gov/wisedata/schools/edficred" TargetMode="External"/><Relationship Id="rId4" Type="http://schemas.openxmlformats.org/officeDocument/2006/relationships/hyperlink" Target="https://dpi.wi.gov/wisedata/schools/vendor-list"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7.png"/><Relationship Id="rId4" Type="http://schemas.openxmlformats.org/officeDocument/2006/relationships/hyperlink" Target="https://dpi.wi.gov/wisedata/help/wiseid/student-identity-integratio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pi.wi.gov/wise/data-elements/grade-level" TargetMode="External"/><Relationship Id="rId13" Type="http://schemas.openxmlformats.org/officeDocument/2006/relationships/hyperlink" Target="https://dpi.wi.gov/wise/data-elements/homeless-status" TargetMode="External"/><Relationship Id="rId3" Type="http://schemas.openxmlformats.org/officeDocument/2006/relationships/notesSlide" Target="../notesSlides/notesSlide12.xml"/><Relationship Id="rId7" Type="http://schemas.openxmlformats.org/officeDocument/2006/relationships/hyperlink" Target="https://dpi.wi.gov/wise/data-elements/tribal-affiliation" TargetMode="External"/><Relationship Id="rId12" Type="http://schemas.openxmlformats.org/officeDocument/2006/relationships/hyperlink" Target="https://dpi.wi.gov/wise/data-elements/elp"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s://dpi.wi.gov/wise/data-elements/ancestry" TargetMode="External"/><Relationship Id="rId11" Type="http://schemas.openxmlformats.org/officeDocument/2006/relationships/hyperlink" Target="https://dpi.wi.gov/wise/data-elements/disability" TargetMode="External"/><Relationship Id="rId5" Type="http://schemas.openxmlformats.org/officeDocument/2006/relationships/hyperlink" Target="https://dpi.wi.gov/wise/data-elements/race" TargetMode="External"/><Relationship Id="rId15" Type="http://schemas.openxmlformats.org/officeDocument/2006/relationships/hyperlink" Target="https://dpi.wi.gov/broadband" TargetMode="External"/><Relationship Id="rId10" Type="http://schemas.openxmlformats.org/officeDocument/2006/relationships/hyperlink" Target="https://dpi.wi.gov/wise/data-elements/food-services-eligibility" TargetMode="External"/><Relationship Id="rId4" Type="http://schemas.openxmlformats.org/officeDocument/2006/relationships/hyperlink" Target="https://dpi.wi.gov/wise/data-elements/gender" TargetMode="External"/><Relationship Id="rId9" Type="http://schemas.openxmlformats.org/officeDocument/2006/relationships/hyperlink" Target="https://dpi.wi.gov/wise/data-elements/econ-status" TargetMode="External"/><Relationship Id="rId14" Type="http://schemas.openxmlformats.org/officeDocument/2006/relationships/hyperlink" Target="https://dpi.wi.gov/wise/data-elements/parent-in-militar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hyperlink" Target="https://dpi.wi.gov/wisedata/help/CESA-support" TargetMode="External"/><Relationship Id="rId4" Type="http://schemas.openxmlformats.org/officeDocument/2006/relationships/hyperlink" Target="https://dpi.wi.gov/wisexplor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pi.wi.gov/wisedata/events/upcoming" TargetMode="Externa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dpi.wi.gov/wisedata/help/portal/wise-release-notes" TargetMode="External"/><Relationship Id="rId7" Type="http://schemas.openxmlformats.org/officeDocument/2006/relationships/hyperlink" Target="https://docs.google.com/document/d/1hdYOnVTU29M6JQotilpJ4dyeQFyo58bHzc5WPppZRu0/edit?usp=sharing"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dpi.wi.gov/wisedata/events/upcoming" TargetMode="External"/><Relationship Id="rId5" Type="http://schemas.openxmlformats.org/officeDocument/2006/relationships/hyperlink" Target="https://dpidynamicsprd.powerappsportals.com/notices/" TargetMode="External"/><Relationship Id="rId4" Type="http://schemas.openxmlformats.org/officeDocument/2006/relationships/hyperlink" Target="https://dpidynamicsprd.powerappsportals.com/articles-search-pag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8" Type="http://schemas.openxmlformats.org/officeDocument/2006/relationships/hyperlink" Target="https://dpi.wi.gov/wise/data-elements/district-accountability" TargetMode="External"/><Relationship Id="rId3" Type="http://schemas.openxmlformats.org/officeDocument/2006/relationships/notesSlide" Target="../notesSlides/notesSlide15.xml"/><Relationship Id="rId7" Type="http://schemas.openxmlformats.org/officeDocument/2006/relationships/hyperlink" Target="https://dpi.wi.gov/wise/data-elements/district-of-residence" TargetMode="External"/><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s://dpi.wi.gov/wise/data-elements/district-aka-submitting-district" TargetMode="External"/><Relationship Id="rId11" Type="http://schemas.openxmlformats.org/officeDocument/2006/relationships/hyperlink" Target="https://dpi.wi.gov/wisedata/schools/snapshot-prep/DQ/TFS" TargetMode="External"/><Relationship Id="rId5" Type="http://schemas.openxmlformats.org/officeDocument/2006/relationships/hyperlink" Target="https://dpi.wi.gov/wise/data-elements/tfscountinclusion" TargetMode="External"/><Relationship Id="rId10" Type="http://schemas.openxmlformats.org/officeDocument/2006/relationships/hyperlink" Target="https://dpi.wi.gov/wisedata/schools/snapshot-prep/DQ/enrollment" TargetMode="External"/><Relationship Id="rId4" Type="http://schemas.openxmlformats.org/officeDocument/2006/relationships/hyperlink" Target="https://dpi.wi.gov/wise/data-elements/count-date-status" TargetMode="External"/><Relationship Id="rId9" Type="http://schemas.openxmlformats.org/officeDocument/2006/relationships/hyperlink" Target="https://dpi.wi.gov/wise/data-elements?combined=&amp;tid_1=All&amp;tid_2=3406&amp;field_tags_wise_de_years_tid=All"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6.xml"/><Relationship Id="rId7" Type="http://schemas.openxmlformats.org/officeDocument/2006/relationships/hyperlink" Target="https://dpi.wi.gov/wise/data-elements/educational-environment"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s://dpi.wi.gov/wise/data-elements/enrollment-type" TargetMode="External"/><Relationship Id="rId5" Type="http://schemas.openxmlformats.org/officeDocument/2006/relationships/hyperlink" Target="https://dpi.wi.gov/wise/data-elements/ssepabeginandenddates" TargetMode="External"/><Relationship Id="rId4" Type="http://schemas.openxmlformats.org/officeDocument/2006/relationships/hyperlink" Target="https://dpi.wi.gov/wise/data-elements/octchildcountinclusion"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dpi.wi.gov/wisedata/schools/snapshot-prep"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pi.wi.gov/wise/data-elements?combined=&amp;tid_1=All&amp;tid_2=3406&amp;field_tags_wise_de_years_tid=All" TargetMode="Externa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8" Type="http://schemas.openxmlformats.org/officeDocument/2006/relationships/hyperlink" Target="https://dpi.wi.gov/wise/data-elements/grade-level" TargetMode="External"/><Relationship Id="rId13" Type="http://schemas.openxmlformats.org/officeDocument/2006/relationships/hyperlink" Target="https://dpi.wi.gov/wisedata/discipline" TargetMode="External"/><Relationship Id="rId18" Type="http://schemas.openxmlformats.org/officeDocument/2006/relationships/hyperlink" Target="https://dpi.wi.gov/wise/data-elements/exit-types" TargetMode="External"/><Relationship Id="rId3" Type="http://schemas.openxmlformats.org/officeDocument/2006/relationships/hyperlink" Target="https://dpi.wi.gov/wise/data-elements/attendance" TargetMode="External"/><Relationship Id="rId7" Type="http://schemas.openxmlformats.org/officeDocument/2006/relationships/hyperlink" Target="https://dpi.wi.gov/wise/data-elements/gender" TargetMode="External"/><Relationship Id="rId12" Type="http://schemas.openxmlformats.org/officeDocument/2006/relationships/hyperlink" Target="https://dpi.wi.gov/wise/data-elements/race" TargetMode="External"/><Relationship Id="rId17" Type="http://schemas.openxmlformats.org/officeDocument/2006/relationships/hyperlink" Target="https://dpi.wi.gov/wise/data-elements/enrollment-and-exit-date" TargetMode="External"/><Relationship Id="rId2" Type="http://schemas.openxmlformats.org/officeDocument/2006/relationships/slideLayout" Target="../slideLayouts/slideLayout2.xml"/><Relationship Id="rId16" Type="http://schemas.openxmlformats.org/officeDocument/2006/relationships/hyperlink" Target="https://dpi.wi.gov/wise/data-elements/enrollment-type" TargetMode="External"/><Relationship Id="rId20" Type="http://schemas.openxmlformats.org/officeDocument/2006/relationships/hyperlink" Target="https://dpi.wi.gov/wise/data-elements/completedschoolterm" TargetMode="External"/><Relationship Id="rId1" Type="http://schemas.openxmlformats.org/officeDocument/2006/relationships/tags" Target="../tags/tag42.xml"/><Relationship Id="rId6" Type="http://schemas.openxmlformats.org/officeDocument/2006/relationships/hyperlink" Target="https://dpi.wi.gov/wise/data-elements/econ-status" TargetMode="External"/><Relationship Id="rId11" Type="http://schemas.openxmlformats.org/officeDocument/2006/relationships/hyperlink" Target="https://dpi.wi.gov/wise/data-elements/parent-in-military" TargetMode="External"/><Relationship Id="rId5" Type="http://schemas.openxmlformats.org/officeDocument/2006/relationships/hyperlink" Target="https://dpi.wi.gov/wise/data-elements/disability" TargetMode="External"/><Relationship Id="rId15" Type="http://schemas.openxmlformats.org/officeDocument/2006/relationships/hyperlink" Target="https://dpi.wi.gov/wise/data-elements/possible-full-term-dropout" TargetMode="External"/><Relationship Id="rId10" Type="http://schemas.openxmlformats.org/officeDocument/2006/relationships/hyperlink" Target="https://dpi.wi.gov/wise/data-elements/immigrant-t3" TargetMode="External"/><Relationship Id="rId19" Type="http://schemas.openxmlformats.org/officeDocument/2006/relationships/hyperlink" Target="https://dpi.wi.gov/wise/data-elements/ssepabeginandenddates" TargetMode="External"/><Relationship Id="rId4" Type="http://schemas.openxmlformats.org/officeDocument/2006/relationships/hyperlink" Target="https://dpi.wi.gov/wise/data-elements/food-services-eligibility" TargetMode="External"/><Relationship Id="rId9" Type="http://schemas.openxmlformats.org/officeDocument/2006/relationships/hyperlink" Target="https://dpi.wi.gov/wise/data-elements/homeless-status" TargetMode="External"/><Relationship Id="rId14" Type="http://schemas.openxmlformats.org/officeDocument/2006/relationships/hyperlink" Target="https://dpi.wi.gov/wise/wiseadmin-portal#WISEadmin%20Data%20Elements" TargetMode="Externa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hyperlink" Target="https://dpi.wi.gov/wisedata/schools/snapshot-prep/DQ" TargetMode="External"/><Relationship Id="rId5" Type="http://schemas.openxmlformats.org/officeDocument/2006/relationships/hyperlink" Target="https://dpi.wi.gov/wisedata/schools/snapshot-prep" TargetMode="External"/><Relationship Id="rId4" Type="http://schemas.openxmlformats.org/officeDocument/2006/relationships/hyperlink" Target="https://dpi.wi.gov/wisedata/events/upcomi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yIwCqx5RESM" TargetMode="Externa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8" Type="http://schemas.openxmlformats.org/officeDocument/2006/relationships/hyperlink" Target="https://dpi.wi.gov/wise/data-elements/food-services-eligibility" TargetMode="External"/><Relationship Id="rId13" Type="http://schemas.openxmlformats.org/officeDocument/2006/relationships/hyperlink" Target="https://dpi.wi.gov/wise/data-elements/parent-in-military" TargetMode="External"/><Relationship Id="rId3" Type="http://schemas.openxmlformats.org/officeDocument/2006/relationships/notesSlide" Target="../notesSlides/notesSlide19.xml"/><Relationship Id="rId7" Type="http://schemas.openxmlformats.org/officeDocument/2006/relationships/hyperlink" Target="https://dpi.wi.gov/wise/data-elements/econ-status" TargetMode="External"/><Relationship Id="rId12" Type="http://schemas.openxmlformats.org/officeDocument/2006/relationships/hyperlink" Target="https://dpi.wi.gov/wise/data-elements/homeless-status" TargetMode="External"/><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hyperlink" Target="https://dpi.wi.gov/wise/data-elements/grade-level" TargetMode="External"/><Relationship Id="rId11" Type="http://schemas.openxmlformats.org/officeDocument/2006/relationships/hyperlink" Target="https://dpi.wi.gov/wise/data-elements/slipa-service" TargetMode="External"/><Relationship Id="rId5" Type="http://schemas.openxmlformats.org/officeDocument/2006/relationships/hyperlink" Target="https://dpi.wi.gov/wise/data-elements/race" TargetMode="External"/><Relationship Id="rId10" Type="http://schemas.openxmlformats.org/officeDocument/2006/relationships/hyperlink" Target="https://dpi.wi.gov/wise/data-elements/elp" TargetMode="External"/><Relationship Id="rId4" Type="http://schemas.openxmlformats.org/officeDocument/2006/relationships/hyperlink" Target="https://dpi.wi.gov/wise/data-elements/gender" TargetMode="External"/><Relationship Id="rId9" Type="http://schemas.openxmlformats.org/officeDocument/2006/relationships/hyperlink" Target="https://dpi.wi.gov/wise/data-elements/disability" TargetMode="External"/><Relationship Id="rId14" Type="http://schemas.openxmlformats.org/officeDocument/2006/relationships/hyperlink" Target="https://dpi.wi.gov/wise/data-elements/immigrant-t3"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hyperlink" Target="https://dpi.wi.gov/wisedata/wise-classroom#E-Learning%20Course%20Options%20&amp;%20Corresponding%20Lessons" TargetMode="External"/><Relationship Id="rId5" Type="http://schemas.openxmlformats.org/officeDocument/2006/relationships/hyperlink" Target="https://dpi.wi.gov/wisedata/schools/snapshot-prep/DQ/econ" TargetMode="External"/><Relationship Id="rId4" Type="http://schemas.openxmlformats.org/officeDocument/2006/relationships/hyperlink" Target="https://dpi.wi.gov/wise/data-elements/econ-status" TargetMode="Externa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hyperlink" Target="https://dpi.wi.gov/wise/submit-feedback?n=80806" TargetMode="Externa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8" Type="http://schemas.openxmlformats.org/officeDocument/2006/relationships/hyperlink" Target="https://dpi.wi.gov/wise/data-elements/exit-types" TargetMode="External"/><Relationship Id="rId3" Type="http://schemas.openxmlformats.org/officeDocument/2006/relationships/hyperlink" Target="https://dpi.wi.gov/wise/data-elements?combined=&amp;tid_1=All&amp;tid_2=3386&amp;field_tags_wise_de_years_tid=All" TargetMode="External"/><Relationship Id="rId7" Type="http://schemas.openxmlformats.org/officeDocument/2006/relationships/hyperlink" Target="https://dpi.wi.gov/wise/data-elements/enrollment-and-exit-date" TargetMode="External"/><Relationship Id="rId12" Type="http://schemas.openxmlformats.org/officeDocument/2006/relationships/hyperlink" Target="https://dpi.wi.gov/wise/data-elements/completedschoolterm" TargetMode="Externa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hyperlink" Target="https://dpi.wi.gov/wise/data-elements?combined=&amp;tid_1=All&amp;tid_2=3391&amp;field_tags_wise_de_years_tid=All" TargetMode="External"/><Relationship Id="rId11" Type="http://schemas.openxmlformats.org/officeDocument/2006/relationships/hyperlink" Target="https://dpi.wi.gov/wise/data-elements/ssepabeginandenddates" TargetMode="External"/><Relationship Id="rId5" Type="http://schemas.openxmlformats.org/officeDocument/2006/relationships/hyperlink" Target="https://dpi.wi.gov/wise/data-elements/elp" TargetMode="External"/><Relationship Id="rId10" Type="http://schemas.openxmlformats.org/officeDocument/2006/relationships/hyperlink" Target="https://dpi.wi.gov/wise/data-elements?combined=&amp;tid_1=All&amp;tid_2=3431&amp;field_tags_wise_de_years_tid=All" TargetMode="External"/><Relationship Id="rId4" Type="http://schemas.openxmlformats.org/officeDocument/2006/relationships/hyperlink" Target="https://dpi.wi.gov/wise/data-elements/credential-type" TargetMode="External"/><Relationship Id="rId9" Type="http://schemas.openxmlformats.org/officeDocument/2006/relationships/hyperlink" Target="https://dpi.wi.gov/wise/data-elements/ssfspa-begin-end-dates"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2.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8" Type="http://schemas.openxmlformats.org/officeDocument/2006/relationships/hyperlink" Target="https://dpi.wi.gov/wisedata/schools/snapshot-prep" TargetMode="External"/><Relationship Id="rId3" Type="http://schemas.openxmlformats.org/officeDocument/2006/relationships/hyperlink" Target="https://dpi.wi.gov/wisedata/schools/annual-tasks-checklist" TargetMode="External"/><Relationship Id="rId7" Type="http://schemas.openxmlformats.org/officeDocument/2006/relationships/hyperlink" Target="https://dpi.wi.gov/wisedata/events/upcoming?combine=wise" TargetMode="Externa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hyperlink" Target="https://dpi.wi.gov/wisedata/events/upcoming" TargetMode="External"/><Relationship Id="rId5" Type="http://schemas.openxmlformats.org/officeDocument/2006/relationships/hyperlink" Target="https://dpi.wi.gov/wisedata/wise-classroom" TargetMode="External"/><Relationship Id="rId4" Type="http://schemas.openxmlformats.org/officeDocument/2006/relationships/hyperlink" Target="https://dpi.wi.gov/wisedata/schools/choice-data/reporting" TargetMode="External"/><Relationship Id="rId9" Type="http://schemas.openxmlformats.org/officeDocument/2006/relationships/hyperlink" Target="https://dpi.wi.gov/wisedata/schools/snapshot-prep/DQ/TFS"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png"/><Relationship Id="rId5" Type="http://schemas.openxmlformats.org/officeDocument/2006/relationships/hyperlink" Target="https://dpi.wi.gov/wisedata/help/mini-tutorials/wdp-overview" TargetMode="External"/><Relationship Id="rId4" Type="http://schemas.openxmlformats.org/officeDocument/2006/relationships/hyperlink" Target="https://dpi.wi.gov/wisedata/help/mini-tutorials/wdp-aler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1751482" y="1321562"/>
            <a:ext cx="5591447" cy="1351396"/>
          </a:xfrm>
        </p:spPr>
        <p:txBody>
          <a:bodyPr>
            <a:normAutofit/>
          </a:bodyPr>
          <a:lstStyle/>
          <a:p>
            <a:pPr algn="ctr">
              <a:lnSpc>
                <a:spcPct val="100000"/>
              </a:lnSpc>
            </a:pPr>
            <a:r>
              <a:rPr lang="en-US" sz="4000"/>
              <a:t>WISEdata: Annual Tasks Checklist</a:t>
            </a:r>
          </a:p>
        </p:txBody>
      </p:sp>
      <p:sp>
        <p:nvSpPr>
          <p:cNvPr id="3" name="Text Placeholder 2"/>
          <p:cNvSpPr>
            <a:spLocks noGrp="1"/>
          </p:cNvSpPr>
          <p:nvPr>
            <p:ph type="body" sz="quarter" idx="11"/>
          </p:nvPr>
        </p:nvSpPr>
        <p:spPr>
          <a:xfrm>
            <a:off x="6195462" y="3295933"/>
            <a:ext cx="1984917" cy="1068417"/>
          </a:xfrm>
        </p:spPr>
        <p:txBody>
          <a:bodyPr>
            <a:noAutofit/>
          </a:bodyPr>
          <a:lstStyle/>
          <a:p>
            <a:pPr>
              <a:lnSpc>
                <a:spcPts val="1182"/>
              </a:lnSpc>
              <a:spcAft>
                <a:spcPts val="1200"/>
              </a:spcAft>
            </a:pPr>
            <a:r>
              <a:rPr lang="en-US" sz="1318"/>
              <a:t>Jodyann Hunter</a:t>
            </a:r>
          </a:p>
          <a:p>
            <a:pPr>
              <a:lnSpc>
                <a:spcPts val="1182"/>
              </a:lnSpc>
              <a:spcAft>
                <a:spcPts val="1200"/>
              </a:spcAft>
            </a:pPr>
            <a:r>
              <a:rPr lang="en-US" sz="1318"/>
              <a:t>Customer Service </a:t>
            </a:r>
          </a:p>
          <a:p>
            <a:pPr>
              <a:lnSpc>
                <a:spcPts val="1182"/>
              </a:lnSpc>
              <a:spcAft>
                <a:spcPts val="1200"/>
              </a:spcAft>
            </a:pPr>
            <a:r>
              <a:rPr lang="en-US" sz="1318"/>
              <a:t>March 2024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FF29BC7-50B6-E5A6-00AB-3CAF17B2C7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810" y="34795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4D9A5A5-CF68-D91F-1854-91679C1FA848}"/>
              </a:ext>
            </a:extLst>
          </p:cNvPr>
          <p:cNvSpPr>
            <a:spLocks noGrp="1"/>
          </p:cNvSpPr>
          <p:nvPr>
            <p:ph type="title" idx="4294967295"/>
          </p:nvPr>
        </p:nvSpPr>
        <p:spPr>
          <a:xfrm>
            <a:off x="2052638" y="1196975"/>
            <a:ext cx="5046662" cy="2513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150000"/>
              </a:lnSpc>
              <a:spcBef>
                <a:spcPts val="0"/>
              </a:spcBef>
              <a:spcAft>
                <a:spcPts val="439"/>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Lato Black" panose="020F0A02020204030203" pitchFamily="34" charset="0"/>
                <a:ea typeface="+mn-ea"/>
                <a:cs typeface="+mn-cs"/>
              </a:rPr>
              <a:t>Beginning of the Year (</a:t>
            </a:r>
            <a:r>
              <a:rPr kumimoji="0" lang="en-US" sz="3600" b="1" i="0" u="none" strike="noStrike" kern="1200" cap="none" spc="0" normalizeH="0" baseline="0" noProof="0" dirty="0" err="1">
                <a:ln>
                  <a:noFill/>
                </a:ln>
                <a:solidFill>
                  <a:schemeClr val="tx1"/>
                </a:solidFill>
                <a:effectLst/>
                <a:uLnTx/>
                <a:uFillTx/>
                <a:latin typeface="Lato Black" panose="020F0A02020204030203" pitchFamily="34" charset="0"/>
                <a:ea typeface="+mn-ea"/>
                <a:cs typeface="+mn-cs"/>
              </a:rPr>
              <a:t>BoY</a:t>
            </a:r>
            <a:r>
              <a:rPr kumimoji="0" lang="en-US" sz="3600" b="1" i="0" u="none" strike="noStrike" kern="1200" cap="none" spc="0" normalizeH="0" baseline="0" noProof="0" dirty="0">
                <a:ln>
                  <a:noFill/>
                </a:ln>
                <a:solidFill>
                  <a:schemeClr val="tx1"/>
                </a:solidFill>
                <a:effectLst/>
                <a:uLnTx/>
                <a:uFillTx/>
                <a:latin typeface="Lato Black" panose="020F0A02020204030203" pitchFamily="34" charset="0"/>
                <a:ea typeface="+mn-ea"/>
                <a:cs typeface="+mn-cs"/>
              </a:rPr>
              <a:t>) Checklist Tasks</a:t>
            </a:r>
            <a:endParaRPr kumimoji="0" lang="en-US" sz="3600" b="1" i="0" u="none" strike="noStrike" kern="1200" cap="none" spc="0" normalizeH="0" baseline="0" noProof="0" dirty="0">
              <a:ln>
                <a:noFill/>
              </a:ln>
              <a:solidFill>
                <a:schemeClr val="tx1"/>
              </a:solidFill>
              <a:effectLst/>
              <a:uLnTx/>
              <a:uFillTx/>
              <a:latin typeface="Lato" panose="020F0502020204030203" pitchFamily="34" charset="0"/>
              <a:ea typeface="+mn-ea"/>
              <a:cs typeface="+mn-cs"/>
            </a:endParaRPr>
          </a:p>
        </p:txBody>
      </p:sp>
      <p:sp>
        <p:nvSpPr>
          <p:cNvPr id="6" name="Rectangle 5">
            <a:extLst>
              <a:ext uri="{FF2B5EF4-FFF2-40B4-BE49-F238E27FC236}">
                <a16:creationId xmlns:a16="http://schemas.microsoft.com/office/drawing/2014/main" id="{40B522DF-CD62-8185-0557-257685FFEE3E}"/>
              </a:ext>
              <a:ext uri="{C183D7F6-B498-43B3-948B-1728B52AA6E4}">
                <adec:decorative xmlns:adec="http://schemas.microsoft.com/office/drawing/2017/decorative" val="1"/>
              </a:ext>
            </a:extLst>
          </p:cNvPr>
          <p:cNvSpPr/>
          <p:nvPr/>
        </p:nvSpPr>
        <p:spPr>
          <a:xfrm>
            <a:off x="0" y="0"/>
            <a:ext cx="9144000" cy="1092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7750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8FF0E-85E0-4A71-C119-C26ACABCD90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83">
              <a:lnSpc>
                <a:spcPct val="100000"/>
              </a:lnSpc>
              <a:spcBef>
                <a:spcPts val="0"/>
              </a:spcBef>
              <a:spcAft>
                <a:spcPts val="3000"/>
              </a:spcAft>
              <a:defRPr/>
            </a:pPr>
            <a:r>
              <a:rPr lang="en-US" sz="3600" b="1" err="1">
                <a:solidFill>
                  <a:schemeClr val="bg1"/>
                </a:solidFill>
                <a:latin typeface="Lato Black"/>
                <a:ea typeface="Lato Black"/>
                <a:cs typeface="Lato Black"/>
              </a:rPr>
              <a:t>BoY</a:t>
            </a:r>
            <a:r>
              <a:rPr lang="en-US" sz="3600" b="1">
                <a:solidFill>
                  <a:schemeClr val="bg1"/>
                </a:solidFill>
                <a:latin typeface="Lato Black"/>
                <a:ea typeface="Lato Black"/>
                <a:cs typeface="Lato Black"/>
              </a:rPr>
              <a:t>: WAMS Credentials</a:t>
            </a:r>
            <a:endParaRPr lang="en-US" sz="3600">
              <a:solidFill>
                <a:srgbClr val="000000"/>
              </a:solidFill>
              <a:latin typeface="Lato Black"/>
              <a:ea typeface="Lato Black"/>
              <a:cs typeface="Lato Black"/>
            </a:endParaRPr>
          </a:p>
        </p:txBody>
      </p:sp>
      <p:sp>
        <p:nvSpPr>
          <p:cNvPr id="8" name="TextBox 7">
            <a:extLst>
              <a:ext uri="{FF2B5EF4-FFF2-40B4-BE49-F238E27FC236}">
                <a16:creationId xmlns:a16="http://schemas.microsoft.com/office/drawing/2014/main" id="{1DE64BE2-E688-3A1A-EC6A-892AAA709274}"/>
              </a:ext>
            </a:extLst>
          </p:cNvPr>
          <p:cNvSpPr txBox="1"/>
          <p:nvPr/>
        </p:nvSpPr>
        <p:spPr>
          <a:xfrm>
            <a:off x="469716" y="1107081"/>
            <a:ext cx="5679799" cy="2594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64592" indent="-164592">
              <a:lnSpc>
                <a:spcPct val="130000"/>
              </a:lnSpc>
              <a:spcAft>
                <a:spcPts val="180"/>
              </a:spcAft>
              <a:buFont typeface="Arial" panose="020B0604020202020204" pitchFamily="34" charset="0"/>
              <a:buChar char="•"/>
            </a:pPr>
            <a:r>
              <a:rPr lang="en-US" sz="1500" b="1">
                <a:latin typeface="Lato"/>
                <a:ea typeface="Lato"/>
                <a:cs typeface="Calibri"/>
              </a:rPr>
              <a:t>To access and send data to DPI WISE applications, you will need to get WAMS Credentials (</a:t>
            </a:r>
            <a:r>
              <a:rPr lang="en-US" sz="1500" b="1" i="1">
                <a:latin typeface="Lato"/>
                <a:ea typeface="Lato"/>
                <a:cs typeface="Calibri"/>
              </a:rPr>
              <a:t>ID and password</a:t>
            </a:r>
            <a:r>
              <a:rPr lang="en-US" sz="1500" b="1">
                <a:latin typeface="Lato"/>
                <a:ea typeface="Lato"/>
                <a:cs typeface="Calibri"/>
              </a:rPr>
              <a:t>).</a:t>
            </a:r>
          </a:p>
          <a:p>
            <a:pPr marL="164592" indent="-164592">
              <a:lnSpc>
                <a:spcPct val="130000"/>
              </a:lnSpc>
              <a:spcAft>
                <a:spcPts val="180"/>
              </a:spcAft>
              <a:buFont typeface="Arial" panose="020B0604020202020204" pitchFamily="34" charset="0"/>
              <a:buChar char="•"/>
            </a:pPr>
            <a:endParaRPr lang="en-US" sz="1500" b="1">
              <a:latin typeface="Lato"/>
              <a:ea typeface="Lato"/>
              <a:cs typeface="Calibri"/>
            </a:endParaRPr>
          </a:p>
          <a:p>
            <a:pPr marL="164592" indent="-164592">
              <a:lnSpc>
                <a:spcPct val="130000"/>
              </a:lnSpc>
              <a:spcAft>
                <a:spcPts val="180"/>
              </a:spcAft>
              <a:buFont typeface="Arial" panose="020B0604020202020204" pitchFamily="34" charset="0"/>
              <a:buChar char="•"/>
            </a:pPr>
            <a:r>
              <a:rPr lang="en-US" sz="1500" b="1">
                <a:latin typeface="Lato"/>
                <a:ea typeface="Lato"/>
                <a:cs typeface="Calibri"/>
              </a:rPr>
              <a:t>Visit the Customer Services Team </a:t>
            </a:r>
            <a:r>
              <a:rPr lang="en-US" sz="1500" b="1">
                <a:latin typeface="Lato"/>
                <a:ea typeface="Lato"/>
                <a:cs typeface="Calibri"/>
                <a:hlinkClick r:id="rId3"/>
              </a:rPr>
              <a:t>WAMS: Detailed Information webpage</a:t>
            </a:r>
            <a:r>
              <a:rPr lang="en-US" sz="1500" b="1">
                <a:latin typeface="Lato"/>
                <a:ea typeface="Lato"/>
                <a:cs typeface="Calibri"/>
              </a:rPr>
              <a:t> to help you go through this process. </a:t>
            </a:r>
          </a:p>
          <a:p>
            <a:pPr marL="457200" indent="-164592">
              <a:lnSpc>
                <a:spcPct val="130000"/>
              </a:lnSpc>
              <a:spcAft>
                <a:spcPts val="180"/>
              </a:spcAft>
              <a:buFont typeface="Arial" panose="020B0604020202020204" pitchFamily="34" charset="0"/>
              <a:buChar char="•"/>
            </a:pPr>
            <a:r>
              <a:rPr lang="en-US" sz="1500" b="1" i="1">
                <a:latin typeface="Lato"/>
                <a:ea typeface="Lato"/>
                <a:cs typeface="Calibri"/>
                <a:hlinkClick r:id="rId4"/>
              </a:rPr>
              <a:t>Creating Your WAMS Account</a:t>
            </a:r>
            <a:endParaRPr lang="en-US" sz="1500" b="1" i="1">
              <a:latin typeface="Lato"/>
              <a:ea typeface="Lato"/>
              <a:cs typeface="Calibri"/>
            </a:endParaRPr>
          </a:p>
          <a:p>
            <a:pPr marL="457200" indent="-164592">
              <a:lnSpc>
                <a:spcPct val="130000"/>
              </a:lnSpc>
              <a:spcAft>
                <a:spcPts val="180"/>
              </a:spcAft>
              <a:buFont typeface="Arial" panose="020B0604020202020204" pitchFamily="34" charset="0"/>
              <a:buChar char="•"/>
            </a:pPr>
            <a:r>
              <a:rPr lang="en-US" sz="1500" b="1" i="1">
                <a:latin typeface="Lato"/>
                <a:ea typeface="Lato"/>
                <a:cs typeface="Calibri"/>
                <a:hlinkClick r:id="rId5"/>
              </a:rPr>
              <a:t>Updating WAMS When You Change Districts</a:t>
            </a:r>
            <a:endParaRPr lang="en-US" sz="1500" b="1" i="1">
              <a:latin typeface="Lato"/>
              <a:ea typeface="Lato"/>
              <a:cs typeface="Calibri"/>
            </a:endParaRPr>
          </a:p>
          <a:p>
            <a:pPr marL="457200" indent="-164592">
              <a:lnSpc>
                <a:spcPct val="130000"/>
              </a:lnSpc>
              <a:spcAft>
                <a:spcPts val="180"/>
              </a:spcAft>
              <a:buFont typeface="Arial" panose="020B0604020202020204" pitchFamily="34" charset="0"/>
              <a:buChar char="•"/>
            </a:pPr>
            <a:r>
              <a:rPr lang="en-US" sz="1500" b="1" i="1">
                <a:latin typeface="Lato"/>
                <a:ea typeface="Lato"/>
                <a:cs typeface="Calibri"/>
                <a:hlinkClick r:id="rId6"/>
              </a:rPr>
              <a:t>WAMS FAQ</a:t>
            </a:r>
            <a:endParaRPr lang="en-US" sz="1500" i="1">
              <a:latin typeface="Calibri"/>
              <a:ea typeface="Lato"/>
              <a:cs typeface="Calibri"/>
            </a:endParaRPr>
          </a:p>
        </p:txBody>
      </p:sp>
      <p:pic>
        <p:nvPicPr>
          <p:cNvPr id="4" name="Picture 3" descr="Screenshot of the Wisconsin.gov website (https://on.wisconsin.gov/WAMS/home) where one obtains WAMS credentials (username and password). ">
            <a:extLst>
              <a:ext uri="{FF2B5EF4-FFF2-40B4-BE49-F238E27FC236}">
                <a16:creationId xmlns:a16="http://schemas.microsoft.com/office/drawing/2014/main" id="{EAA71A06-E096-755A-6020-E340C13D59C8}"/>
              </a:ext>
            </a:extLst>
          </p:cNvPr>
          <p:cNvPicPr>
            <a:picLocks noChangeAspect="1"/>
          </p:cNvPicPr>
          <p:nvPr/>
        </p:nvPicPr>
        <p:blipFill>
          <a:blip r:embed="rId7"/>
          <a:stretch>
            <a:fillRect/>
          </a:stretch>
        </p:blipFill>
        <p:spPr>
          <a:xfrm>
            <a:off x="6239974" y="1395668"/>
            <a:ext cx="2545926" cy="2352164"/>
          </a:xfrm>
          <a:prstGeom prst="rect">
            <a:avLst/>
          </a:prstGeom>
        </p:spPr>
      </p:pic>
    </p:spTree>
    <p:custDataLst>
      <p:tags r:id="rId1"/>
    </p:custDataLst>
    <p:extLst>
      <p:ext uri="{BB962C8B-B14F-4D97-AF65-F5344CB8AC3E}">
        <p14:creationId xmlns:p14="http://schemas.microsoft.com/office/powerpoint/2010/main" val="224317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742047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err="1">
                <a:ln>
                  <a:noFill/>
                </a:ln>
                <a:solidFill>
                  <a:schemeClr val="bg1"/>
                </a:solidFill>
                <a:effectLst/>
                <a:uLnTx/>
                <a:uFillTx/>
                <a:latin typeface="Lato Black" panose="020F0A02020204030203" pitchFamily="34" charset="0"/>
                <a:ea typeface="+mn-ea"/>
                <a:cs typeface="+mn-cs"/>
              </a:rPr>
              <a:t>BoY</a:t>
            </a: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 Accessing WISE Applications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49705" y="922338"/>
            <a:ext cx="6970765" cy="3533877"/>
          </a:xfrm>
        </p:spPr>
        <p:txBody>
          <a:bodyPr vert="horz" lIns="91440" tIns="45720" rIns="91440" bIns="45720" rtlCol="0" anchor="t">
            <a:noAutofit/>
          </a:bodyPr>
          <a:lstStyle/>
          <a:p>
            <a:pPr marL="164592" indent="-164592">
              <a:lnSpc>
                <a:spcPct val="130000"/>
              </a:lnSpc>
              <a:spcAft>
                <a:spcPts val="180"/>
              </a:spcAft>
            </a:pPr>
            <a:r>
              <a:rPr lang="en-US" sz="1800">
                <a:latin typeface="Lato"/>
                <a:ea typeface="Lato"/>
                <a:cs typeface="Lato"/>
              </a:rPr>
              <a:t>With WAMS credentials, you can now access WISE applications using the </a:t>
            </a:r>
            <a:r>
              <a:rPr lang="en-US" sz="1800">
                <a:solidFill>
                  <a:srgbClr val="009999"/>
                </a:solidFill>
                <a:latin typeface="Lato"/>
                <a:ea typeface="Lato"/>
                <a:cs typeface="Lato"/>
                <a:sym typeface="Wingdings" panose="05000000000000000000" pitchFamily="2" charset="2"/>
              </a:rPr>
              <a:t></a:t>
            </a:r>
            <a:r>
              <a:rPr lang="en-US" sz="1800">
                <a:latin typeface="Lato"/>
                <a:ea typeface="Lato"/>
                <a:cs typeface="Lato"/>
              </a:rPr>
              <a:t>WISEhome login</a:t>
            </a:r>
            <a:r>
              <a:rPr lang="en-US" sz="1800">
                <a:solidFill>
                  <a:srgbClr val="009999"/>
                </a:solidFill>
                <a:latin typeface="Lato"/>
                <a:ea typeface="Lato"/>
                <a:cs typeface="Lato"/>
                <a:sym typeface="Wingdings" panose="05000000000000000000" pitchFamily="2" charset="2"/>
              </a:rPr>
              <a:t></a:t>
            </a:r>
            <a:endParaRPr lang="en-US" sz="1500">
              <a:latin typeface="Lato"/>
              <a:ea typeface="Lato"/>
              <a:cs typeface="Lato"/>
            </a:endParaRPr>
          </a:p>
          <a:p>
            <a:pPr marL="164592" indent="-164592">
              <a:lnSpc>
                <a:spcPct val="130000"/>
              </a:lnSpc>
              <a:spcAft>
                <a:spcPts val="180"/>
              </a:spcAft>
            </a:pPr>
            <a:r>
              <a:rPr lang="en-US" sz="1800">
                <a:latin typeface="Lato"/>
                <a:ea typeface="Lato"/>
                <a:cs typeface="Lato"/>
                <a:hlinkClick r:id="rId3"/>
              </a:rPr>
              <a:t>WISEhome and WISEsecure Login Information webpage</a:t>
            </a:r>
            <a:r>
              <a:rPr lang="en-US" sz="1800">
                <a:latin typeface="Lato"/>
                <a:ea typeface="Lato"/>
                <a:cs typeface="Lato"/>
              </a:rPr>
              <a:t>: overview in written directions or video format</a:t>
            </a:r>
          </a:p>
          <a:p>
            <a:pPr marL="164592" indent="-164592">
              <a:lnSpc>
                <a:spcPct val="130000"/>
              </a:lnSpc>
              <a:spcAft>
                <a:spcPts val="180"/>
              </a:spcAft>
            </a:pPr>
            <a:r>
              <a:rPr lang="en-US" sz="1800">
                <a:latin typeface="Lato"/>
                <a:ea typeface="Lato"/>
                <a:cs typeface="Lato"/>
              </a:rPr>
              <a:t>Steps to Request Access to a WISE Application:</a:t>
            </a:r>
          </a:p>
          <a:p>
            <a:pPr marL="457200" indent="-164592">
              <a:lnSpc>
                <a:spcPct val="100000"/>
              </a:lnSpc>
              <a:spcAft>
                <a:spcPts val="180"/>
              </a:spcAft>
            </a:pPr>
            <a:r>
              <a:rPr lang="en-US" sz="1600" i="1">
                <a:latin typeface="Lato"/>
                <a:ea typeface="Lato"/>
                <a:cs typeface="Lato"/>
              </a:rPr>
              <a:t>Log in with WAMS credentials</a:t>
            </a:r>
          </a:p>
          <a:p>
            <a:pPr marL="457200" indent="-164592">
              <a:lnSpc>
                <a:spcPct val="100000"/>
              </a:lnSpc>
              <a:spcAft>
                <a:spcPts val="180"/>
              </a:spcAft>
            </a:pPr>
            <a:r>
              <a:rPr lang="en-US" sz="1600" i="1">
                <a:latin typeface="Lato"/>
                <a:ea typeface="Lato"/>
                <a:cs typeface="Lato"/>
              </a:rPr>
              <a:t>Request Access</a:t>
            </a:r>
          </a:p>
          <a:p>
            <a:pPr marL="457200" indent="-164592">
              <a:lnSpc>
                <a:spcPct val="100000"/>
              </a:lnSpc>
              <a:spcAft>
                <a:spcPts val="180"/>
              </a:spcAft>
            </a:pPr>
            <a:r>
              <a:rPr lang="en-US" sz="1600" i="1">
                <a:latin typeface="Lato"/>
                <a:ea typeface="Lato"/>
                <a:cs typeface="Lato"/>
              </a:rPr>
              <a:t>Customer Access Form</a:t>
            </a:r>
          </a:p>
          <a:p>
            <a:pPr marL="457200" indent="-164592">
              <a:lnSpc>
                <a:spcPct val="100000"/>
              </a:lnSpc>
              <a:spcAft>
                <a:spcPts val="180"/>
              </a:spcAft>
            </a:pPr>
            <a:r>
              <a:rPr lang="en-US" sz="1600" i="1">
                <a:latin typeface="Lato"/>
                <a:ea typeface="Lato"/>
                <a:cs typeface="Lato"/>
              </a:rPr>
              <a:t>Check Email</a:t>
            </a:r>
          </a:p>
        </p:txBody>
      </p:sp>
      <p:pic>
        <p:nvPicPr>
          <p:cNvPr id="5" name="Picture 4" descr="Screenshot of the WISE webpage left-side menu. WISEhome and WISEsecure information page is highlighted in yellow. The WISEhome login link is indicated with a green star on either side. ">
            <a:extLst>
              <a:ext uri="{FF2B5EF4-FFF2-40B4-BE49-F238E27FC236}">
                <a16:creationId xmlns:a16="http://schemas.microsoft.com/office/drawing/2014/main" id="{D6B3C4A4-4E09-C5A5-7274-252CD3D44D18}"/>
              </a:ext>
            </a:extLst>
          </p:cNvPr>
          <p:cNvPicPr>
            <a:picLocks noChangeAspect="1"/>
          </p:cNvPicPr>
          <p:nvPr/>
        </p:nvPicPr>
        <p:blipFill>
          <a:blip r:embed="rId4"/>
          <a:stretch>
            <a:fillRect/>
          </a:stretch>
        </p:blipFill>
        <p:spPr>
          <a:xfrm>
            <a:off x="7420470" y="12436"/>
            <a:ext cx="1498677" cy="5131064"/>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75292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8FF0E-85E0-4A71-C119-C26ACABCD90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83">
              <a:lnSpc>
                <a:spcPct val="100000"/>
              </a:lnSpc>
              <a:spcBef>
                <a:spcPts val="0"/>
              </a:spcBef>
              <a:spcAft>
                <a:spcPts val="3000"/>
              </a:spcAft>
              <a:defRPr/>
            </a:pPr>
            <a:r>
              <a:rPr lang="en-US" sz="3600" b="1" dirty="0" err="1">
                <a:solidFill>
                  <a:schemeClr val="bg1"/>
                </a:solidFill>
                <a:latin typeface="Lato Black"/>
                <a:ea typeface="Lato Black"/>
                <a:cs typeface="Lato Black"/>
              </a:rPr>
              <a:t>BoY</a:t>
            </a:r>
            <a:r>
              <a:rPr lang="en-US" sz="3600" b="1" dirty="0">
                <a:solidFill>
                  <a:schemeClr val="bg1"/>
                </a:solidFill>
                <a:latin typeface="Lato Black"/>
                <a:ea typeface="Lato Black"/>
                <a:cs typeface="Lato Black"/>
              </a:rPr>
              <a:t>: WISEhome Login</a:t>
            </a:r>
            <a:endParaRPr lang="en-US" sz="3600" dirty="0">
              <a:solidFill>
                <a:srgbClr val="000000"/>
              </a:solidFill>
              <a:latin typeface="Lato Black"/>
              <a:ea typeface="Lato Black"/>
              <a:cs typeface="Lato Black"/>
            </a:endParaRPr>
          </a:p>
        </p:txBody>
      </p:sp>
      <p:sp>
        <p:nvSpPr>
          <p:cNvPr id="8" name="TextBox 7">
            <a:extLst>
              <a:ext uri="{FF2B5EF4-FFF2-40B4-BE49-F238E27FC236}">
                <a16:creationId xmlns:a16="http://schemas.microsoft.com/office/drawing/2014/main" id="{1DE64BE2-E688-3A1A-EC6A-892AAA709274}"/>
              </a:ext>
            </a:extLst>
          </p:cNvPr>
          <p:cNvSpPr txBox="1"/>
          <p:nvPr/>
        </p:nvSpPr>
        <p:spPr>
          <a:xfrm>
            <a:off x="469716" y="1107081"/>
            <a:ext cx="4188525" cy="2654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64592" indent="-164592">
              <a:lnSpc>
                <a:spcPct val="130000"/>
              </a:lnSpc>
              <a:spcAft>
                <a:spcPts val="180"/>
              </a:spcAft>
              <a:buFont typeface="Arial" panose="020B0604020202020204" pitchFamily="34" charset="0"/>
              <a:buChar char="•"/>
            </a:pPr>
            <a:r>
              <a:rPr lang="en-US" sz="1500" b="1">
                <a:latin typeface="Lato"/>
                <a:ea typeface="Lato"/>
                <a:cs typeface="Calibri"/>
              </a:rPr>
              <a:t>WISEsecure covers all applications with digital data security</a:t>
            </a:r>
          </a:p>
          <a:p>
            <a:pPr marL="164592" indent="-164592">
              <a:lnSpc>
                <a:spcPct val="130000"/>
              </a:lnSpc>
              <a:spcAft>
                <a:spcPts val="180"/>
              </a:spcAft>
              <a:buFont typeface="Arial" panose="020B0604020202020204" pitchFamily="34" charset="0"/>
              <a:buChar char="•"/>
            </a:pPr>
            <a:r>
              <a:rPr lang="en-US" sz="1500" b="1">
                <a:latin typeface="Lato"/>
                <a:ea typeface="Lato"/>
                <a:cs typeface="Calibri"/>
              </a:rPr>
              <a:t>WISEhome login portal – 2 ways to sign in</a:t>
            </a:r>
          </a:p>
          <a:p>
            <a:pPr marL="457200" indent="-164592">
              <a:lnSpc>
                <a:spcPct val="130000"/>
              </a:lnSpc>
              <a:spcAft>
                <a:spcPts val="180"/>
              </a:spcAft>
              <a:buFont typeface="Arial" panose="020B0604020202020204" pitchFamily="34" charset="0"/>
              <a:buChar char="•"/>
            </a:pPr>
            <a:r>
              <a:rPr lang="en-US" sz="1500" b="1">
                <a:latin typeface="Lato"/>
                <a:ea typeface="Lato"/>
                <a:cs typeface="Calibri"/>
              </a:rPr>
              <a:t>WAMS credentials (left)</a:t>
            </a:r>
          </a:p>
          <a:p>
            <a:pPr marL="457200" indent="-164592">
              <a:lnSpc>
                <a:spcPct val="130000"/>
              </a:lnSpc>
              <a:spcAft>
                <a:spcPts val="180"/>
              </a:spcAft>
              <a:buFont typeface="Arial" panose="020B0604020202020204" pitchFamily="34" charset="0"/>
              <a:buChar char="•"/>
            </a:pPr>
            <a:r>
              <a:rPr lang="en-US" sz="1500" b="1">
                <a:latin typeface="Lato"/>
                <a:ea typeface="Lato"/>
                <a:cs typeface="Calibri"/>
              </a:rPr>
              <a:t>Sign in with Google (right)</a:t>
            </a:r>
          </a:p>
          <a:p>
            <a:pPr marL="163513" indent="-163513">
              <a:lnSpc>
                <a:spcPct val="130000"/>
              </a:lnSpc>
              <a:spcAft>
                <a:spcPts val="180"/>
              </a:spcAft>
              <a:buFont typeface="Arial" panose="020B0604020202020204" pitchFamily="34" charset="0"/>
              <a:buChar char="•"/>
            </a:pPr>
            <a:r>
              <a:rPr lang="en-US" sz="1800" b="1">
                <a:latin typeface="Lato"/>
                <a:ea typeface="Lato"/>
                <a:cs typeface="Calibri"/>
              </a:rPr>
              <a:t>CAUTION: FIRT TIME LOGGING IN!</a:t>
            </a:r>
          </a:p>
          <a:p>
            <a:pPr marL="460375" indent="-163513">
              <a:lnSpc>
                <a:spcPct val="130000"/>
              </a:lnSpc>
              <a:spcAft>
                <a:spcPts val="180"/>
              </a:spcAft>
              <a:buFont typeface="Arial" panose="020B0604020202020204" pitchFamily="34" charset="0"/>
              <a:buChar char="•"/>
            </a:pPr>
            <a:r>
              <a:rPr lang="en-US" sz="1500" b="1">
                <a:latin typeface="Lato"/>
                <a:ea typeface="Lato"/>
                <a:cs typeface="Calibri"/>
                <a:hlinkClick r:id="rId3"/>
              </a:rPr>
              <a:t>Do not use the Google single-click sign in on your very first login</a:t>
            </a:r>
            <a:r>
              <a:rPr lang="en-US" sz="1500" b="1">
                <a:latin typeface="Lato"/>
                <a:ea typeface="Lato"/>
                <a:cs typeface="Calibri"/>
              </a:rPr>
              <a:t>!</a:t>
            </a:r>
            <a:endParaRPr lang="en-US" sz="1500">
              <a:latin typeface="Calibri"/>
              <a:ea typeface="Lato"/>
              <a:cs typeface="Calibri"/>
            </a:endParaRPr>
          </a:p>
        </p:txBody>
      </p:sp>
      <p:pic>
        <p:nvPicPr>
          <p:cNvPr id="7" name="Picture 6" descr="Screenshot of the WISEhome Portal login screen. ">
            <a:extLst>
              <a:ext uri="{FF2B5EF4-FFF2-40B4-BE49-F238E27FC236}">
                <a16:creationId xmlns:a16="http://schemas.microsoft.com/office/drawing/2014/main" id="{EB912F72-65F8-7DD6-B735-033115061405}"/>
              </a:ext>
            </a:extLst>
          </p:cNvPr>
          <p:cNvPicPr>
            <a:picLocks noChangeAspect="1"/>
          </p:cNvPicPr>
          <p:nvPr/>
        </p:nvPicPr>
        <p:blipFill>
          <a:blip r:embed="rId4"/>
          <a:stretch>
            <a:fillRect/>
          </a:stretch>
        </p:blipFill>
        <p:spPr>
          <a:xfrm>
            <a:off x="5199443" y="1107081"/>
            <a:ext cx="3474841" cy="266231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145068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8FF0E-85E0-4A71-C119-C26ACABCD90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83">
              <a:lnSpc>
                <a:spcPct val="100000"/>
              </a:lnSpc>
              <a:spcBef>
                <a:spcPts val="0"/>
              </a:spcBef>
              <a:spcAft>
                <a:spcPts val="3000"/>
              </a:spcAft>
              <a:defRPr/>
            </a:pPr>
            <a:r>
              <a:rPr lang="en-US" sz="3600" b="1" dirty="0">
                <a:solidFill>
                  <a:schemeClr val="bg1"/>
                </a:solidFill>
                <a:latin typeface="Lato Black"/>
                <a:ea typeface="Lato Black"/>
                <a:cs typeface="Lato Black"/>
              </a:rPr>
              <a:t>Google Single Click as 1</a:t>
            </a:r>
            <a:r>
              <a:rPr lang="en-US" sz="3600" b="1" baseline="30000" dirty="0">
                <a:solidFill>
                  <a:schemeClr val="bg1"/>
                </a:solidFill>
                <a:latin typeface="Lato Black"/>
                <a:ea typeface="Lato Black"/>
                <a:cs typeface="Lato Black"/>
              </a:rPr>
              <a:t>st</a:t>
            </a:r>
            <a:r>
              <a:rPr lang="en-US" sz="3600" b="1" dirty="0">
                <a:solidFill>
                  <a:schemeClr val="bg1"/>
                </a:solidFill>
                <a:latin typeface="Lato Black"/>
                <a:ea typeface="Lato Black"/>
                <a:cs typeface="Lato Black"/>
              </a:rPr>
              <a:t> Ever Sign In</a:t>
            </a:r>
            <a:endParaRPr lang="en-US" sz="3600" dirty="0">
              <a:solidFill>
                <a:srgbClr val="000000"/>
              </a:solidFill>
              <a:latin typeface="Lato Black"/>
              <a:ea typeface="Lato Black"/>
              <a:cs typeface="Lato Black"/>
            </a:endParaRPr>
          </a:p>
        </p:txBody>
      </p:sp>
      <p:sp>
        <p:nvSpPr>
          <p:cNvPr id="8" name="TextBox 7">
            <a:extLst>
              <a:ext uri="{FF2B5EF4-FFF2-40B4-BE49-F238E27FC236}">
                <a16:creationId xmlns:a16="http://schemas.microsoft.com/office/drawing/2014/main" id="{1DE64BE2-E688-3A1A-EC6A-892AAA709274}"/>
              </a:ext>
            </a:extLst>
          </p:cNvPr>
          <p:cNvSpPr txBox="1"/>
          <p:nvPr/>
        </p:nvSpPr>
        <p:spPr>
          <a:xfrm>
            <a:off x="469716" y="1107081"/>
            <a:ext cx="4676442" cy="3187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64592" indent="-164592">
              <a:lnSpc>
                <a:spcPct val="130000"/>
              </a:lnSpc>
              <a:spcAft>
                <a:spcPts val="180"/>
              </a:spcAft>
              <a:buFont typeface="Arial" panose="020B0604020202020204" pitchFamily="34" charset="0"/>
              <a:buChar char="•"/>
            </a:pPr>
            <a:r>
              <a:rPr lang="en-US" sz="1500" b="1" i="0">
                <a:effectLst/>
                <a:latin typeface="Lato" panose="020F0502020204030203" pitchFamily="34" charset="0"/>
              </a:rPr>
              <a:t>DPI recommends signing on for the very first time into any WISE accounts using your WAMS credentials as best practice.</a:t>
            </a:r>
          </a:p>
          <a:p>
            <a:pPr marL="164592" indent="-164592">
              <a:lnSpc>
                <a:spcPct val="130000"/>
              </a:lnSpc>
              <a:spcAft>
                <a:spcPts val="180"/>
              </a:spcAft>
              <a:buFont typeface="Arial" panose="020B0604020202020204" pitchFamily="34" charset="0"/>
              <a:buChar char="•"/>
            </a:pPr>
            <a:endParaRPr lang="en-US" sz="1500" b="1" i="0">
              <a:effectLst/>
              <a:latin typeface="Lato" panose="020F0502020204030203" pitchFamily="34" charset="0"/>
            </a:endParaRPr>
          </a:p>
          <a:p>
            <a:pPr marL="164592" indent="-164592">
              <a:lnSpc>
                <a:spcPct val="130000"/>
              </a:lnSpc>
              <a:spcAft>
                <a:spcPts val="180"/>
              </a:spcAft>
              <a:buFont typeface="Arial" panose="020B0604020202020204" pitchFamily="34" charset="0"/>
              <a:buChar char="•"/>
            </a:pPr>
            <a:r>
              <a:rPr lang="en-US" sz="1500" b="1" i="0">
                <a:effectLst/>
                <a:latin typeface="Lato" panose="020F0502020204030203" pitchFamily="34" charset="0"/>
              </a:rPr>
              <a:t>Using the Google single sign-on button as your very first sign-on will prevent you from ever being to sign on with your WAMS user ID and password. </a:t>
            </a:r>
          </a:p>
          <a:p>
            <a:pPr marL="164592" indent="-164592">
              <a:lnSpc>
                <a:spcPct val="130000"/>
              </a:lnSpc>
              <a:spcAft>
                <a:spcPts val="180"/>
              </a:spcAft>
              <a:buFont typeface="Arial" panose="020B0604020202020204" pitchFamily="34" charset="0"/>
              <a:buChar char="•"/>
            </a:pPr>
            <a:endParaRPr lang="en-US" sz="1500" b="1" i="0">
              <a:effectLst/>
              <a:latin typeface="Lato" panose="020F0502020204030203" pitchFamily="34" charset="0"/>
            </a:endParaRPr>
          </a:p>
          <a:p>
            <a:pPr marL="164592" indent="-164592">
              <a:lnSpc>
                <a:spcPct val="130000"/>
              </a:lnSpc>
              <a:spcAft>
                <a:spcPts val="180"/>
              </a:spcAft>
              <a:buFont typeface="Arial" panose="020B0604020202020204" pitchFamily="34" charset="0"/>
              <a:buChar char="•"/>
            </a:pPr>
            <a:r>
              <a:rPr lang="en-US" sz="1500" b="1" i="0">
                <a:effectLst/>
                <a:latin typeface="Lato" panose="020F0502020204030203" pitchFamily="34" charset="0"/>
              </a:rPr>
              <a:t>Account recovery or password resets problematic</a:t>
            </a:r>
            <a:endParaRPr lang="en-US" sz="1500" b="1">
              <a:latin typeface="Lato" panose="020F0502020204030203" pitchFamily="34" charset="0"/>
              <a:ea typeface="Lato"/>
              <a:cs typeface="Calibri"/>
            </a:endParaRPr>
          </a:p>
          <a:p>
            <a:pPr marL="164592" indent="-164592">
              <a:lnSpc>
                <a:spcPct val="130000"/>
              </a:lnSpc>
              <a:spcAft>
                <a:spcPts val="180"/>
              </a:spcAft>
              <a:buFont typeface="Arial" panose="020B0604020202020204" pitchFamily="34" charset="0"/>
              <a:buChar char="•"/>
            </a:pPr>
            <a:endParaRPr lang="en-US" sz="1500" b="1" i="0">
              <a:effectLst/>
              <a:latin typeface="Lato" panose="020F0502020204030203" pitchFamily="34" charset="0"/>
            </a:endParaRPr>
          </a:p>
        </p:txBody>
      </p:sp>
      <p:pic>
        <p:nvPicPr>
          <p:cNvPr id="7" name="Picture 6" descr="Screenshot of the WISEhome login portal screen. ">
            <a:extLst>
              <a:ext uri="{FF2B5EF4-FFF2-40B4-BE49-F238E27FC236}">
                <a16:creationId xmlns:a16="http://schemas.microsoft.com/office/drawing/2014/main" id="{EB912F72-65F8-7DD6-B735-033115061405}"/>
              </a:ext>
            </a:extLst>
          </p:cNvPr>
          <p:cNvPicPr>
            <a:picLocks noChangeAspect="1"/>
          </p:cNvPicPr>
          <p:nvPr/>
        </p:nvPicPr>
        <p:blipFill>
          <a:blip r:embed="rId3"/>
          <a:stretch>
            <a:fillRect/>
          </a:stretch>
        </p:blipFill>
        <p:spPr>
          <a:xfrm>
            <a:off x="5199443" y="1107081"/>
            <a:ext cx="3474841" cy="2662316"/>
          </a:xfrm>
          <a:prstGeom prst="rect">
            <a:avLst/>
          </a:prstGeom>
          <a:ln w="3175">
            <a:solidFill>
              <a:schemeClr val="tx1">
                <a:lumMod val="50000"/>
                <a:lumOff val="50000"/>
              </a:schemeClr>
            </a:solidFill>
          </a:ln>
        </p:spPr>
      </p:pic>
      <p:sp>
        <p:nvSpPr>
          <p:cNvPr id="3" name="&quot;Not Allowed&quot; Symbol 2" descr="The universal &quot;No&quot; symbol (circle with a line through it) is placed above the Google single sign in side of the WISEhome login screen.">
            <a:extLst>
              <a:ext uri="{FF2B5EF4-FFF2-40B4-BE49-F238E27FC236}">
                <a16:creationId xmlns:a16="http://schemas.microsoft.com/office/drawing/2014/main" id="{8EEDD07B-78A9-D0A0-7A03-95BADA8E568C}"/>
              </a:ext>
            </a:extLst>
          </p:cNvPr>
          <p:cNvSpPr/>
          <p:nvPr/>
        </p:nvSpPr>
        <p:spPr>
          <a:xfrm>
            <a:off x="6845484" y="1658017"/>
            <a:ext cx="1828800" cy="1772959"/>
          </a:xfrm>
          <a:prstGeom prst="noSmoking">
            <a:avLst/>
          </a:prstGeom>
          <a:solidFill>
            <a:srgbClr val="333399"/>
          </a:solidFill>
          <a:ln>
            <a:solidFill>
              <a:srgbClr val="2620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a:extLst>
              <a:ext uri="{FF2B5EF4-FFF2-40B4-BE49-F238E27FC236}">
                <a16:creationId xmlns:a16="http://schemas.microsoft.com/office/drawing/2014/main" id="{B01D0C81-8CA5-18D5-0449-335516377424}"/>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26" r="31435"/>
          <a:stretch/>
        </p:blipFill>
        <p:spPr bwMode="auto">
          <a:xfrm>
            <a:off x="127591" y="2101680"/>
            <a:ext cx="500623"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2926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88FF0E-85E0-4A71-C119-C26ACABCD90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783">
              <a:lnSpc>
                <a:spcPct val="100000"/>
              </a:lnSpc>
              <a:spcBef>
                <a:spcPts val="0"/>
              </a:spcBef>
              <a:spcAft>
                <a:spcPts val="3000"/>
              </a:spcAft>
              <a:defRPr/>
            </a:pPr>
            <a:r>
              <a:rPr lang="en-US" sz="3600" b="1" dirty="0" err="1">
                <a:solidFill>
                  <a:schemeClr val="bg1"/>
                </a:solidFill>
                <a:latin typeface="Lato Black"/>
                <a:ea typeface="Lato Black"/>
                <a:cs typeface="Lato Black"/>
              </a:rPr>
              <a:t>BoY</a:t>
            </a:r>
            <a:r>
              <a:rPr lang="en-US" sz="3600" b="1" dirty="0">
                <a:solidFill>
                  <a:schemeClr val="bg1"/>
                </a:solidFill>
                <a:latin typeface="Lato Black"/>
                <a:ea typeface="Lato Black"/>
                <a:cs typeface="Lato Black"/>
              </a:rPr>
              <a:t>: WISEhome</a:t>
            </a:r>
            <a:endParaRPr lang="en-US" sz="3600" dirty="0">
              <a:solidFill>
                <a:srgbClr val="000000"/>
              </a:solidFill>
              <a:latin typeface="Lato Black"/>
              <a:ea typeface="Lato Black"/>
              <a:cs typeface="Lato Black"/>
            </a:endParaRPr>
          </a:p>
        </p:txBody>
      </p:sp>
      <p:sp>
        <p:nvSpPr>
          <p:cNvPr id="8" name="TextBox 7">
            <a:extLst>
              <a:ext uri="{FF2B5EF4-FFF2-40B4-BE49-F238E27FC236}">
                <a16:creationId xmlns:a16="http://schemas.microsoft.com/office/drawing/2014/main" id="{1DE64BE2-E688-3A1A-EC6A-892AAA709274}"/>
              </a:ext>
            </a:extLst>
          </p:cNvPr>
          <p:cNvSpPr txBox="1"/>
          <p:nvPr/>
        </p:nvSpPr>
        <p:spPr>
          <a:xfrm>
            <a:off x="469716" y="1107081"/>
            <a:ext cx="4304708" cy="28262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64592" indent="-164592">
              <a:lnSpc>
                <a:spcPct val="130000"/>
              </a:lnSpc>
              <a:spcAft>
                <a:spcPts val="180"/>
              </a:spcAft>
              <a:buFont typeface="Arial" panose="020B0604020202020204" pitchFamily="34" charset="0"/>
              <a:buChar char="•"/>
            </a:pPr>
            <a:r>
              <a:rPr lang="en-US" sz="1500" b="1">
                <a:latin typeface="Lato"/>
                <a:ea typeface="Lato"/>
                <a:cs typeface="Calibri"/>
              </a:rPr>
              <a:t>WISEhome landing screen  </a:t>
            </a:r>
          </a:p>
          <a:p>
            <a:pPr marL="164592" indent="-164592">
              <a:lnSpc>
                <a:spcPct val="130000"/>
              </a:lnSpc>
              <a:spcAft>
                <a:spcPts val="180"/>
              </a:spcAft>
              <a:buFont typeface="Arial" panose="020B0604020202020204" pitchFamily="34" charset="0"/>
              <a:buChar char="•"/>
            </a:pPr>
            <a:r>
              <a:rPr lang="en-US" sz="1500" b="1">
                <a:latin typeface="Lato"/>
                <a:ea typeface="Lato"/>
                <a:cs typeface="Calibri"/>
              </a:rPr>
              <a:t>Four tabs:</a:t>
            </a:r>
          </a:p>
          <a:p>
            <a:pPr marL="457200" indent="-164592">
              <a:lnSpc>
                <a:spcPct val="130000"/>
              </a:lnSpc>
              <a:spcAft>
                <a:spcPts val="180"/>
              </a:spcAft>
              <a:buFont typeface="Arial" panose="020B0604020202020204" pitchFamily="34" charset="0"/>
              <a:buChar char="•"/>
            </a:pPr>
            <a:r>
              <a:rPr lang="en-US" sz="1500" b="1">
                <a:latin typeface="Lato"/>
                <a:ea typeface="Lato"/>
                <a:cs typeface="Calibri"/>
              </a:rPr>
              <a:t>My Apps</a:t>
            </a:r>
          </a:p>
          <a:p>
            <a:pPr marL="457200" indent="-164592">
              <a:lnSpc>
                <a:spcPct val="130000"/>
              </a:lnSpc>
              <a:spcAft>
                <a:spcPts val="180"/>
              </a:spcAft>
              <a:buFont typeface="Arial" panose="020B0604020202020204" pitchFamily="34" charset="0"/>
              <a:buChar char="•"/>
            </a:pPr>
            <a:r>
              <a:rPr lang="en-US" sz="1500" b="1">
                <a:latin typeface="Lato"/>
                <a:ea typeface="Lato"/>
                <a:cs typeface="Calibri"/>
              </a:rPr>
              <a:t>Request Access</a:t>
            </a:r>
          </a:p>
          <a:p>
            <a:pPr marL="457200" indent="-164592">
              <a:lnSpc>
                <a:spcPct val="130000"/>
              </a:lnSpc>
              <a:spcAft>
                <a:spcPts val="180"/>
              </a:spcAft>
              <a:buFont typeface="Arial" panose="020B0604020202020204" pitchFamily="34" charset="0"/>
              <a:buChar char="•"/>
            </a:pPr>
            <a:r>
              <a:rPr lang="en-US" sz="1500" b="1">
                <a:latin typeface="Lato"/>
                <a:ea typeface="Lato"/>
                <a:cs typeface="Calibri"/>
              </a:rPr>
              <a:t>App Request Status </a:t>
            </a:r>
          </a:p>
          <a:p>
            <a:pPr marL="457200" indent="-164592">
              <a:lnSpc>
                <a:spcPct val="130000"/>
              </a:lnSpc>
              <a:spcAft>
                <a:spcPts val="180"/>
              </a:spcAft>
              <a:buFont typeface="Arial" panose="020B0604020202020204" pitchFamily="34" charset="0"/>
              <a:buChar char="•"/>
            </a:pPr>
            <a:r>
              <a:rPr lang="en-US" sz="1500" b="1">
                <a:latin typeface="Lato"/>
                <a:ea typeface="Lato"/>
                <a:cs typeface="Calibri"/>
              </a:rPr>
              <a:t>My Profile</a:t>
            </a:r>
          </a:p>
          <a:p>
            <a:pPr marL="292608">
              <a:lnSpc>
                <a:spcPct val="130000"/>
              </a:lnSpc>
              <a:spcAft>
                <a:spcPts val="180"/>
              </a:spcAft>
            </a:pPr>
            <a:endParaRPr lang="en-US" sz="2400" b="1">
              <a:latin typeface="Lato"/>
              <a:ea typeface="Lato"/>
              <a:cs typeface="Calibri"/>
            </a:endParaRPr>
          </a:p>
          <a:p>
            <a:pPr>
              <a:lnSpc>
                <a:spcPct val="130000"/>
              </a:lnSpc>
              <a:spcAft>
                <a:spcPts val="180"/>
              </a:spcAft>
            </a:pPr>
            <a:r>
              <a:rPr lang="en-US" sz="1500" b="1" i="1">
                <a:latin typeface="Lato"/>
                <a:ea typeface="Lato"/>
                <a:cs typeface="Calibri"/>
              </a:rPr>
              <a:t>Remember the Request Access screen for slide 10…</a:t>
            </a:r>
            <a:endParaRPr lang="en-US" sz="1500" i="1">
              <a:latin typeface="Calibri"/>
              <a:ea typeface="Lato"/>
              <a:cs typeface="Calibri"/>
            </a:endParaRPr>
          </a:p>
        </p:txBody>
      </p:sp>
      <p:pic>
        <p:nvPicPr>
          <p:cNvPr id="4" name="Picture 3" descr="Screenshot of the WISEhome landing screen, default set to My Apps.">
            <a:extLst>
              <a:ext uri="{FF2B5EF4-FFF2-40B4-BE49-F238E27FC236}">
                <a16:creationId xmlns:a16="http://schemas.microsoft.com/office/drawing/2014/main" id="{25A47BAB-57F1-FFAF-EEAB-1DE3D0A9BC2D}"/>
              </a:ext>
            </a:extLst>
          </p:cNvPr>
          <p:cNvPicPr>
            <a:picLocks noChangeAspect="1"/>
          </p:cNvPicPr>
          <p:nvPr/>
        </p:nvPicPr>
        <p:blipFill>
          <a:blip r:embed="rId3"/>
          <a:stretch>
            <a:fillRect/>
          </a:stretch>
        </p:blipFill>
        <p:spPr>
          <a:xfrm>
            <a:off x="3143877" y="1107081"/>
            <a:ext cx="3465818" cy="2181914"/>
          </a:xfrm>
          <a:prstGeom prst="rect">
            <a:avLst/>
          </a:prstGeom>
          <a:ln w="3175">
            <a:solidFill>
              <a:schemeClr val="tx1">
                <a:lumMod val="50000"/>
                <a:lumOff val="50000"/>
              </a:schemeClr>
            </a:solidFill>
          </a:ln>
        </p:spPr>
      </p:pic>
      <p:pic>
        <p:nvPicPr>
          <p:cNvPr id="6" name="Picture 5" descr="Screenshot of the WISEhome landing screen, set to Request Access. Complete all fields with am asterisk. Scroll up and down to complete the whole form. Click Request Access button when complete. ">
            <a:extLst>
              <a:ext uri="{FF2B5EF4-FFF2-40B4-BE49-F238E27FC236}">
                <a16:creationId xmlns:a16="http://schemas.microsoft.com/office/drawing/2014/main" id="{B2601362-02EF-0C3C-F21F-750340E25933}"/>
              </a:ext>
            </a:extLst>
          </p:cNvPr>
          <p:cNvPicPr>
            <a:picLocks noChangeAspect="1"/>
          </p:cNvPicPr>
          <p:nvPr/>
        </p:nvPicPr>
        <p:blipFill>
          <a:blip r:embed="rId4"/>
          <a:stretch>
            <a:fillRect/>
          </a:stretch>
        </p:blipFill>
        <p:spPr>
          <a:xfrm>
            <a:off x="5070399" y="1824584"/>
            <a:ext cx="3465818" cy="2630819"/>
          </a:xfrm>
          <a:prstGeom prst="rect">
            <a:avLst/>
          </a:prstGeom>
          <a:ln w="3175">
            <a:solidFill>
              <a:schemeClr val="tx1">
                <a:lumMod val="50000"/>
                <a:lumOff val="50000"/>
              </a:schemeClr>
            </a:solidFill>
          </a:ln>
        </p:spPr>
      </p:pic>
      <p:cxnSp>
        <p:nvCxnSpPr>
          <p:cNvPr id="10" name="Straight Arrow Connector 9">
            <a:extLst>
              <a:ext uri="{FF2B5EF4-FFF2-40B4-BE49-F238E27FC236}">
                <a16:creationId xmlns:a16="http://schemas.microsoft.com/office/drawing/2014/main" id="{45AF90B3-E917-C734-617B-CA31917C0B23}"/>
              </a:ext>
              <a:ext uri="{C183D7F6-B498-43B3-948B-1728B52AA6E4}">
                <adec:decorative xmlns:adec="http://schemas.microsoft.com/office/drawing/2017/decorative" val="1"/>
              </a:ext>
            </a:extLst>
          </p:cNvPr>
          <p:cNvCxnSpPr>
            <a:cxnSpLocks/>
          </p:cNvCxnSpPr>
          <p:nvPr/>
        </p:nvCxnSpPr>
        <p:spPr>
          <a:xfrm>
            <a:off x="1451872" y="3853044"/>
            <a:ext cx="3566858" cy="0"/>
          </a:xfrm>
          <a:prstGeom prst="straightConnector1">
            <a:avLst/>
          </a:prstGeom>
          <a:ln w="38100">
            <a:solidFill>
              <a:srgbClr val="009999"/>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044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BoY</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WISEsecure Application User Roles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57200" y="1080155"/>
            <a:ext cx="5803997" cy="2614115"/>
          </a:xfrm>
        </p:spPr>
        <p:txBody>
          <a:bodyPr vert="horz" lIns="91440" tIns="45720" rIns="91440" bIns="45720" rtlCol="0" anchor="t">
            <a:noAutofit/>
          </a:bodyPr>
          <a:lstStyle/>
          <a:p>
            <a:pPr marL="164592" indent="-164592">
              <a:lnSpc>
                <a:spcPct val="130000"/>
              </a:lnSpc>
              <a:spcAft>
                <a:spcPts val="180"/>
              </a:spcAft>
            </a:pPr>
            <a:r>
              <a:rPr lang="en-US" sz="1500">
                <a:latin typeface="Lato"/>
                <a:ea typeface="Lato"/>
                <a:cs typeface="Lato"/>
              </a:rPr>
              <a:t>Initial login to the WISEdata Portal will prompt you to: </a:t>
            </a:r>
            <a:endParaRPr lang="en-US" sz="1500">
              <a:ea typeface="Lato" panose="020F0502020204030203" pitchFamily="34" charset="0"/>
              <a:cs typeface="Lato" panose="020F0502020204030203" pitchFamily="34" charset="0"/>
            </a:endParaRPr>
          </a:p>
          <a:p>
            <a:pPr marL="457200" lvl="2" indent="-164592">
              <a:lnSpc>
                <a:spcPct val="130000"/>
              </a:lnSpc>
              <a:spcBef>
                <a:spcPts val="0"/>
              </a:spcBef>
              <a:spcAft>
                <a:spcPts val="180"/>
              </a:spcAft>
              <a:buFont typeface="Arial" panose="020B0604020202020204" pitchFamily="34" charset="0"/>
              <a:buChar char="•"/>
            </a:pPr>
            <a:r>
              <a:rPr lang="en-US" sz="1500" b="1">
                <a:latin typeface="Lato"/>
                <a:ea typeface="Lato"/>
                <a:cs typeface="Calibri"/>
              </a:rPr>
              <a:t>Complete the </a:t>
            </a:r>
            <a:r>
              <a:rPr lang="en-US" sz="1500" b="1">
                <a:latin typeface="Lato"/>
                <a:ea typeface="Lato"/>
                <a:cs typeface="Calibri"/>
                <a:hlinkClick r:id="rId3"/>
              </a:rPr>
              <a:t>WISEhome agreement</a:t>
            </a:r>
            <a:endParaRPr lang="en-US" sz="1500" b="1">
              <a:latin typeface="Lato"/>
              <a:ea typeface="Lato"/>
              <a:cs typeface="Lato"/>
            </a:endParaRPr>
          </a:p>
          <a:p>
            <a:pPr marL="457200" lvl="2" indent="-164592">
              <a:lnSpc>
                <a:spcPct val="130000"/>
              </a:lnSpc>
              <a:spcBef>
                <a:spcPts val="0"/>
              </a:spcBef>
              <a:spcAft>
                <a:spcPts val="180"/>
              </a:spcAft>
              <a:buFont typeface="Arial" panose="020B0604020202020204" pitchFamily="34" charset="0"/>
              <a:buChar char="•"/>
            </a:pPr>
            <a:r>
              <a:rPr lang="en-US" sz="1500" b="1">
                <a:latin typeface="Lato"/>
                <a:ea typeface="Lato"/>
                <a:cs typeface="Lato"/>
              </a:rPr>
              <a:t>Verify your contact details </a:t>
            </a:r>
            <a:endParaRPr lang="en-US" sz="1500" b="1">
              <a:latin typeface="Lato" panose="020F0502020204030203" pitchFamily="34" charset="0"/>
              <a:ea typeface="Lato" panose="020F0502020204030203" pitchFamily="34" charset="0"/>
              <a:cs typeface="Lato" panose="020F0502020204030203" pitchFamily="34" charset="0"/>
            </a:endParaRPr>
          </a:p>
          <a:p>
            <a:pPr marL="457200" lvl="2" indent="-164592">
              <a:lnSpc>
                <a:spcPct val="130000"/>
              </a:lnSpc>
              <a:spcBef>
                <a:spcPts val="0"/>
              </a:spcBef>
              <a:spcAft>
                <a:spcPts val="180"/>
              </a:spcAft>
              <a:buFont typeface="Arial" panose="020B0604020202020204" pitchFamily="34" charset="0"/>
              <a:buChar char="•"/>
            </a:pPr>
            <a:r>
              <a:rPr lang="en-US" sz="1500" b="1">
                <a:latin typeface="Lato"/>
                <a:ea typeface="Lato"/>
                <a:cs typeface="Lato"/>
              </a:rPr>
              <a:t>Affirm your accountability for data collections and data quality through the completion of the Acknowledgment screens</a:t>
            </a:r>
          </a:p>
          <a:p>
            <a:pPr marL="164592" indent="-164592">
              <a:lnSpc>
                <a:spcPct val="130000"/>
              </a:lnSpc>
              <a:spcAft>
                <a:spcPts val="180"/>
              </a:spcAft>
            </a:pPr>
            <a:r>
              <a:rPr lang="en-US" sz="1500">
                <a:latin typeface="Lato"/>
                <a:ea typeface="Lato"/>
                <a:cs typeface="Lato"/>
              </a:rPr>
              <a:t>New staff must be assigned the correct </a:t>
            </a:r>
            <a:r>
              <a:rPr lang="en-US" sz="1500">
                <a:latin typeface="Lato"/>
                <a:ea typeface="Lato"/>
                <a:cs typeface="Lato"/>
                <a:hlinkClick r:id="rId4"/>
              </a:rPr>
              <a:t>user role for DPI applications</a:t>
            </a:r>
            <a:r>
              <a:rPr lang="en-US" sz="1500">
                <a:latin typeface="Lato"/>
                <a:ea typeface="Lato"/>
                <a:cs typeface="Lato"/>
              </a:rPr>
              <a:t>.</a:t>
            </a:r>
          </a:p>
          <a:p>
            <a:pPr marL="164592" indent="-164592">
              <a:lnSpc>
                <a:spcPct val="130000"/>
              </a:lnSpc>
              <a:spcAft>
                <a:spcPts val="180"/>
              </a:spcAft>
            </a:pPr>
            <a:r>
              <a:rPr lang="en-US" sz="1500">
                <a:latin typeface="Lato"/>
                <a:ea typeface="Lato"/>
                <a:cs typeface="Lato"/>
              </a:rPr>
              <a:t>One VERY IMPORTANT USER ROLE is the DSA.</a:t>
            </a:r>
            <a:endParaRPr lang="en-US" sz="1500">
              <a:ea typeface="Lato"/>
              <a:cs typeface="Lato"/>
            </a:endParaRPr>
          </a:p>
          <a:p>
            <a:pPr marL="692150" lvl="2">
              <a:lnSpc>
                <a:spcPct val="150000"/>
              </a:lnSpc>
              <a:spcBef>
                <a:spcPts val="0"/>
              </a:spcBef>
              <a:spcAft>
                <a:spcPts val="180"/>
              </a:spcAft>
            </a:pPr>
            <a:endParaRPr lang="en-US" sz="1800" b="1">
              <a:latin typeface="Lato"/>
              <a:ea typeface="Lato"/>
              <a:cs typeface="Lato"/>
            </a:endParaRPr>
          </a:p>
        </p:txBody>
      </p:sp>
      <p:pic>
        <p:nvPicPr>
          <p:cNvPr id="5" name="Picture 4" descr="Screenshot of the WISEsecure User roles webpage. ">
            <a:extLst>
              <a:ext uri="{FF2B5EF4-FFF2-40B4-BE49-F238E27FC236}">
                <a16:creationId xmlns:a16="http://schemas.microsoft.com/office/drawing/2014/main" id="{62EC7611-2AA2-9A4F-2569-51E7183BCB35}"/>
              </a:ext>
            </a:extLst>
          </p:cNvPr>
          <p:cNvPicPr>
            <a:picLocks noChangeAspect="1"/>
          </p:cNvPicPr>
          <p:nvPr/>
        </p:nvPicPr>
        <p:blipFill>
          <a:blip r:embed="rId5"/>
          <a:stretch>
            <a:fillRect/>
          </a:stretch>
        </p:blipFill>
        <p:spPr>
          <a:xfrm>
            <a:off x="6261197" y="1080155"/>
            <a:ext cx="2385279" cy="2983189"/>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378679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258932-5666-5DAD-D55F-BA1BB343DBA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District Security Administrator (DSA)</a:t>
            </a:r>
          </a:p>
        </p:txBody>
      </p:sp>
      <p:sp>
        <p:nvSpPr>
          <p:cNvPr id="7" name="Text Placeholder 6">
            <a:extLst>
              <a:ext uri="{FF2B5EF4-FFF2-40B4-BE49-F238E27FC236}">
                <a16:creationId xmlns:a16="http://schemas.microsoft.com/office/drawing/2014/main" id="{FF050224-9B84-C485-40AF-320D071BC1E9}"/>
              </a:ext>
            </a:extLst>
          </p:cNvPr>
          <p:cNvSpPr>
            <a:spLocks noGrp="1"/>
          </p:cNvSpPr>
          <p:nvPr>
            <p:ph type="body" sz="quarter" idx="14"/>
          </p:nvPr>
        </p:nvSpPr>
        <p:spPr>
          <a:xfrm>
            <a:off x="461434" y="922338"/>
            <a:ext cx="8221132" cy="2512779"/>
          </a:xfrm>
        </p:spPr>
        <p:txBody>
          <a:bodyPr vert="horz" lIns="91440" tIns="45720" rIns="91440" bIns="45720" rtlCol="0" anchor="t">
            <a:noAutofit/>
          </a:bodyPr>
          <a:lstStyle/>
          <a:p>
            <a:pPr marL="164465" indent="-164465">
              <a:lnSpc>
                <a:spcPct val="130000"/>
              </a:lnSpc>
              <a:spcAft>
                <a:spcPts val="180"/>
              </a:spcAft>
              <a:buFont typeface="Arial" panose="020B0604020202020204" pitchFamily="34" charset="0"/>
              <a:buChar char="•"/>
            </a:pPr>
            <a:r>
              <a:rPr lang="en-US" sz="1800">
                <a:latin typeface="Lato"/>
                <a:ea typeface="Lato"/>
                <a:cs typeface="Lato"/>
              </a:rPr>
              <a:t>District Superintendent/Choice Administrator or that person’s delegate</a:t>
            </a:r>
          </a:p>
          <a:p>
            <a:pPr marL="164465" indent="-164465">
              <a:lnSpc>
                <a:spcPct val="130000"/>
              </a:lnSpc>
              <a:spcAft>
                <a:spcPts val="180"/>
              </a:spcAft>
              <a:buFont typeface="Arial" panose="020B0604020202020204" pitchFamily="34" charset="0"/>
              <a:buChar char="•"/>
            </a:pPr>
            <a:r>
              <a:rPr lang="en-US" sz="1800">
                <a:latin typeface="Lato"/>
                <a:ea typeface="Lato"/>
                <a:cs typeface="Lato"/>
              </a:rPr>
              <a:t>Automatically has Application Administrator (App Admin) access as well</a:t>
            </a:r>
          </a:p>
          <a:p>
            <a:pPr marL="164465" indent="-164465">
              <a:lnSpc>
                <a:spcPct val="130000"/>
              </a:lnSpc>
              <a:spcAft>
                <a:spcPts val="180"/>
              </a:spcAft>
              <a:buFont typeface="Arial" panose="020B0604020202020204" pitchFamily="34" charset="0"/>
              <a:buChar char="•"/>
            </a:pPr>
            <a:r>
              <a:rPr lang="en-US" sz="1800">
                <a:latin typeface="Lato"/>
                <a:ea typeface="Lato"/>
                <a:cs typeface="Lato"/>
              </a:rPr>
              <a:t>Can also assign App Admin role to another</a:t>
            </a:r>
          </a:p>
          <a:p>
            <a:pPr marL="164465" indent="-164465">
              <a:lnSpc>
                <a:spcPct val="130000"/>
              </a:lnSpc>
              <a:spcAft>
                <a:spcPts val="180"/>
              </a:spcAft>
              <a:buFont typeface="Arial" panose="020B0604020202020204" pitchFamily="34" charset="0"/>
              <a:buChar char="•"/>
            </a:pPr>
            <a:r>
              <a:rPr lang="en-US" sz="1800">
                <a:latin typeface="Lato"/>
                <a:ea typeface="Lato"/>
                <a:cs typeface="Lato"/>
              </a:rPr>
              <a:t>App Admin Role:</a:t>
            </a:r>
          </a:p>
          <a:p>
            <a:pPr marL="457200" indent="-164465">
              <a:lnSpc>
                <a:spcPct val="130000"/>
              </a:lnSpc>
              <a:spcAft>
                <a:spcPts val="180"/>
              </a:spcAft>
              <a:buFont typeface="Arial" panose="020B0604020202020204" pitchFamily="34" charset="0"/>
              <a:buChar char="•"/>
            </a:pPr>
            <a:r>
              <a:rPr lang="en-US" sz="1800">
                <a:latin typeface="Lato"/>
                <a:ea typeface="Lato"/>
                <a:cs typeface="Lato"/>
              </a:rPr>
              <a:t>Sees who all has access to DPI applications </a:t>
            </a:r>
            <a:endParaRPr lang="en-US"/>
          </a:p>
          <a:p>
            <a:pPr marL="457200" indent="-164465">
              <a:lnSpc>
                <a:spcPct val="130000"/>
              </a:lnSpc>
              <a:spcAft>
                <a:spcPts val="180"/>
              </a:spcAft>
              <a:buFont typeface="Arial" panose="020B0604020202020204" pitchFamily="34" charset="0"/>
              <a:buChar char="•"/>
            </a:pPr>
            <a:r>
              <a:rPr lang="en-US" sz="1800">
                <a:latin typeface="Lato"/>
                <a:ea typeface="Lato"/>
                <a:cs typeface="Lato"/>
                <a:hlinkClick r:id="rId3"/>
              </a:rPr>
              <a:t>Add access </a:t>
            </a:r>
            <a:r>
              <a:rPr lang="en-US" sz="1800">
                <a:latin typeface="Lato"/>
                <a:ea typeface="Lato"/>
                <a:cs typeface="Lato"/>
              </a:rPr>
              <a:t> for new staff and </a:t>
            </a:r>
            <a:r>
              <a:rPr lang="en-US" sz="1800">
                <a:latin typeface="Lato"/>
                <a:ea typeface="Lato"/>
                <a:cs typeface="Lato"/>
                <a:hlinkClick r:id="rId4"/>
              </a:rPr>
              <a:t>offboard users</a:t>
            </a:r>
            <a:r>
              <a:rPr lang="en-US" sz="1800">
                <a:latin typeface="Lato"/>
                <a:ea typeface="Lato"/>
                <a:cs typeface="Lato"/>
              </a:rPr>
              <a:t> for former staff</a:t>
            </a:r>
          </a:p>
          <a:p>
            <a:pPr marL="457200" indent="-164465">
              <a:lnSpc>
                <a:spcPct val="130000"/>
              </a:lnSpc>
              <a:spcAft>
                <a:spcPts val="180"/>
              </a:spcAft>
              <a:buFont typeface="Arial" panose="020B0604020202020204" pitchFamily="34" charset="0"/>
              <a:buChar char="•"/>
            </a:pPr>
            <a:r>
              <a:rPr lang="en-US" sz="1800"/>
              <a:t>A</a:t>
            </a:r>
            <a:r>
              <a:rPr lang="en-US" sz="1800" b="1">
                <a:latin typeface="Lato" panose="020F0502020204030203" pitchFamily="34" charset="0"/>
              </a:rPr>
              <a:t>pproves or denies requests, once you request</a:t>
            </a:r>
          </a:p>
          <a:p>
            <a:endParaRPr lang="en-US"/>
          </a:p>
        </p:txBody>
      </p:sp>
      <p:pic>
        <p:nvPicPr>
          <p:cNvPr id="4" name="Picture 3" descr="Screenshot of the WISEhome landing screen, set to Request Access. Complete all fields with am asterisk. Scroll up and down to complete the whole form. Click Request Access button when complete. ">
            <a:extLst>
              <a:ext uri="{FF2B5EF4-FFF2-40B4-BE49-F238E27FC236}">
                <a16:creationId xmlns:a16="http://schemas.microsoft.com/office/drawing/2014/main" id="{C5E81D1F-6D1C-6C53-85E7-5456AC83ADB8}"/>
              </a:ext>
            </a:extLst>
          </p:cNvPr>
          <p:cNvPicPr>
            <a:picLocks noChangeAspect="1"/>
          </p:cNvPicPr>
          <p:nvPr/>
        </p:nvPicPr>
        <p:blipFill>
          <a:blip r:embed="rId5"/>
          <a:stretch>
            <a:fillRect/>
          </a:stretch>
        </p:blipFill>
        <p:spPr>
          <a:xfrm>
            <a:off x="6437445" y="3238791"/>
            <a:ext cx="1952187" cy="1481858"/>
          </a:xfrm>
          <a:prstGeom prst="rect">
            <a:avLst/>
          </a:prstGeom>
          <a:ln w="3175">
            <a:solidFill>
              <a:schemeClr val="tx1">
                <a:lumMod val="50000"/>
                <a:lumOff val="50000"/>
              </a:schemeClr>
            </a:solidFill>
          </a:ln>
        </p:spPr>
      </p:pic>
      <p:pic>
        <p:nvPicPr>
          <p:cNvPr id="8" name="Picture 4">
            <a:extLst>
              <a:ext uri="{FF2B5EF4-FFF2-40B4-BE49-F238E27FC236}">
                <a16:creationId xmlns:a16="http://schemas.microsoft.com/office/drawing/2014/main" id="{BBBBDA8E-5E08-99EC-B5AE-982389B6DBC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3816" y="343511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126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258932-5666-5DAD-D55F-BA1BB343DBA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DSA</a:t>
            </a:r>
            <a:r>
              <a:rPr lang="en-US" b="1">
                <a:ea typeface="+mn-ea"/>
                <a:cs typeface="+mn-cs"/>
              </a:rPr>
              <a:t> and App Admin Resource Pages</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7" name="Text Placeholder 6">
            <a:extLst>
              <a:ext uri="{FF2B5EF4-FFF2-40B4-BE49-F238E27FC236}">
                <a16:creationId xmlns:a16="http://schemas.microsoft.com/office/drawing/2014/main" id="{FF050224-9B84-C485-40AF-320D071BC1E9}"/>
              </a:ext>
            </a:extLst>
          </p:cNvPr>
          <p:cNvSpPr>
            <a:spLocks noGrp="1"/>
          </p:cNvSpPr>
          <p:nvPr>
            <p:ph type="body" sz="quarter" idx="14"/>
          </p:nvPr>
        </p:nvSpPr>
        <p:spPr>
          <a:xfrm>
            <a:off x="461434" y="922338"/>
            <a:ext cx="8221132" cy="2512779"/>
          </a:xfrm>
        </p:spPr>
        <p:txBody>
          <a:bodyPr vert="horz" lIns="91440" tIns="45720" rIns="91440" bIns="45720" rtlCol="0" anchor="t">
            <a:noAutofit/>
          </a:bodyPr>
          <a:lstStyle/>
          <a:p>
            <a:pPr marL="164465" indent="-164465">
              <a:lnSpc>
                <a:spcPct val="130000"/>
              </a:lnSpc>
              <a:spcAft>
                <a:spcPts val="180"/>
              </a:spcAft>
              <a:buFont typeface="Arial" panose="020B0604020202020204" pitchFamily="34" charset="0"/>
              <a:buChar char="•"/>
            </a:pPr>
            <a:r>
              <a:rPr lang="en-US" sz="1800">
                <a:latin typeface="Lato"/>
                <a:ea typeface="Lato"/>
                <a:cs typeface="Lato"/>
                <a:hlinkClick r:id="rId3"/>
              </a:rPr>
              <a:t>WISEsecure Tasks for District Security Administrators</a:t>
            </a:r>
            <a:endParaRPr lang="en-US" sz="1800">
              <a:latin typeface="Lato"/>
              <a:ea typeface="Lato"/>
              <a:cs typeface="Lato"/>
            </a:endParaRPr>
          </a:p>
          <a:p>
            <a:pPr marL="164465" indent="-164465">
              <a:lnSpc>
                <a:spcPct val="130000"/>
              </a:lnSpc>
              <a:spcAft>
                <a:spcPts val="180"/>
              </a:spcAft>
              <a:buFont typeface="Arial" panose="020B0604020202020204" pitchFamily="34" charset="0"/>
              <a:buChar char="•"/>
            </a:pPr>
            <a:r>
              <a:rPr lang="en-US" sz="1800" b="1">
                <a:latin typeface="Lato"/>
                <a:hlinkClick r:id="rId4"/>
              </a:rPr>
              <a:t>Assign Access to WISEhome Applications</a:t>
            </a:r>
            <a:endParaRPr lang="en-US" sz="1800" b="1">
              <a:latin typeface="Lato"/>
            </a:endParaRPr>
          </a:p>
          <a:p>
            <a:pPr marL="164465" indent="-164465">
              <a:lnSpc>
                <a:spcPct val="130000"/>
              </a:lnSpc>
              <a:spcAft>
                <a:spcPts val="180"/>
              </a:spcAft>
              <a:buFont typeface="Arial" panose="020B0604020202020204" pitchFamily="34" charset="0"/>
              <a:buChar char="•"/>
            </a:pPr>
            <a:r>
              <a:rPr lang="en-US" sz="1800">
                <a:latin typeface="Lato"/>
                <a:hlinkClick r:id="rId5"/>
              </a:rPr>
              <a:t>WISEhome and WISEsecure Information webpage</a:t>
            </a:r>
            <a:r>
              <a:rPr lang="en-US" sz="1800">
                <a:latin typeface="Lato"/>
              </a:rPr>
              <a:t>, </a:t>
            </a:r>
          </a:p>
          <a:p>
            <a:pPr marL="460375" indent="-163513">
              <a:lnSpc>
                <a:spcPct val="130000"/>
              </a:lnSpc>
              <a:spcAft>
                <a:spcPts val="180"/>
              </a:spcAft>
              <a:buFont typeface="Arial" panose="020B0604020202020204" pitchFamily="34" charset="0"/>
              <a:buChar char="•"/>
            </a:pPr>
            <a:r>
              <a:rPr lang="en-US" sz="1800">
                <a:latin typeface="Lato"/>
                <a:hlinkClick r:id="rId6"/>
              </a:rPr>
              <a:t>Information for Application Administrators </a:t>
            </a:r>
            <a:r>
              <a:rPr lang="en-US" sz="1800">
                <a:latin typeface="Lato"/>
              </a:rPr>
              <a:t>section</a:t>
            </a:r>
            <a:endParaRPr lang="en-US" sz="1800" b="1">
              <a:latin typeface="Lato" panose="020F0502020204030203" pitchFamily="34" charset="0"/>
            </a:endParaRPr>
          </a:p>
          <a:p>
            <a:endParaRPr lang="en-US"/>
          </a:p>
        </p:txBody>
      </p:sp>
      <p:pic>
        <p:nvPicPr>
          <p:cNvPr id="8" name="Picture 4">
            <a:extLst>
              <a:ext uri="{FF2B5EF4-FFF2-40B4-BE49-F238E27FC236}">
                <a16:creationId xmlns:a16="http://schemas.microsoft.com/office/drawing/2014/main" id="{BBBBDA8E-5E08-99EC-B5AE-982389B6DBC7}"/>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3816" y="3435117"/>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3725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7A919-1675-31B1-1C72-EF43A465AFA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dirty="0">
                <a:latin typeface="Lato Black"/>
                <a:ea typeface="Lato Black"/>
                <a:cs typeface="Lato Black"/>
              </a:rPr>
              <a:t>Updating Agency Contacts</a:t>
            </a:r>
            <a:endParaRPr lang="en-US" sz="3600" b="1" i="0" u="none" strike="noStrike" kern="1200" cap="none" spc="0" normalizeH="0" baseline="0" noProof="0" dirty="0">
              <a:ln>
                <a:noFill/>
              </a:ln>
              <a:effectLst/>
              <a:uLnTx/>
              <a:uFillTx/>
              <a:latin typeface="Lato Black" panose="020F0A02020204030203" pitchFamily="34" charset="0"/>
              <a:ea typeface="Lato Black"/>
              <a:cs typeface="Lato Black"/>
            </a:endParaRPr>
          </a:p>
        </p:txBody>
      </p:sp>
      <p:sp>
        <p:nvSpPr>
          <p:cNvPr id="3" name="Text Placeholder 2">
            <a:extLst>
              <a:ext uri="{FF2B5EF4-FFF2-40B4-BE49-F238E27FC236}">
                <a16:creationId xmlns:a16="http://schemas.microsoft.com/office/drawing/2014/main" id="{1783DA1D-6389-9ACC-66DA-B8B9151372EA}"/>
              </a:ext>
            </a:extLst>
          </p:cNvPr>
          <p:cNvSpPr>
            <a:spLocks noGrp="1"/>
          </p:cNvSpPr>
          <p:nvPr>
            <p:ph type="body" sz="quarter" idx="14"/>
          </p:nvPr>
        </p:nvSpPr>
        <p:spPr>
          <a:xfrm>
            <a:off x="452845" y="922337"/>
            <a:ext cx="8238309" cy="3153273"/>
          </a:xfrm>
        </p:spPr>
        <p:txBody>
          <a:bodyPr vert="horz" lIns="91440" tIns="45720" rIns="91440" bIns="45720" rtlCol="0" anchor="t">
            <a:noAutofit/>
          </a:bodyPr>
          <a:lstStyle/>
          <a:p>
            <a:pPr marL="164592" indent="-164592">
              <a:spcAft>
                <a:spcPts val="180"/>
              </a:spcAft>
            </a:pPr>
            <a:r>
              <a:rPr lang="en-US" sz="1800" dirty="0">
                <a:ea typeface="Lato"/>
                <a:cs typeface="Lato"/>
              </a:rPr>
              <a:t>1st time login after summer break, most DPI WISE applications will prompt user to confirm and edit their contact information.</a:t>
            </a:r>
          </a:p>
          <a:p>
            <a:pPr marL="461963" indent="-163513">
              <a:spcAft>
                <a:spcPts val="180"/>
              </a:spcAft>
            </a:pPr>
            <a:r>
              <a:rPr lang="en-US" sz="1800" dirty="0">
                <a:ea typeface="Lato" panose="020F0502020204030203" pitchFamily="34" charset="0"/>
                <a:cs typeface="Lato" panose="020F0502020204030203" pitchFamily="34" charset="0"/>
                <a:hlinkClick r:id="rId4"/>
              </a:rPr>
              <a:t>WISEid: Primary and Secondary Contacts</a:t>
            </a:r>
            <a:endParaRPr lang="en-US" sz="1800" dirty="0">
              <a:ea typeface="Lato" panose="020F0502020204030203" pitchFamily="34" charset="0"/>
              <a:cs typeface="Lato" panose="020F0502020204030203" pitchFamily="34" charset="0"/>
            </a:endParaRPr>
          </a:p>
          <a:p>
            <a:pPr marL="461963" indent="-163513">
              <a:spcAft>
                <a:spcPts val="180"/>
              </a:spcAft>
            </a:pPr>
            <a:r>
              <a:rPr lang="en-US" sz="1800" dirty="0">
                <a:ea typeface="Lato" panose="020F0502020204030203" pitchFamily="34" charset="0"/>
                <a:cs typeface="Lato" panose="020F0502020204030203" pitchFamily="34" charset="0"/>
                <a:hlinkClick r:id="rId5"/>
              </a:rPr>
              <a:t>WISEstaff: Primary and Secondary Contacts</a:t>
            </a:r>
            <a:endParaRPr lang="en-US" sz="1800" dirty="0">
              <a:ea typeface="Lato" panose="020F0502020204030203" pitchFamily="34" charset="0"/>
              <a:cs typeface="Lato" panose="020F0502020204030203" pitchFamily="34" charset="0"/>
            </a:endParaRPr>
          </a:p>
          <a:p>
            <a:pPr marL="461963" indent="-163513">
              <a:spcAft>
                <a:spcPts val="180"/>
              </a:spcAft>
            </a:pPr>
            <a:r>
              <a:rPr lang="en-US" sz="1800" dirty="0">
                <a:ea typeface="Lato" panose="020F0502020204030203" pitchFamily="34" charset="0"/>
                <a:cs typeface="Lato" panose="020F0502020204030203" pitchFamily="34" charset="0"/>
                <a:hlinkClick r:id="rId6"/>
              </a:rPr>
              <a:t>WISEadmin Portal: Primary and Secondary Contacts</a:t>
            </a:r>
            <a:endParaRPr lang="en-US" sz="1800" dirty="0">
              <a:ea typeface="Lato" panose="020F0502020204030203" pitchFamily="34" charset="0"/>
              <a:cs typeface="Lato" panose="020F0502020204030203" pitchFamily="34" charset="0"/>
            </a:endParaRPr>
          </a:p>
          <a:p>
            <a:pPr marL="461963" indent="-163513">
              <a:spcAft>
                <a:spcPts val="180"/>
              </a:spcAft>
            </a:pPr>
            <a:r>
              <a:rPr lang="en-US" sz="1800" dirty="0">
                <a:ea typeface="Lato" panose="020F0502020204030203" pitchFamily="34" charset="0"/>
                <a:cs typeface="Lato" panose="020F0502020204030203" pitchFamily="34" charset="0"/>
                <a:hlinkClick r:id="rId6"/>
              </a:rPr>
              <a:t>WISEdata Portal: Primary and Secondary Contacts</a:t>
            </a:r>
            <a:endParaRPr lang="en-US" sz="1800" dirty="0">
              <a:ea typeface="Lato" panose="020F0502020204030203" pitchFamily="34" charset="0"/>
              <a:cs typeface="Lato" panose="020F0502020204030203" pitchFamily="34" charset="0"/>
            </a:endParaRPr>
          </a:p>
          <a:p>
            <a:pPr marL="461963" indent="-163513">
              <a:spcAft>
                <a:spcPts val="180"/>
              </a:spcAft>
            </a:pPr>
            <a:r>
              <a:rPr lang="en-US" sz="1800" dirty="0">
                <a:ea typeface="Lato" panose="020F0502020204030203" pitchFamily="34" charset="0"/>
                <a:cs typeface="Lato" panose="020F0502020204030203" pitchFamily="34" charset="0"/>
                <a:hlinkClick r:id="rId7"/>
              </a:rPr>
              <a:t>School Director Management Portal</a:t>
            </a:r>
            <a:r>
              <a:rPr lang="en-US" sz="1800" dirty="0">
                <a:ea typeface="Lato" panose="020F0502020204030203" pitchFamily="34" charset="0"/>
                <a:cs typeface="Lato" panose="020F0502020204030203" pitchFamily="34" charset="0"/>
              </a:rPr>
              <a:t> (</a:t>
            </a:r>
            <a:r>
              <a:rPr lang="en-US" sz="1800" i="1" dirty="0">
                <a:ea typeface="Lato" panose="020F0502020204030203" pitchFamily="34" charset="0"/>
                <a:cs typeface="Lato" panose="020F0502020204030203" pitchFamily="34" charset="0"/>
              </a:rPr>
              <a:t>User Guide by Agency Type</a:t>
            </a:r>
            <a:r>
              <a:rPr lang="en-US" sz="1800" dirty="0">
                <a:ea typeface="Lato" panose="020F0502020204030203" pitchFamily="34" charset="0"/>
                <a:cs typeface="Lato" panose="020F0502020204030203" pitchFamily="34" charset="0"/>
              </a:rPr>
              <a:t>)</a:t>
            </a:r>
          </a:p>
          <a:p>
            <a:pPr marL="164592" indent="-164592">
              <a:spcAft>
                <a:spcPts val="180"/>
              </a:spcAft>
            </a:pPr>
            <a:endParaRPr lang="en-US" sz="1800" dirty="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E0737552-083B-EAD4-0CEF-DAA056CCD246}"/>
              </a:ext>
            </a:extLst>
          </p:cNvPr>
          <p:cNvSpPr txBox="1"/>
          <p:nvPr/>
        </p:nvSpPr>
        <p:spPr>
          <a:xfrm>
            <a:off x="3814354" y="3990330"/>
            <a:ext cx="4876800" cy="461665"/>
          </a:xfrm>
          <a:prstGeom prst="rect">
            <a:avLst/>
          </a:prstGeom>
          <a:noFill/>
        </p:spPr>
        <p:txBody>
          <a:bodyPr wrap="square">
            <a:spAutoFit/>
          </a:bodyPr>
          <a:lstStyle/>
          <a:p>
            <a:pPr marL="0" indent="0" algn="r">
              <a:lnSpc>
                <a:spcPct val="100000"/>
              </a:lnSpc>
              <a:spcAft>
                <a:spcPts val="180"/>
              </a:spcAft>
              <a:buNone/>
            </a:pPr>
            <a:r>
              <a:rPr lang="en-US" sz="1200" b="1" i="1" dirty="0">
                <a:latin typeface="Lato"/>
                <a:ea typeface="Lato"/>
                <a:cs typeface="Lato"/>
              </a:rPr>
              <a:t>CAO 23-24 SY: FDS, LDS collected in WDP, then pushed into the School Directory. </a:t>
            </a:r>
            <a:r>
              <a:rPr lang="en-US" sz="1200" b="1" i="1" dirty="0">
                <a:solidFill>
                  <a:srgbClr val="000000"/>
                </a:solidFill>
                <a:latin typeface="Lato"/>
                <a:ea typeface="Lato"/>
                <a:cs typeface="Lato"/>
                <a:hlinkClick r:id="rId8"/>
              </a:rPr>
              <a:t>First Day of School/Last Day of School</a:t>
            </a:r>
            <a:r>
              <a:rPr lang="en-US" sz="1200" b="1" i="1" dirty="0">
                <a:solidFill>
                  <a:srgbClr val="000000"/>
                </a:solidFill>
                <a:latin typeface="Lato"/>
                <a:ea typeface="Lato"/>
                <a:cs typeface="Lato"/>
              </a:rPr>
              <a:t> data element page. </a:t>
            </a:r>
          </a:p>
        </p:txBody>
      </p:sp>
    </p:spTree>
    <p:custDataLst>
      <p:tags r:id="rId1"/>
    </p:custDataLst>
    <p:extLst>
      <p:ext uri="{BB962C8B-B14F-4D97-AF65-F5344CB8AC3E}">
        <p14:creationId xmlns:p14="http://schemas.microsoft.com/office/powerpoint/2010/main" val="265269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Objective and Agenda</a:t>
            </a:r>
          </a:p>
        </p:txBody>
      </p:sp>
      <p:sp>
        <p:nvSpPr>
          <p:cNvPr id="5" name="Text Placeholder 2">
            <a:extLst>
              <a:ext uri="{FF2B5EF4-FFF2-40B4-BE49-F238E27FC236}">
                <a16:creationId xmlns:a16="http://schemas.microsoft.com/office/drawing/2014/main" id="{D359FBE3-F214-F856-62D1-95E5F315CC74}"/>
              </a:ext>
            </a:extLst>
          </p:cNvPr>
          <p:cNvSpPr txBox="1">
            <a:spLocks/>
          </p:cNvSpPr>
          <p:nvPr/>
        </p:nvSpPr>
        <p:spPr>
          <a:xfrm>
            <a:off x="461010" y="1220346"/>
            <a:ext cx="4110990" cy="2702807"/>
          </a:xfrm>
          <a:prstGeom prst="rect">
            <a:avLst/>
          </a:prstGeom>
        </p:spPr>
        <p:txBody>
          <a:bodyPr vert="horz" lIns="91440" tIns="45720" rIns="91440" bIns="45720"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465" indent="-164465">
              <a:spcAft>
                <a:spcPts val="180"/>
              </a:spcAft>
              <a:buFont typeface="Arial"/>
              <a:buNone/>
            </a:pPr>
            <a:r>
              <a:rPr lang="en-US" sz="1800" dirty="0">
                <a:latin typeface="Lato"/>
                <a:ea typeface="Lato"/>
                <a:cs typeface="Lato"/>
              </a:rPr>
              <a:t>Inform you of </a:t>
            </a:r>
          </a:p>
          <a:p>
            <a:pPr marL="164592" indent="-164592">
              <a:lnSpc>
                <a:spcPct val="130000"/>
              </a:lnSpc>
              <a:spcAft>
                <a:spcPts val="180"/>
              </a:spcAft>
            </a:pPr>
            <a:r>
              <a:rPr lang="en-US" sz="1800" dirty="0">
                <a:latin typeface="Lato"/>
                <a:ea typeface="Lato"/>
                <a:cs typeface="Lato"/>
              </a:rPr>
              <a:t>DPI annual data cycles</a:t>
            </a:r>
          </a:p>
          <a:p>
            <a:pPr marL="164592" indent="-164592">
              <a:lnSpc>
                <a:spcPct val="130000"/>
              </a:lnSpc>
              <a:spcAft>
                <a:spcPts val="180"/>
              </a:spcAft>
            </a:pPr>
            <a:r>
              <a:rPr lang="en-US" sz="1800" dirty="0">
                <a:latin typeface="Lato"/>
                <a:ea typeface="Lato"/>
                <a:cs typeface="Lato"/>
              </a:rPr>
              <a:t>What tasks are needed</a:t>
            </a:r>
          </a:p>
          <a:p>
            <a:pPr marL="164592" indent="-164592">
              <a:lnSpc>
                <a:spcPct val="130000"/>
              </a:lnSpc>
              <a:spcAft>
                <a:spcPts val="180"/>
              </a:spcAft>
            </a:pPr>
            <a:r>
              <a:rPr lang="en-US" sz="1800" dirty="0">
                <a:latin typeface="Lato"/>
                <a:ea typeface="Lato"/>
                <a:cs typeface="Lato"/>
              </a:rPr>
              <a:t>When they are needed</a:t>
            </a:r>
          </a:p>
          <a:p>
            <a:pPr marL="164592" indent="-164592">
              <a:lnSpc>
                <a:spcPct val="130000"/>
              </a:lnSpc>
              <a:spcAft>
                <a:spcPts val="180"/>
              </a:spcAft>
            </a:pPr>
            <a:r>
              <a:rPr lang="en-US" sz="1800" dirty="0">
                <a:latin typeface="Lato"/>
                <a:ea typeface="Lato"/>
                <a:cs typeface="Lato"/>
              </a:rPr>
              <a:t>DPI resources to help you, such as :</a:t>
            </a:r>
          </a:p>
          <a:p>
            <a:pPr marL="457200" indent="-164592">
              <a:lnSpc>
                <a:spcPct val="130000"/>
              </a:lnSpc>
              <a:spcAft>
                <a:spcPts val="180"/>
              </a:spcAft>
            </a:pPr>
            <a:r>
              <a:rPr lang="en-US" sz="1800" dirty="0">
                <a:latin typeface="Lato"/>
                <a:ea typeface="Lato"/>
                <a:cs typeface="Lato"/>
              </a:rPr>
              <a:t>Web resources</a:t>
            </a:r>
          </a:p>
          <a:p>
            <a:pPr marL="457200" indent="-164592">
              <a:lnSpc>
                <a:spcPct val="130000"/>
              </a:lnSpc>
              <a:spcAft>
                <a:spcPts val="180"/>
              </a:spcAft>
            </a:pPr>
            <a:r>
              <a:rPr lang="en-US" sz="1800" dirty="0">
                <a:latin typeface="Lato"/>
                <a:ea typeface="Lato"/>
                <a:cs typeface="Lato"/>
              </a:rPr>
              <a:t>Live training</a:t>
            </a:r>
          </a:p>
        </p:txBody>
      </p:sp>
      <p:sp>
        <p:nvSpPr>
          <p:cNvPr id="3" name="Text Placeholder 2"/>
          <p:cNvSpPr>
            <a:spLocks noGrp="1"/>
          </p:cNvSpPr>
          <p:nvPr>
            <p:ph type="body" sz="quarter" idx="14"/>
          </p:nvPr>
        </p:nvSpPr>
        <p:spPr>
          <a:xfrm>
            <a:off x="4572000" y="1220346"/>
            <a:ext cx="3901585" cy="2702807"/>
          </a:xfrm>
        </p:spPr>
        <p:txBody>
          <a:bodyPr vert="horz" lIns="91440" tIns="45720" rIns="91440" bIns="45720" rtlCol="0" anchor="t">
            <a:noAutofit/>
          </a:bodyPr>
          <a:lstStyle/>
          <a:p>
            <a:pPr marL="18288" indent="-164592">
              <a:spcAft>
                <a:spcPts val="180"/>
              </a:spcAft>
            </a:pPr>
            <a:r>
              <a:rPr lang="en-US" sz="1800" dirty="0">
                <a:latin typeface="Lato"/>
                <a:ea typeface="Lato"/>
                <a:cs typeface="Lato"/>
              </a:rPr>
              <a:t>9:00 – 9:10, Introduction</a:t>
            </a:r>
          </a:p>
          <a:p>
            <a:pPr marL="163513" indent="-163513">
              <a:spcAft>
                <a:spcPts val="180"/>
              </a:spcAft>
              <a:tabLst>
                <a:tab pos="398463" algn="l"/>
              </a:tabLst>
            </a:pPr>
            <a:r>
              <a:rPr lang="en-US" sz="1800" dirty="0">
                <a:latin typeface="Lato"/>
                <a:ea typeface="Lato"/>
                <a:cs typeface="Lato"/>
              </a:rPr>
              <a:t>9:10 – 9:30, Beginning of Year </a:t>
            </a:r>
          </a:p>
          <a:p>
            <a:pPr marL="163513" indent="-163513">
              <a:spcAft>
                <a:spcPts val="180"/>
              </a:spcAft>
              <a:tabLst>
                <a:tab pos="398463" algn="l"/>
              </a:tabLst>
            </a:pPr>
            <a:r>
              <a:rPr lang="en-US" sz="1800" dirty="0">
                <a:latin typeface="Lato"/>
                <a:ea typeface="Lato"/>
                <a:cs typeface="Lato"/>
              </a:rPr>
              <a:t>9:30 – 9:45, May Snapshot</a:t>
            </a:r>
          </a:p>
          <a:p>
            <a:pPr marL="163513" indent="-163513">
              <a:spcAft>
                <a:spcPts val="180"/>
              </a:spcAft>
              <a:tabLst>
                <a:tab pos="398463" algn="l"/>
              </a:tabLst>
            </a:pPr>
            <a:r>
              <a:rPr lang="en-US" sz="1800" dirty="0">
                <a:latin typeface="Lato"/>
                <a:ea typeface="Lato"/>
                <a:cs typeface="Lato"/>
              </a:rPr>
              <a:t>*Break*</a:t>
            </a:r>
          </a:p>
          <a:p>
            <a:pPr marL="163513" indent="-163513">
              <a:spcAft>
                <a:spcPts val="180"/>
              </a:spcAft>
              <a:tabLst>
                <a:tab pos="398463" algn="l"/>
              </a:tabLst>
            </a:pPr>
            <a:r>
              <a:rPr lang="en-US" sz="1800" dirty="0">
                <a:latin typeface="Lato"/>
                <a:ea typeface="Lato"/>
                <a:cs typeface="Lato"/>
              </a:rPr>
              <a:t>9:50 – 10:10, December Snapshot</a:t>
            </a:r>
          </a:p>
          <a:p>
            <a:pPr marL="163513" indent="-163513">
              <a:spcAft>
                <a:spcPts val="180"/>
              </a:spcAft>
              <a:tabLst>
                <a:tab pos="398463" algn="l"/>
              </a:tabLst>
            </a:pPr>
            <a:r>
              <a:rPr lang="en-US" sz="1800" dirty="0">
                <a:latin typeface="Lato"/>
                <a:ea typeface="Lato"/>
                <a:cs typeface="Lato"/>
              </a:rPr>
              <a:t>10:10 – 10:30, End of Year</a:t>
            </a:r>
          </a:p>
        </p:txBody>
      </p:sp>
    </p:spTree>
    <p:custDataLst>
      <p:tags r:id="rId1"/>
    </p:custDataLst>
    <p:extLst>
      <p:ext uri="{BB962C8B-B14F-4D97-AF65-F5344CB8AC3E}">
        <p14:creationId xmlns:p14="http://schemas.microsoft.com/office/powerpoint/2010/main" val="415824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67A919-1675-31B1-1C72-EF43A465AFA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nSpc>
                <a:spcPct val="100000"/>
              </a:lnSpc>
              <a:spcBef>
                <a:spcPts val="0"/>
              </a:spcBef>
              <a:spcAft>
                <a:spcPts val="3000"/>
              </a:spcAft>
              <a:defRPr/>
            </a:pPr>
            <a:r>
              <a:rPr lang="en-US" b="1">
                <a:latin typeface="Lato Black"/>
                <a:ea typeface="Lato Black"/>
                <a:cs typeface="Lato Black"/>
              </a:rPr>
              <a:t>Data Flow from Your SIS </a:t>
            </a:r>
            <a:endParaRPr lang="en-US" sz="3600" b="1" i="0" u="none" strike="noStrike" kern="1200" cap="none" spc="0" normalizeH="0" baseline="0" noProof="0">
              <a:ln>
                <a:noFill/>
              </a:ln>
              <a:effectLst/>
              <a:uLnTx/>
              <a:uFillTx/>
              <a:latin typeface="Lato Black" panose="020F0A02020204030203" pitchFamily="34" charset="0"/>
              <a:ea typeface="Lato Black"/>
              <a:cs typeface="Lato Black"/>
            </a:endParaRPr>
          </a:p>
        </p:txBody>
      </p:sp>
      <p:sp>
        <p:nvSpPr>
          <p:cNvPr id="3" name="Text Placeholder 2">
            <a:extLst>
              <a:ext uri="{FF2B5EF4-FFF2-40B4-BE49-F238E27FC236}">
                <a16:creationId xmlns:a16="http://schemas.microsoft.com/office/drawing/2014/main" id="{1783DA1D-6389-9ACC-66DA-B8B9151372EA}"/>
              </a:ext>
            </a:extLst>
          </p:cNvPr>
          <p:cNvSpPr>
            <a:spLocks noGrp="1"/>
          </p:cNvSpPr>
          <p:nvPr>
            <p:ph type="body" sz="quarter" idx="14"/>
          </p:nvPr>
        </p:nvSpPr>
        <p:spPr>
          <a:xfrm>
            <a:off x="461554" y="1062447"/>
            <a:ext cx="8238309" cy="2647762"/>
          </a:xfrm>
        </p:spPr>
        <p:txBody>
          <a:bodyPr vert="horz" lIns="91440" tIns="45720" rIns="91440" bIns="45720" rtlCol="0" anchor="t">
            <a:noAutofit/>
          </a:bodyPr>
          <a:lstStyle/>
          <a:p>
            <a:pPr marL="164592" indent="-164592">
              <a:spcAft>
                <a:spcPts val="180"/>
              </a:spcAft>
            </a:pPr>
            <a:r>
              <a:rPr lang="en-US" sz="1800" dirty="0">
                <a:ea typeface="Lato"/>
                <a:cs typeface="Lato"/>
              </a:rPr>
              <a:t>Your school/district's data is entered in your SIS (vendor tool). </a:t>
            </a:r>
          </a:p>
          <a:p>
            <a:pPr marL="164592" indent="-164592">
              <a:spcAft>
                <a:spcPts val="180"/>
              </a:spcAft>
            </a:pPr>
            <a:r>
              <a:rPr lang="en-US" sz="1800" dirty="0">
                <a:ea typeface="Lato"/>
                <a:cs typeface="Lato"/>
              </a:rPr>
              <a:t>That data is then </a:t>
            </a:r>
            <a:r>
              <a:rPr lang="en-US" sz="1800">
                <a:ea typeface="Lato"/>
                <a:cs typeface="Lato"/>
              </a:rPr>
              <a:t>pushed </a:t>
            </a:r>
            <a:r>
              <a:rPr lang="en-US" sz="1800" dirty="0">
                <a:ea typeface="Lato"/>
                <a:cs typeface="Lato"/>
              </a:rPr>
              <a:t>to WISEdata. </a:t>
            </a:r>
          </a:p>
          <a:p>
            <a:pPr marL="164592" indent="-164592">
              <a:spcAft>
                <a:spcPts val="180"/>
              </a:spcAft>
            </a:pPr>
            <a:r>
              <a:rPr lang="en-US" sz="1800" dirty="0">
                <a:ea typeface="Lato"/>
                <a:cs typeface="Lato"/>
              </a:rPr>
              <a:t>A validation check then runs through a validation in the system. </a:t>
            </a:r>
          </a:p>
          <a:p>
            <a:pPr marL="164592" indent="-164592">
              <a:spcAft>
                <a:spcPts val="180"/>
              </a:spcAft>
            </a:pPr>
            <a:r>
              <a:rPr lang="en-US" sz="1800" dirty="0">
                <a:ea typeface="Lato"/>
                <a:cs typeface="Lato"/>
              </a:rPr>
              <a:t>The data that is validated </a:t>
            </a:r>
            <a:r>
              <a:rPr lang="en-US" sz="1800">
                <a:ea typeface="Lato"/>
                <a:cs typeface="Lato"/>
              </a:rPr>
              <a:t>is</a:t>
            </a:r>
            <a:r>
              <a:rPr lang="en-US" sz="1800" dirty="0">
                <a:ea typeface="Lato"/>
                <a:cs typeface="Lato"/>
              </a:rPr>
              <a:t> used the day and time of snapshot. </a:t>
            </a:r>
          </a:p>
          <a:p>
            <a:pPr marL="164592" indent="-164592">
              <a:spcAft>
                <a:spcPts val="180"/>
              </a:spcAft>
            </a:pPr>
            <a:r>
              <a:rPr lang="en-US" sz="1800" dirty="0">
                <a:ea typeface="Lato"/>
                <a:cs typeface="Lato"/>
              </a:rPr>
              <a:t>Data </a:t>
            </a:r>
            <a:r>
              <a:rPr lang="en-US" sz="1800">
                <a:ea typeface="Lato"/>
                <a:cs typeface="Lato"/>
              </a:rPr>
              <a:t>is </a:t>
            </a:r>
            <a:r>
              <a:rPr lang="en-US" sz="1800" dirty="0">
                <a:ea typeface="Lato"/>
                <a:cs typeface="Lato"/>
              </a:rPr>
              <a:t>loaded into the Data Warehouse. </a:t>
            </a:r>
          </a:p>
          <a:p>
            <a:pPr marL="164592" indent="-164592">
              <a:spcAft>
                <a:spcPts val="180"/>
              </a:spcAft>
            </a:pPr>
            <a:r>
              <a:rPr lang="en-US" sz="1800" dirty="0">
                <a:ea typeface="Lato"/>
                <a:cs typeface="Lato"/>
              </a:rPr>
              <a:t>Finally, the data is “snapped” for reporting purposes.</a:t>
            </a: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95481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B54F2-54AC-0666-92FF-3B94CFA7978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SIS Software/Vendor Tool Resource Pages</a:t>
            </a:r>
          </a:p>
        </p:txBody>
      </p:sp>
      <p:pic>
        <p:nvPicPr>
          <p:cNvPr id="8" name="Picture 7" descr="Screenshot of the Vendor Resources tab in Ed-Fi Credential application.">
            <a:extLst>
              <a:ext uri="{FF2B5EF4-FFF2-40B4-BE49-F238E27FC236}">
                <a16:creationId xmlns:a16="http://schemas.microsoft.com/office/drawing/2014/main" id="{2CF7D0A7-1748-58EC-FD81-19FC0F89AD4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848364" y="2915341"/>
            <a:ext cx="1862138" cy="1458995"/>
          </a:xfrm>
          <a:prstGeom prst="rect">
            <a:avLst/>
          </a:prstGeom>
          <a:ln w="3175">
            <a:solidFill>
              <a:schemeClr val="tx1">
                <a:lumMod val="50000"/>
                <a:lumOff val="50000"/>
              </a:schemeClr>
            </a:solidFill>
          </a:ln>
        </p:spPr>
      </p:pic>
      <p:sp>
        <p:nvSpPr>
          <p:cNvPr id="9" name="Text Placeholder 8">
            <a:extLst>
              <a:ext uri="{FF2B5EF4-FFF2-40B4-BE49-F238E27FC236}">
                <a16:creationId xmlns:a16="http://schemas.microsoft.com/office/drawing/2014/main" id="{FC9A039F-57F0-AA06-2BDD-4F8F7DAE797B}"/>
              </a:ext>
            </a:extLst>
          </p:cNvPr>
          <p:cNvSpPr>
            <a:spLocks noGrp="1"/>
          </p:cNvSpPr>
          <p:nvPr>
            <p:ph type="body" sz="quarter" idx="14"/>
          </p:nvPr>
        </p:nvSpPr>
        <p:spPr>
          <a:xfrm>
            <a:off x="461434" y="932736"/>
            <a:ext cx="8221132" cy="2899036"/>
          </a:xfrm>
        </p:spPr>
        <p:txBody>
          <a:bodyPr vert="horz" lIns="91440" tIns="45720" rIns="91440" bIns="45720" rtlCol="0" anchor="t">
            <a:noAutofit/>
          </a:bodyPr>
          <a:lstStyle/>
          <a:p>
            <a:pPr marL="164592" indent="-164592">
              <a:spcAft>
                <a:spcPts val="180"/>
              </a:spcAft>
            </a:pPr>
            <a:r>
              <a:rPr lang="en-US" sz="1800" dirty="0">
                <a:latin typeface="Lato"/>
                <a:ea typeface="Lato"/>
                <a:cs typeface="Lato"/>
              </a:rPr>
              <a:t>Stay on top of your SIS’s latest release</a:t>
            </a:r>
            <a:r>
              <a:rPr lang="en-US" sz="1800">
                <a:latin typeface="Lato"/>
                <a:ea typeface="Lato"/>
                <a:cs typeface="Lato"/>
              </a:rPr>
              <a:t>.</a:t>
            </a:r>
            <a:endParaRPr lang="en-US" sz="1800" dirty="0">
              <a:latin typeface="Lato"/>
              <a:ea typeface="Lato"/>
              <a:cs typeface="Lato"/>
            </a:endParaRPr>
          </a:p>
          <a:p>
            <a:pPr marL="164592" indent="-164592">
              <a:spcAft>
                <a:spcPts val="180"/>
              </a:spcAft>
            </a:pPr>
            <a:r>
              <a:rPr lang="en-US" sz="1800" dirty="0">
                <a:latin typeface="Lato"/>
                <a:ea typeface="Lato"/>
                <a:cs typeface="Lato"/>
              </a:rPr>
              <a:t>Check frequently to be sure your SIS software is the newest version</a:t>
            </a:r>
            <a:r>
              <a:rPr lang="en-US" sz="1800">
                <a:latin typeface="Lato"/>
                <a:ea typeface="Lato"/>
                <a:cs typeface="Lato"/>
              </a:rPr>
              <a:t>.</a:t>
            </a:r>
            <a:r>
              <a:rPr lang="en-US" sz="1800" dirty="0">
                <a:latin typeface="Lato"/>
                <a:ea typeface="Lato"/>
                <a:cs typeface="Lato"/>
              </a:rPr>
              <a:t> </a:t>
            </a:r>
            <a:endParaRPr lang="en-US" sz="1800" dirty="0">
              <a:ea typeface="Lato" panose="020F0502020204030203" pitchFamily="34" charset="0"/>
              <a:cs typeface="Lato" panose="020F0502020204030203" pitchFamily="34" charset="0"/>
            </a:endParaRPr>
          </a:p>
          <a:p>
            <a:pPr marL="457200" lvl="2" indent="-163195">
              <a:lnSpc>
                <a:spcPct val="100000"/>
              </a:lnSpc>
              <a:spcAft>
                <a:spcPts val="180"/>
              </a:spcAft>
              <a:buFont typeface="Arial" panose="020B0604020202020204" pitchFamily="34" charset="0"/>
              <a:buChar char="•"/>
            </a:pPr>
            <a:r>
              <a:rPr lang="en-US" sz="1750" b="1" dirty="0">
                <a:latin typeface="Lato"/>
                <a:ea typeface="Lato"/>
                <a:cs typeface="Lato"/>
                <a:hlinkClick r:id="rId4"/>
              </a:rPr>
              <a:t>Certification Status: Vendor List</a:t>
            </a:r>
            <a:endParaRPr lang="en-US" sz="1750" b="1" dirty="0">
              <a:latin typeface="Lato"/>
              <a:ea typeface="Lato"/>
              <a:cs typeface="Lato"/>
            </a:endParaRPr>
          </a:p>
          <a:p>
            <a:pPr marL="457200" lvl="2" indent="-163195">
              <a:lnSpc>
                <a:spcPct val="100000"/>
              </a:lnSpc>
              <a:spcAft>
                <a:spcPts val="180"/>
              </a:spcAft>
              <a:buFont typeface="Arial" panose="020B0604020202020204" pitchFamily="34" charset="0"/>
              <a:buChar char="•"/>
            </a:pPr>
            <a:r>
              <a:rPr lang="en-US" sz="1750" b="1" dirty="0">
                <a:latin typeface="Lato"/>
                <a:ea typeface="Lato"/>
                <a:cs typeface="Lato"/>
                <a:hlinkClick r:id="rId5"/>
              </a:rPr>
              <a:t>Ed-Fi Credential: Submitting Data to DPI</a:t>
            </a:r>
            <a:endParaRPr lang="en-US" sz="1750" b="1" dirty="0">
              <a:latin typeface="Lato"/>
              <a:ea typeface="Lato"/>
              <a:cs typeface="Lato"/>
            </a:endParaRPr>
          </a:p>
          <a:p>
            <a:pPr marL="457200" lvl="2" indent="-163195">
              <a:lnSpc>
                <a:spcPct val="100000"/>
              </a:lnSpc>
              <a:spcAft>
                <a:spcPts val="180"/>
              </a:spcAft>
              <a:buFont typeface="Arial" panose="020B0604020202020204" pitchFamily="34" charset="0"/>
              <a:buChar char="•"/>
            </a:pPr>
            <a:r>
              <a:rPr lang="en-US" sz="1750" b="1" dirty="0">
                <a:latin typeface="Lato"/>
                <a:ea typeface="Lato"/>
                <a:cs typeface="Lato"/>
                <a:hlinkClick r:id="rId6"/>
              </a:rPr>
              <a:t>Ed-Fi Credential Application mini-tutorial (User Guide)</a:t>
            </a:r>
            <a:endParaRPr lang="en-US" sz="1750" b="1" dirty="0">
              <a:latin typeface="Lato"/>
              <a:ea typeface="Lato"/>
              <a:cs typeface="Lato"/>
            </a:endParaRPr>
          </a:p>
          <a:p>
            <a:pPr marL="114411" lvl="1" indent="-163195">
              <a:lnSpc>
                <a:spcPct val="100000"/>
              </a:lnSpc>
              <a:spcAft>
                <a:spcPts val="180"/>
              </a:spcAft>
              <a:buFont typeface="Arial" panose="020B0604020202020204" pitchFamily="34" charset="0"/>
              <a:buChar char="•"/>
            </a:pPr>
            <a:endParaRPr lang="en-US" sz="1750" b="1" dirty="0">
              <a:latin typeface="Lato"/>
              <a:ea typeface="Lato"/>
              <a:cs typeface="Lato"/>
            </a:endParaRPr>
          </a:p>
          <a:p>
            <a:pPr marL="114411" lvl="1" indent="-163195">
              <a:lnSpc>
                <a:spcPct val="100000"/>
              </a:lnSpc>
              <a:spcAft>
                <a:spcPts val="180"/>
              </a:spcAft>
              <a:buFont typeface="Arial" panose="020B0604020202020204" pitchFamily="34" charset="0"/>
              <a:buChar char="•"/>
            </a:pPr>
            <a:r>
              <a:rPr lang="en-US" sz="1750" b="1" dirty="0">
                <a:latin typeface="Lato"/>
                <a:ea typeface="Lato"/>
                <a:cs typeface="Lato"/>
              </a:rPr>
              <a:t>Or - select “Vendor Resources” from the                                                                                WISEdata Portal Resource screen</a:t>
            </a:r>
            <a:r>
              <a:rPr lang="en-US" sz="1750" b="1">
                <a:latin typeface="Lato"/>
                <a:ea typeface="Lato"/>
                <a:cs typeface="Lato"/>
              </a:rPr>
              <a:t>.</a:t>
            </a:r>
            <a:endParaRPr lang="en-US" sz="1750" b="1" dirty="0">
              <a:latin typeface="Lato"/>
              <a:ea typeface="Lato"/>
              <a:cs typeface="Lato"/>
            </a:endParaRPr>
          </a:p>
          <a:p>
            <a:endParaRPr lang="en-US" dirty="0"/>
          </a:p>
        </p:txBody>
      </p:sp>
      <p:pic>
        <p:nvPicPr>
          <p:cNvPr id="10" name="Picture 6">
            <a:extLst>
              <a:ext uri="{FF2B5EF4-FFF2-40B4-BE49-F238E27FC236}">
                <a16:creationId xmlns:a16="http://schemas.microsoft.com/office/drawing/2014/main" id="{D0E54270-71CC-CF8B-93EB-12CF6F1AAC18}"/>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9839" y="3955927"/>
            <a:ext cx="1832727" cy="836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918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Upload WISEid</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65667" y="933392"/>
            <a:ext cx="8229600" cy="2512779"/>
          </a:xfrm>
        </p:spPr>
        <p:txBody>
          <a:bodyPr vert="horz" lIns="91440" tIns="45720" rIns="91440" bIns="45720" rtlCol="0" anchor="t">
            <a:noAutofit/>
          </a:bodyPr>
          <a:lstStyle/>
          <a:p>
            <a:pPr marL="0" indent="0">
              <a:spcAft>
                <a:spcPts val="180"/>
              </a:spcAft>
              <a:buNone/>
            </a:pPr>
            <a:r>
              <a:rPr lang="en-US" sz="1800" dirty="0">
                <a:latin typeface="Lato"/>
                <a:ea typeface="Lato"/>
                <a:cs typeface="Lato"/>
              </a:rPr>
              <a:t>DPI advises:</a:t>
            </a:r>
          </a:p>
          <a:p>
            <a:pPr marL="164592" indent="-164592">
              <a:spcAft>
                <a:spcPts val="180"/>
              </a:spcAft>
            </a:pPr>
            <a:r>
              <a:rPr lang="en-US" sz="1800" dirty="0">
                <a:latin typeface="Lato"/>
                <a:ea typeface="Lato"/>
                <a:cs typeface="Lato"/>
              </a:rPr>
              <a:t>a weekly upload of Active Student WISEid files to the WISEid application at the beginning of every academic year</a:t>
            </a:r>
          </a:p>
          <a:p>
            <a:pPr marL="164592" indent="-164592">
              <a:spcAft>
                <a:spcPts val="180"/>
              </a:spcAft>
            </a:pPr>
            <a:r>
              <a:rPr lang="en-US" sz="1800" dirty="0">
                <a:latin typeface="Lato"/>
                <a:ea typeface="Lato"/>
                <a:cs typeface="Lato"/>
              </a:rPr>
              <a:t>Until your 'SIS-to-WISEdata' transfers are well established. </a:t>
            </a:r>
          </a:p>
          <a:p>
            <a:pPr marL="0" indent="0">
              <a:spcAft>
                <a:spcPts val="180"/>
              </a:spcAft>
              <a:buNone/>
            </a:pPr>
            <a:r>
              <a:rPr lang="en-US" sz="1800" i="1" dirty="0">
                <a:latin typeface="Lato"/>
                <a:ea typeface="Lato"/>
                <a:cs typeface="Lato"/>
              </a:rPr>
              <a:t>NOTE: </a:t>
            </a:r>
            <a:r>
              <a:rPr lang="en-US" sz="1800" dirty="0">
                <a:latin typeface="Lato"/>
                <a:ea typeface="Lato"/>
                <a:cs typeface="Lato"/>
              </a:rPr>
              <a:t>This assumes you utilize a SIS with the </a:t>
            </a:r>
            <a:r>
              <a:rPr lang="en-US" sz="1800" dirty="0">
                <a:latin typeface="Lato"/>
                <a:ea typeface="Lato"/>
                <a:cs typeface="Lato"/>
                <a:hlinkClick r:id="rId4"/>
              </a:rPr>
              <a:t>Student Identity Integration API </a:t>
            </a:r>
            <a:r>
              <a:rPr lang="en-US" sz="1800" dirty="0">
                <a:latin typeface="Lato"/>
                <a:ea typeface="Lato"/>
                <a:cs typeface="Lato"/>
              </a:rPr>
              <a:t>to generate new WISEids.</a:t>
            </a:r>
          </a:p>
          <a:p>
            <a:endParaRPr lang="en-US" sz="1800" dirty="0">
              <a:latin typeface="Lato" panose="020F0502020204030203" pitchFamily="34" charset="0"/>
            </a:endParaRPr>
          </a:p>
          <a:p>
            <a:pPr marL="0" indent="0">
              <a:buNone/>
            </a:pPr>
            <a:endParaRPr lang="en-US" sz="1800" dirty="0"/>
          </a:p>
        </p:txBody>
      </p:sp>
      <p:pic>
        <p:nvPicPr>
          <p:cNvPr id="3074" name="Picture 2">
            <a:extLst>
              <a:ext uri="{FF2B5EF4-FFF2-40B4-BE49-F238E27FC236}">
                <a16:creationId xmlns:a16="http://schemas.microsoft.com/office/drawing/2014/main" id="{5C6A31F0-6359-41D8-0A9F-C9B6BB3CF6B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050" y="330517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257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Collect Student Demographic Information</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65666" y="921658"/>
            <a:ext cx="8229601" cy="1068010"/>
          </a:xfrm>
        </p:spPr>
        <p:txBody>
          <a:bodyPr>
            <a:normAutofit/>
          </a:bodyPr>
          <a:lstStyle/>
          <a:p>
            <a:pPr marL="0" indent="0">
              <a:buNone/>
            </a:pPr>
            <a:r>
              <a:rPr lang="en-US" sz="1800" dirty="0"/>
              <a:t>Student demographic information is collected during the registration process and is needed for WISEdata reporting purposes.</a:t>
            </a:r>
          </a:p>
        </p:txBody>
      </p:sp>
      <p:sp>
        <p:nvSpPr>
          <p:cNvPr id="4" name="TextBox 3">
            <a:extLst>
              <a:ext uri="{FF2B5EF4-FFF2-40B4-BE49-F238E27FC236}">
                <a16:creationId xmlns:a16="http://schemas.microsoft.com/office/drawing/2014/main" id="{372DBB6A-CC8A-684E-5C4B-1AFDD79CDAC5}"/>
              </a:ext>
            </a:extLst>
          </p:cNvPr>
          <p:cNvSpPr txBox="1"/>
          <p:nvPr/>
        </p:nvSpPr>
        <p:spPr>
          <a:xfrm>
            <a:off x="562987" y="1843996"/>
            <a:ext cx="4009013" cy="1882567"/>
          </a:xfrm>
          <a:prstGeom prst="rect">
            <a:avLst/>
          </a:prstGeom>
          <a:noFill/>
        </p:spPr>
        <p:txBody>
          <a:bodyPr wrap="square" rtlCol="0">
            <a:spAutoFit/>
          </a:bodyPr>
          <a:lstStyle/>
          <a:p>
            <a:pPr marL="164592" indent="-164592">
              <a:spcAft>
                <a:spcPts val="180"/>
              </a:spcAft>
              <a:buFont typeface="Arial" panose="020B0604020202020204" pitchFamily="34" charset="0"/>
              <a:buChar char="•"/>
            </a:pPr>
            <a:r>
              <a:rPr lang="en-US" sz="1800" b="1">
                <a:latin typeface="Lato" panose="020F0502020204030203" pitchFamily="34" charset="0"/>
                <a:hlinkClick r:id="rId4"/>
              </a:rPr>
              <a:t>Gender</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5"/>
              </a:rPr>
              <a:t>Race/Ethnicity</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6"/>
              </a:rPr>
              <a:t>Ancestry/Ethnic Origin</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7"/>
              </a:rPr>
              <a:t>Tribal Affiliation</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8"/>
              </a:rPr>
              <a:t>Grade Level</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9"/>
              </a:rPr>
              <a:t>Economically Disadvantaged Status</a:t>
            </a:r>
            <a:endParaRPr lang="en-US" sz="1800" b="1">
              <a:latin typeface="Lato" panose="020F0502020204030203" pitchFamily="34" charset="0"/>
            </a:endParaRPr>
          </a:p>
        </p:txBody>
      </p:sp>
      <p:sp>
        <p:nvSpPr>
          <p:cNvPr id="6" name="TextBox 5">
            <a:extLst>
              <a:ext uri="{FF2B5EF4-FFF2-40B4-BE49-F238E27FC236}">
                <a16:creationId xmlns:a16="http://schemas.microsoft.com/office/drawing/2014/main" id="{65CEA012-A193-FCED-9445-7C092B2A423A}"/>
              </a:ext>
            </a:extLst>
          </p:cNvPr>
          <p:cNvSpPr txBox="1"/>
          <p:nvPr/>
        </p:nvSpPr>
        <p:spPr>
          <a:xfrm>
            <a:off x="4580466" y="1843996"/>
            <a:ext cx="4114801" cy="1882567"/>
          </a:xfrm>
          <a:prstGeom prst="rect">
            <a:avLst/>
          </a:prstGeom>
          <a:noFill/>
        </p:spPr>
        <p:txBody>
          <a:bodyPr wrap="square">
            <a:spAutoFit/>
          </a:bodyPr>
          <a:lstStyle/>
          <a:p>
            <a:pPr marL="164592" indent="-164592">
              <a:spcAft>
                <a:spcPts val="180"/>
              </a:spcAft>
              <a:buFont typeface="Arial" panose="020B0604020202020204" pitchFamily="34" charset="0"/>
              <a:buChar char="•"/>
            </a:pPr>
            <a:r>
              <a:rPr lang="en-US" sz="1800" b="1">
                <a:latin typeface="Lato" panose="020F0502020204030203" pitchFamily="34" charset="0"/>
                <a:hlinkClick r:id="rId10"/>
              </a:rPr>
              <a:t>Food Service Eligibility</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1"/>
              </a:rPr>
              <a:t>Disability Status</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2"/>
              </a:rPr>
              <a:t>English Language Proficiency</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3"/>
              </a:rPr>
              <a:t>Homeless Status*</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4"/>
              </a:rPr>
              <a:t>Parent in Military*</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5"/>
              </a:rPr>
              <a:t>Digital Equity</a:t>
            </a:r>
            <a:endParaRPr lang="en-US" sz="1800" b="1">
              <a:latin typeface="Lato" panose="020F0502020204030203" pitchFamily="34" charset="0"/>
            </a:endParaRPr>
          </a:p>
        </p:txBody>
      </p:sp>
    </p:spTree>
    <p:custDataLst>
      <p:tags r:id="rId1"/>
    </p:custDataLst>
    <p:extLst>
      <p:ext uri="{BB962C8B-B14F-4D97-AF65-F5344CB8AC3E}">
        <p14:creationId xmlns:p14="http://schemas.microsoft.com/office/powerpoint/2010/main" val="1344059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6ED89F-2A9A-2247-1447-68D2C718349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Data Teams</a:t>
            </a:r>
          </a:p>
        </p:txBody>
      </p:sp>
      <p:pic>
        <p:nvPicPr>
          <p:cNvPr id="11" name="Picture 10">
            <a:extLst>
              <a:ext uri="{FF2B5EF4-FFF2-40B4-BE49-F238E27FC236}">
                <a16:creationId xmlns:a16="http://schemas.microsoft.com/office/drawing/2014/main" id="{AD62FBB9-88B8-3788-DEDB-2CFCACF0C4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05295" y="3994224"/>
            <a:ext cx="2281505" cy="725101"/>
          </a:xfrm>
          <a:prstGeom prst="rect">
            <a:avLst/>
          </a:prstGeom>
        </p:spPr>
      </p:pic>
      <p:sp>
        <p:nvSpPr>
          <p:cNvPr id="5" name="Text Placeholder 4">
            <a:extLst>
              <a:ext uri="{FF2B5EF4-FFF2-40B4-BE49-F238E27FC236}">
                <a16:creationId xmlns:a16="http://schemas.microsoft.com/office/drawing/2014/main" id="{DCEDA994-7C6F-B656-9207-D3FA21DE1542}"/>
              </a:ext>
            </a:extLst>
          </p:cNvPr>
          <p:cNvSpPr>
            <a:spLocks noGrp="1"/>
          </p:cNvSpPr>
          <p:nvPr>
            <p:ph type="body" sz="quarter" idx="14"/>
          </p:nvPr>
        </p:nvSpPr>
        <p:spPr>
          <a:xfrm>
            <a:off x="465667" y="921998"/>
            <a:ext cx="8221133" cy="2512779"/>
          </a:xfrm>
        </p:spPr>
        <p:txBody>
          <a:bodyPr vert="horz" lIns="91440" tIns="45720" rIns="91440" bIns="45720" rtlCol="0" anchor="t">
            <a:noAutofit/>
          </a:bodyPr>
          <a:lstStyle/>
          <a:p>
            <a:pPr marL="0" indent="0">
              <a:spcAft>
                <a:spcPts val="180"/>
              </a:spcAft>
              <a:buNone/>
            </a:pPr>
            <a:r>
              <a:rPr lang="en-US" sz="1800" dirty="0">
                <a:latin typeface="Lato"/>
                <a:ea typeface="Lato"/>
                <a:cs typeface="Lato"/>
              </a:rPr>
              <a:t>It is strongly advised to form a data team, with a lead designated for every area of data collection. The team should examine and become knowledgeable about data collection, SIS entry, and submission to WISEdata. For instance, in addition to current WISEdata users, the Roster data team should consult with specialists in course work and CTE regarding public schools.</a:t>
            </a:r>
          </a:p>
          <a:p>
            <a:pPr>
              <a:spcAft>
                <a:spcPts val="180"/>
              </a:spcAft>
            </a:pPr>
            <a:r>
              <a:rPr lang="en-US" sz="1800" dirty="0">
                <a:latin typeface="Lato"/>
                <a:ea typeface="Lato"/>
                <a:cs typeface="Lato"/>
              </a:rPr>
              <a:t>Please view </a:t>
            </a:r>
            <a:r>
              <a:rPr lang="en-US" sz="1800" dirty="0">
                <a:latin typeface="Lato"/>
                <a:ea typeface="Lato"/>
                <a:cs typeface="Lato"/>
                <a:hlinkClick r:id="rId4"/>
              </a:rPr>
              <a:t>WISExplore</a:t>
            </a:r>
            <a:r>
              <a:rPr lang="en-US" sz="1800" dirty="0">
                <a:latin typeface="Lato"/>
                <a:ea typeface="Lato"/>
                <a:cs typeface="Lato"/>
              </a:rPr>
              <a:t> for more information.</a:t>
            </a:r>
          </a:p>
          <a:p>
            <a:pPr>
              <a:spcAft>
                <a:spcPts val="180"/>
              </a:spcAft>
            </a:pPr>
            <a:r>
              <a:rPr lang="en-US" sz="1800" dirty="0">
                <a:latin typeface="Lato"/>
                <a:ea typeface="Lato"/>
                <a:cs typeface="Lato"/>
              </a:rPr>
              <a:t>Reach out to </a:t>
            </a:r>
            <a:r>
              <a:rPr lang="en-US" sz="1800">
                <a:latin typeface="Lato"/>
                <a:ea typeface="Lato"/>
                <a:cs typeface="Lato"/>
              </a:rPr>
              <a:t>your </a:t>
            </a:r>
            <a:r>
              <a:rPr lang="en-US" sz="1800" dirty="0">
                <a:latin typeface="Lato"/>
                <a:ea typeface="Lato"/>
                <a:cs typeface="Lato"/>
                <a:hlinkClick r:id="rId5"/>
              </a:rPr>
              <a:t>Local CESA </a:t>
            </a:r>
            <a:r>
              <a:rPr lang="en-US" sz="1800" dirty="0">
                <a:latin typeface="Lato"/>
                <a:ea typeface="Lato"/>
                <a:cs typeface="Lato"/>
              </a:rPr>
              <a:t>as well</a:t>
            </a:r>
            <a:r>
              <a:rPr lang="en-US" sz="1800">
                <a:latin typeface="Lato"/>
                <a:ea typeface="Lato"/>
                <a:cs typeface="Lato"/>
              </a:rPr>
              <a:t>.</a:t>
            </a:r>
            <a:r>
              <a:rPr lang="en-US" sz="1800" dirty="0">
                <a:latin typeface="Lato"/>
                <a:ea typeface="Lato"/>
                <a:cs typeface="Lato"/>
              </a:rPr>
              <a:t> </a:t>
            </a:r>
            <a:endParaRPr lang="en-US" sz="18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95275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9D680-7481-9FAC-1C71-9AC1DCB1999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DPI Outreach: Back to School</a:t>
            </a:r>
          </a:p>
        </p:txBody>
      </p:sp>
      <p:sp>
        <p:nvSpPr>
          <p:cNvPr id="9" name="TextBox 8">
            <a:extLst>
              <a:ext uri="{FF2B5EF4-FFF2-40B4-BE49-F238E27FC236}">
                <a16:creationId xmlns:a16="http://schemas.microsoft.com/office/drawing/2014/main" id="{9E60C330-EFDD-9929-7161-B6CCDA447F59}"/>
              </a:ext>
            </a:extLst>
          </p:cNvPr>
          <p:cNvSpPr txBox="1"/>
          <p:nvPr/>
        </p:nvSpPr>
        <p:spPr>
          <a:xfrm>
            <a:off x="457200" y="922338"/>
            <a:ext cx="8229600" cy="2658869"/>
          </a:xfrm>
          <a:prstGeom prst="rect">
            <a:avLst/>
          </a:prstGeom>
          <a:noFill/>
        </p:spPr>
        <p:txBody>
          <a:bodyPr wrap="square" lIns="91440" tIns="45720" rIns="91440" bIns="45720" anchor="t">
            <a:spAutoFit/>
          </a:bodyPr>
          <a:lstStyle/>
          <a:p>
            <a:pPr>
              <a:lnSpc>
                <a:spcPct val="150000"/>
              </a:lnSpc>
              <a:spcAft>
                <a:spcPts val="180"/>
              </a:spcAft>
            </a:pPr>
            <a:r>
              <a:rPr lang="en-US" sz="1800" b="1" dirty="0">
                <a:latin typeface="Lato"/>
                <a:ea typeface="Lato"/>
                <a:cs typeface="Lato"/>
              </a:rPr>
              <a:t>Back to School Kick Off Training</a:t>
            </a:r>
          </a:p>
          <a:p>
            <a:pPr marL="285750" indent="-285750">
              <a:lnSpc>
                <a:spcPct val="150000"/>
              </a:lnSpc>
              <a:spcAft>
                <a:spcPts val="180"/>
              </a:spcAft>
              <a:buFont typeface="Arial" panose="020B0604020202020204" pitchFamily="34" charset="0"/>
              <a:buChar char="•"/>
            </a:pPr>
            <a:r>
              <a:rPr lang="en-US" sz="1800" b="1">
                <a:latin typeface="Lato"/>
                <a:ea typeface="Lato"/>
                <a:cs typeface="Lato"/>
              </a:rPr>
              <a:t>Started</a:t>
            </a:r>
            <a:r>
              <a:rPr lang="en-US" sz="1800" b="1" dirty="0">
                <a:latin typeface="Lato"/>
                <a:ea typeface="Lato"/>
                <a:cs typeface="Lato"/>
              </a:rPr>
              <a:t> 2023-24 school year</a:t>
            </a:r>
          </a:p>
          <a:p>
            <a:pPr marL="285750" indent="-285750">
              <a:lnSpc>
                <a:spcPct val="150000"/>
              </a:lnSpc>
              <a:spcAft>
                <a:spcPts val="180"/>
              </a:spcAft>
              <a:buFont typeface="Arial" panose="020B0604020202020204" pitchFamily="34" charset="0"/>
              <a:buChar char="•"/>
            </a:pPr>
            <a:r>
              <a:rPr lang="en-US" sz="1800" b="1" dirty="0">
                <a:latin typeface="Lato"/>
                <a:ea typeface="Lato"/>
                <a:cs typeface="Lato"/>
              </a:rPr>
              <a:t>Was a BIG HIT!</a:t>
            </a:r>
          </a:p>
          <a:p>
            <a:pPr marL="285750" indent="-285750">
              <a:lnSpc>
                <a:spcPct val="150000"/>
              </a:lnSpc>
              <a:spcAft>
                <a:spcPts val="180"/>
              </a:spcAft>
              <a:buFont typeface="Arial" panose="020B0604020202020204" pitchFamily="34" charset="0"/>
              <a:buChar char="•"/>
            </a:pPr>
            <a:r>
              <a:rPr lang="en-US" sz="1800" b="1" dirty="0">
                <a:latin typeface="Lato"/>
                <a:ea typeface="Lato"/>
                <a:cs typeface="Lato"/>
              </a:rPr>
              <a:t>Very detailed info and well attended</a:t>
            </a:r>
          </a:p>
          <a:p>
            <a:pPr marL="285750" indent="-285750">
              <a:lnSpc>
                <a:spcPct val="150000"/>
              </a:lnSpc>
              <a:spcAft>
                <a:spcPts val="180"/>
              </a:spcAft>
              <a:buFont typeface="Arial" panose="020B0604020202020204" pitchFamily="34" charset="0"/>
              <a:buChar char="•"/>
            </a:pPr>
            <a:r>
              <a:rPr lang="en-US" sz="1800" b="1" dirty="0">
                <a:latin typeface="Lato"/>
                <a:ea typeface="Lato"/>
                <a:cs typeface="Lato"/>
              </a:rPr>
              <a:t>Will occur again for 2024-25 SY</a:t>
            </a:r>
          </a:p>
          <a:p>
            <a:pPr>
              <a:lnSpc>
                <a:spcPct val="150000"/>
              </a:lnSpc>
              <a:spcAft>
                <a:spcPts val="180"/>
              </a:spcAft>
            </a:pPr>
            <a:r>
              <a:rPr lang="en-US" sz="1800" b="1" i="1" dirty="0">
                <a:latin typeface="Lato" panose="020F0502020204030203" pitchFamily="34" charset="0"/>
                <a:ea typeface="Lato" panose="020F0502020204030203" pitchFamily="34" charset="0"/>
                <a:cs typeface="Lato" panose="020F0502020204030203" pitchFamily="34" charset="0"/>
              </a:rPr>
              <a:t>See </a:t>
            </a:r>
            <a:r>
              <a:rPr lang="en-US" sz="1800" b="1" i="1">
                <a:latin typeface="Lato" panose="020F0502020204030203" pitchFamily="34" charset="0"/>
                <a:ea typeface="Lato" panose="020F0502020204030203" pitchFamily="34" charset="0"/>
                <a:cs typeface="Lato" panose="020F0502020204030203" pitchFamily="34" charset="0"/>
                <a:hlinkClick r:id="rId3"/>
              </a:rPr>
              <a:t>WISE Events Calendar</a:t>
            </a:r>
            <a:r>
              <a:rPr lang="en-US" sz="1800" b="1" i="1" dirty="0">
                <a:latin typeface="Lato" panose="020F0502020204030203" pitchFamily="34" charset="0"/>
                <a:ea typeface="Lato" panose="020F0502020204030203" pitchFamily="34" charset="0"/>
                <a:cs typeface="Lato" panose="020F0502020204030203" pitchFamily="34" charset="0"/>
              </a:rPr>
              <a:t> details for </a:t>
            </a:r>
            <a:r>
              <a:rPr lang="en-US" sz="1800" b="1" i="1">
                <a:latin typeface="Lato" panose="020F0502020204030203" pitchFamily="34" charset="0"/>
                <a:ea typeface="Lato" panose="020F0502020204030203" pitchFamily="34" charset="0"/>
                <a:cs typeface="Lato" panose="020F0502020204030203" pitchFamily="34" charset="0"/>
              </a:rPr>
              <a:t>training offered in 2024</a:t>
            </a:r>
            <a:r>
              <a:rPr lang="en-US" sz="1800" b="1" i="1" dirty="0">
                <a:latin typeface="Lato" panose="020F0502020204030203" pitchFamily="34" charset="0"/>
                <a:ea typeface="Lato" panose="020F0502020204030203" pitchFamily="34" charset="0"/>
                <a:cs typeface="Lato" panose="020F0502020204030203" pitchFamily="34" charset="0"/>
              </a:rPr>
              <a:t>. </a:t>
            </a:r>
          </a:p>
        </p:txBody>
      </p:sp>
      <p:pic>
        <p:nvPicPr>
          <p:cNvPr id="5" name="Picture 4" descr="Screenshot of the Fall 2023 Back to School Kick Off Training flyer. ">
            <a:extLst>
              <a:ext uri="{FF2B5EF4-FFF2-40B4-BE49-F238E27FC236}">
                <a16:creationId xmlns:a16="http://schemas.microsoft.com/office/drawing/2014/main" id="{E2CF3874-55AD-BD0E-6936-E75154CF5B57}"/>
              </a:ext>
            </a:extLst>
          </p:cNvPr>
          <p:cNvPicPr>
            <a:picLocks noChangeAspect="1"/>
          </p:cNvPicPr>
          <p:nvPr/>
        </p:nvPicPr>
        <p:blipFill>
          <a:blip r:embed="rId4"/>
          <a:stretch>
            <a:fillRect/>
          </a:stretch>
        </p:blipFill>
        <p:spPr>
          <a:xfrm>
            <a:off x="6792685" y="2136322"/>
            <a:ext cx="1986158" cy="2571750"/>
          </a:xfrm>
          <a:prstGeom prst="rect">
            <a:avLst/>
          </a:prstGeom>
        </p:spPr>
      </p:pic>
    </p:spTree>
    <p:custDataLst>
      <p:tags r:id="rId1"/>
    </p:custDataLst>
    <p:extLst>
      <p:ext uri="{BB962C8B-B14F-4D97-AF65-F5344CB8AC3E}">
        <p14:creationId xmlns:p14="http://schemas.microsoft.com/office/powerpoint/2010/main" val="836569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A7A9FC-D3F2-37DF-B367-9CBE6F5C21D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BoY</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How to Stay Informed</a:t>
            </a:r>
          </a:p>
        </p:txBody>
      </p:sp>
      <p:sp>
        <p:nvSpPr>
          <p:cNvPr id="5" name="TextBox 4">
            <a:extLst>
              <a:ext uri="{FF2B5EF4-FFF2-40B4-BE49-F238E27FC236}">
                <a16:creationId xmlns:a16="http://schemas.microsoft.com/office/drawing/2014/main" id="{1E18FDF8-9AE1-2B9A-6DE1-7C465F811450}"/>
              </a:ext>
            </a:extLst>
          </p:cNvPr>
          <p:cNvSpPr txBox="1"/>
          <p:nvPr/>
        </p:nvSpPr>
        <p:spPr>
          <a:xfrm>
            <a:off x="453189" y="931920"/>
            <a:ext cx="8237621" cy="3160481"/>
          </a:xfrm>
          <a:prstGeom prst="rect">
            <a:avLst/>
          </a:prstGeom>
          <a:noFill/>
        </p:spPr>
        <p:txBody>
          <a:bodyPr wrap="square" lIns="91440" tIns="45720" rIns="91440" bIns="45720" anchor="t">
            <a:spAutoFit/>
          </a:bodyPr>
          <a:lstStyle/>
          <a:p>
            <a:pPr marL="164465" indent="-164465">
              <a:lnSpc>
                <a:spcPct val="150000"/>
              </a:lnSpc>
              <a:spcAft>
                <a:spcPts val="180"/>
              </a:spcAft>
              <a:buFont typeface="Arial" panose="020B0604020202020204" pitchFamily="34" charset="0"/>
              <a:buChar char="•"/>
            </a:pPr>
            <a:r>
              <a:rPr lang="en-US" sz="1600" b="1" dirty="0">
                <a:latin typeface="Lato"/>
                <a:ea typeface="Lato"/>
                <a:cs typeface="Lato"/>
              </a:rPr>
              <a:t>Familiarize yourself with new data elements and the submission process.</a:t>
            </a:r>
            <a:endParaRPr lang="en-US" dirty="0"/>
          </a:p>
          <a:p>
            <a:pPr marL="164465" indent="-164465">
              <a:lnSpc>
                <a:spcPct val="150000"/>
              </a:lnSpc>
              <a:spcAft>
                <a:spcPts val="180"/>
              </a:spcAft>
              <a:buFont typeface="Arial" panose="020B0604020202020204" pitchFamily="34" charset="0"/>
              <a:buChar char="•"/>
            </a:pPr>
            <a:r>
              <a:rPr lang="en-US" sz="1600" b="1" dirty="0">
                <a:latin typeface="Lato"/>
                <a:ea typeface="Lato"/>
                <a:cs typeface="Lato"/>
              </a:rPr>
              <a:t>Gain knowledge about the latest enhancements with </a:t>
            </a:r>
            <a:r>
              <a:rPr lang="en-US" sz="1600" b="1" dirty="0">
                <a:latin typeface="Lato"/>
                <a:ea typeface="Lato"/>
                <a:cs typeface="Lato"/>
                <a:hlinkClick r:id="rId3"/>
              </a:rPr>
              <a:t>Release Notes</a:t>
            </a:r>
            <a:r>
              <a:rPr lang="en-US" sz="1600" b="1" dirty="0">
                <a:latin typeface="Lato"/>
                <a:ea typeface="Lato"/>
                <a:cs typeface="Lato"/>
              </a:rPr>
              <a:t>.</a:t>
            </a:r>
          </a:p>
          <a:p>
            <a:pPr marL="164465" indent="-164465">
              <a:lnSpc>
                <a:spcPct val="150000"/>
              </a:lnSpc>
              <a:spcAft>
                <a:spcPts val="180"/>
              </a:spcAft>
              <a:buFont typeface="Arial" panose="020B0604020202020204" pitchFamily="34" charset="0"/>
              <a:buChar char="•"/>
            </a:pPr>
            <a:r>
              <a:rPr lang="en-US" sz="1600" b="1" dirty="0">
                <a:latin typeface="Lato"/>
                <a:ea typeface="Lato"/>
                <a:cs typeface="Lato"/>
              </a:rPr>
              <a:t>Review Error and Warning validations through the </a:t>
            </a:r>
            <a:r>
              <a:rPr lang="en-US" sz="1600" b="1" dirty="0">
                <a:latin typeface="Lato"/>
                <a:ea typeface="Lato"/>
                <a:cs typeface="Lato"/>
                <a:hlinkClick r:id="rId4"/>
              </a:rPr>
              <a:t>KBA Portal</a:t>
            </a:r>
            <a:r>
              <a:rPr lang="en-US" sz="1600" b="1" dirty="0">
                <a:latin typeface="Lato"/>
                <a:ea typeface="Lato"/>
                <a:cs typeface="Lato"/>
              </a:rPr>
              <a:t>.</a:t>
            </a:r>
          </a:p>
          <a:p>
            <a:pPr marL="164465" indent="-164465">
              <a:lnSpc>
                <a:spcPct val="150000"/>
              </a:lnSpc>
              <a:spcAft>
                <a:spcPts val="180"/>
              </a:spcAft>
              <a:buFont typeface="Arial" panose="020B0604020202020204" pitchFamily="34" charset="0"/>
              <a:buChar char="•"/>
            </a:pPr>
            <a:r>
              <a:rPr lang="en-US" sz="1600" b="1" dirty="0">
                <a:latin typeface="Lato"/>
                <a:ea typeface="Lato"/>
                <a:cs typeface="Lato"/>
              </a:rPr>
              <a:t>Stay informed by regularly checking the </a:t>
            </a:r>
            <a:r>
              <a:rPr lang="en-US" sz="1600" b="1" dirty="0">
                <a:latin typeface="Lato"/>
                <a:ea typeface="Lato"/>
                <a:cs typeface="Lato"/>
                <a:hlinkClick r:id="rId5"/>
              </a:rPr>
              <a:t>Notifications Portal</a:t>
            </a:r>
            <a:r>
              <a:rPr lang="en-US" sz="1600" b="1" dirty="0">
                <a:latin typeface="Lato"/>
                <a:ea typeface="Lato"/>
                <a:cs typeface="Lato"/>
              </a:rPr>
              <a:t>.</a:t>
            </a:r>
          </a:p>
          <a:p>
            <a:pPr marL="164465" indent="-164465">
              <a:lnSpc>
                <a:spcPct val="150000"/>
              </a:lnSpc>
              <a:spcAft>
                <a:spcPts val="180"/>
              </a:spcAft>
              <a:buFont typeface="Arial" panose="020B0604020202020204" pitchFamily="34" charset="0"/>
              <a:buChar char="•"/>
            </a:pPr>
            <a:r>
              <a:rPr lang="en-US" sz="1600" b="1" dirty="0">
                <a:latin typeface="Lato"/>
                <a:ea typeface="Lato"/>
                <a:cs typeface="Lato"/>
              </a:rPr>
              <a:t>Bookmark and use the </a:t>
            </a:r>
            <a:r>
              <a:rPr lang="en-US" sz="1600" b="1" dirty="0">
                <a:latin typeface="Lato"/>
                <a:ea typeface="Lato"/>
                <a:cs typeface="Lato"/>
                <a:hlinkClick r:id="rId6"/>
              </a:rPr>
              <a:t>WISE Events Calendar</a:t>
            </a:r>
            <a:r>
              <a:rPr lang="en-US" sz="1600" b="1" dirty="0">
                <a:latin typeface="Lato"/>
                <a:ea typeface="Lato"/>
                <a:cs typeface="Lato"/>
              </a:rPr>
              <a:t> to find upcoming events, trainings, conferences, snapshot dates, webinars, and deadlines.</a:t>
            </a:r>
            <a:endParaRPr lang="en-US" sz="1600" b="1" dirty="0">
              <a:latin typeface="Lato"/>
              <a:ea typeface="Lato"/>
              <a:cs typeface="Calibri"/>
            </a:endParaRPr>
          </a:p>
          <a:p>
            <a:pPr marL="164465" indent="-164465">
              <a:lnSpc>
                <a:spcPct val="150000"/>
              </a:lnSpc>
              <a:spcAft>
                <a:spcPts val="180"/>
              </a:spcAft>
              <a:buFont typeface="Arial" panose="020B0604020202020204" pitchFamily="34" charset="0"/>
              <a:buChar char="•"/>
            </a:pPr>
            <a:r>
              <a:rPr lang="en-US" sz="1600" b="1" dirty="0">
                <a:latin typeface="Lato"/>
                <a:ea typeface="Lato"/>
                <a:cs typeface="Lato"/>
              </a:rPr>
              <a:t>Register for and attend User Group calls.</a:t>
            </a:r>
            <a:endParaRPr lang="en-US" sz="1600" b="1" dirty="0">
              <a:latin typeface="Lato"/>
              <a:ea typeface="Lato"/>
              <a:cs typeface="Calibri"/>
            </a:endParaRPr>
          </a:p>
          <a:p>
            <a:pPr marL="457200" indent="-164465">
              <a:lnSpc>
                <a:spcPct val="150000"/>
              </a:lnSpc>
              <a:spcAft>
                <a:spcPts val="180"/>
              </a:spcAft>
              <a:buFont typeface="Arial" panose="020B0604020202020204" pitchFamily="34" charset="0"/>
              <a:buChar char="•"/>
            </a:pPr>
            <a:r>
              <a:rPr lang="en-US" sz="1600" b="1" dirty="0">
                <a:latin typeface="Lato"/>
                <a:ea typeface="Lato"/>
                <a:cs typeface="Lato"/>
                <a:hlinkClick r:id="rId7"/>
              </a:rPr>
              <a:t>WISE User Group Webinar</a:t>
            </a:r>
            <a:r>
              <a:rPr lang="en-US" sz="1600" b="1" dirty="0">
                <a:latin typeface="Lato"/>
                <a:ea typeface="Lato"/>
                <a:cs typeface="Lato"/>
              </a:rPr>
              <a:t>: Tuesdays at 1:30 p.m.</a:t>
            </a:r>
            <a:endParaRPr lang="en-US" sz="1600" dirty="0">
              <a:latin typeface="Calibri"/>
              <a:ea typeface="Lato"/>
              <a:cs typeface="Calibri"/>
            </a:endParaRPr>
          </a:p>
        </p:txBody>
      </p:sp>
      <p:pic>
        <p:nvPicPr>
          <p:cNvPr id="18434" name="Picture 2">
            <a:extLst>
              <a:ext uri="{FF2B5EF4-FFF2-40B4-BE49-F238E27FC236}">
                <a16:creationId xmlns:a16="http://schemas.microsoft.com/office/drawing/2014/main" id="{3F583135-AA48-5EEE-BFA3-6E72128DF584}"/>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2060" y="371475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6231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A3BC9-9120-690A-7427-CA8387F609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Quiz Time!</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3" name="Picture 2" descr="Get Ready! Quiz Time - Apps on Google Play">
            <a:extLst>
              <a:ext uri="{FF2B5EF4-FFF2-40B4-BE49-F238E27FC236}">
                <a16:creationId xmlns:a16="http://schemas.microsoft.com/office/drawing/2014/main" id="{E6BD7E1C-5AB6-A128-1B0C-2AE143BF9B71}"/>
              </a:ext>
            </a:extLst>
          </p:cNvPr>
          <p:cNvPicPr>
            <a:picLocks noChangeAspect="1"/>
          </p:cNvPicPr>
          <p:nvPr/>
        </p:nvPicPr>
        <p:blipFill>
          <a:blip r:embed="rId3"/>
          <a:stretch>
            <a:fillRect/>
          </a:stretch>
        </p:blipFill>
        <p:spPr>
          <a:xfrm>
            <a:off x="2990907" y="1155911"/>
            <a:ext cx="2934963" cy="2934963"/>
          </a:xfrm>
          <a:prstGeom prst="rect">
            <a:avLst/>
          </a:prstGeom>
        </p:spPr>
      </p:pic>
    </p:spTree>
    <p:custDataLst>
      <p:tags r:id="rId1"/>
    </p:custDataLst>
    <p:extLst>
      <p:ext uri="{BB962C8B-B14F-4D97-AF65-F5344CB8AC3E}">
        <p14:creationId xmlns:p14="http://schemas.microsoft.com/office/powerpoint/2010/main" val="2725154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656679-E540-2E71-7F0F-4BB6153747B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Question 1</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9FC221E0-9C79-D788-CC0C-3E499DF96426}"/>
              </a:ext>
            </a:extLst>
          </p:cNvPr>
          <p:cNvSpPr>
            <a:spLocks noGrp="1"/>
          </p:cNvSpPr>
          <p:nvPr>
            <p:ph type="body" sz="quarter" idx="14"/>
          </p:nvPr>
        </p:nvSpPr>
        <p:spPr>
          <a:xfrm>
            <a:off x="448491" y="997132"/>
            <a:ext cx="8247017" cy="2512779"/>
          </a:xfrm>
        </p:spPr>
        <p:txBody>
          <a:bodyPr vert="horz" lIns="91440" tIns="45720" rIns="91440" bIns="45720" rtlCol="0" anchor="t">
            <a:noAutofit/>
          </a:bodyPr>
          <a:lstStyle/>
          <a:p>
            <a:pPr marL="0" indent="0">
              <a:buNone/>
            </a:pPr>
            <a:r>
              <a:rPr lang="en-US" dirty="0">
                <a:latin typeface="Lato Black"/>
                <a:ea typeface="Lato"/>
                <a:cs typeface="Lato"/>
              </a:rPr>
              <a:t>True or false, student demographic information is collected during the registration process and is needed for WISEdata reporting purposes.</a:t>
            </a:r>
            <a:endParaRPr lang="en-US" dirty="0">
              <a:latin typeface="Lato Black"/>
              <a:ea typeface="Lato" panose="020F0502020204030203" pitchFamily="34" charset="0"/>
              <a:cs typeface="Lato" panose="020F0502020204030203" pitchFamily="34" charset="0"/>
            </a:endParaRPr>
          </a:p>
          <a:p>
            <a:pPr marL="457200" indent="-457200">
              <a:spcAft>
                <a:spcPts val="438"/>
              </a:spcAft>
              <a:buAutoNum type="alphaUcPeriod"/>
            </a:pPr>
            <a:r>
              <a:rPr lang="en-US" dirty="0">
                <a:latin typeface="Lato Black"/>
                <a:ea typeface="Lato"/>
                <a:cs typeface="Lato"/>
              </a:rPr>
              <a:t>True</a:t>
            </a:r>
          </a:p>
          <a:p>
            <a:pPr>
              <a:spcAft>
                <a:spcPts val="438"/>
              </a:spcAft>
              <a:buAutoNum type="alphaUcPeriod"/>
            </a:pPr>
            <a:r>
              <a:rPr lang="en-US" dirty="0">
                <a:latin typeface="Lato Black"/>
                <a:ea typeface="Lato"/>
                <a:cs typeface="Lato"/>
              </a:rPr>
              <a:t>  False</a:t>
            </a:r>
            <a:endParaRPr lang="en-US" dirty="0">
              <a:latin typeface="Lato Black"/>
              <a:ea typeface="Lato" panose="020F0502020204030203" pitchFamily="34" charset="0"/>
              <a:cs typeface="Lato" panose="020F0502020204030203" pitchFamily="34" charset="0"/>
            </a:endParaRPr>
          </a:p>
          <a:p>
            <a:pPr marL="0" indent="0">
              <a:spcAft>
                <a:spcPts val="438"/>
              </a:spcAft>
              <a:buNone/>
            </a:pPr>
            <a:endParaRPr lang="en-US" dirty="0">
              <a:latin typeface="Lato"/>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844214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B79AB4-69C3-7113-67A4-15CC73CE857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Q1,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6B066A53-E864-EA60-D8C2-285D66BF56A1}"/>
              </a:ext>
            </a:extLst>
          </p:cNvPr>
          <p:cNvSpPr>
            <a:spLocks noGrp="1"/>
          </p:cNvSpPr>
          <p:nvPr>
            <p:ph type="body" sz="quarter" idx="14"/>
          </p:nvPr>
        </p:nvSpPr>
        <p:spPr>
          <a:xfrm>
            <a:off x="927796" y="1315360"/>
            <a:ext cx="7288408"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True</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44219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7938"/>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Beginning of the Year (</a:t>
            </a:r>
            <a:r>
              <a:rPr kumimoji="0" lang="en-US" sz="3600" b="1" i="0" u="none" strike="noStrike" kern="1200" cap="none" spc="0" normalizeH="0" baseline="0" noProof="0" err="1">
                <a:ln>
                  <a:noFill/>
                </a:ln>
                <a:solidFill>
                  <a:schemeClr val="bg1"/>
                </a:solidFill>
                <a:effectLst/>
                <a:uLnTx/>
                <a:uFillTx/>
                <a:latin typeface="Lato Black" panose="020F0A02020204030203" pitchFamily="34" charset="0"/>
                <a:ea typeface="+mn-ea"/>
                <a:cs typeface="+mn-cs"/>
              </a:rPr>
              <a:t>BoY</a:t>
            </a: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 Tasks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72440" y="914400"/>
            <a:ext cx="8238772" cy="3771356"/>
          </a:xfrm>
        </p:spPr>
        <p:txBody>
          <a:bodyPr vert="horz" lIns="91440" tIns="45720" rIns="91440" bIns="45720" rtlCol="0" anchor="t">
            <a:noAutofit/>
          </a:bodyPr>
          <a:lstStyle/>
          <a:p>
            <a:pPr marL="164465" indent="-164465">
              <a:lnSpc>
                <a:spcPct val="130000"/>
              </a:lnSpc>
              <a:spcAft>
                <a:spcPts val="180"/>
              </a:spcAft>
            </a:pPr>
            <a:r>
              <a:rPr lang="en-US" sz="1800">
                <a:latin typeface="Lato"/>
                <a:ea typeface="Lato"/>
                <a:cs typeface="Lato"/>
              </a:rPr>
              <a:t>Accessing DPI applications: </a:t>
            </a:r>
          </a:p>
          <a:p>
            <a:pPr marL="457200" indent="-164592">
              <a:lnSpc>
                <a:spcPct val="130000"/>
              </a:lnSpc>
              <a:spcAft>
                <a:spcPts val="180"/>
              </a:spcAft>
              <a:buSzPct val="75000"/>
              <a:buFont typeface="Courier New" panose="02070309020205020404" pitchFamily="49" charset="0"/>
              <a:buChar char="o"/>
            </a:pPr>
            <a:r>
              <a:rPr lang="en-US" sz="1800">
                <a:latin typeface="Lato"/>
                <a:ea typeface="Lato"/>
                <a:cs typeface="Lato"/>
              </a:rPr>
              <a:t>WAMS, WISEsecure, DSA tasks, User Roles</a:t>
            </a:r>
          </a:p>
          <a:p>
            <a:pPr marL="164465" indent="-164465">
              <a:lnSpc>
                <a:spcPct val="130000"/>
              </a:lnSpc>
              <a:spcAft>
                <a:spcPts val="180"/>
              </a:spcAft>
            </a:pPr>
            <a:r>
              <a:rPr lang="en-US" sz="1800">
                <a:latin typeface="Lato"/>
                <a:ea typeface="Lato"/>
                <a:cs typeface="Lato"/>
              </a:rPr>
              <a:t>Updating Agency Contacts: </a:t>
            </a:r>
          </a:p>
          <a:p>
            <a:pPr marL="457200" indent="-164592">
              <a:lnSpc>
                <a:spcPct val="130000"/>
              </a:lnSpc>
              <a:spcAft>
                <a:spcPts val="180"/>
              </a:spcAft>
              <a:buSzPct val="75000"/>
              <a:buFont typeface="Courier New" panose="02070309020205020404" pitchFamily="49" charset="0"/>
              <a:buChar char="o"/>
            </a:pPr>
            <a:r>
              <a:rPr lang="en-US" sz="1800">
                <a:latin typeface="Lato"/>
                <a:ea typeface="Lato"/>
                <a:cs typeface="Lato"/>
              </a:rPr>
              <a:t>School Directory, WISEdata Portal, WISEadmin, WISEid, WISEstaff</a:t>
            </a:r>
          </a:p>
          <a:p>
            <a:pPr marL="164465" indent="-164465">
              <a:lnSpc>
                <a:spcPct val="130000"/>
              </a:lnSpc>
              <a:spcAft>
                <a:spcPts val="180"/>
              </a:spcAft>
            </a:pPr>
            <a:r>
              <a:rPr lang="en-US" sz="1800">
                <a:latin typeface="Lato"/>
                <a:ea typeface="Lato"/>
                <a:cs typeface="Lato"/>
              </a:rPr>
              <a:t>Preparing your SIS: </a:t>
            </a:r>
          </a:p>
          <a:p>
            <a:pPr marL="457200" indent="-164592">
              <a:lnSpc>
                <a:spcPct val="130000"/>
              </a:lnSpc>
              <a:spcAft>
                <a:spcPts val="180"/>
              </a:spcAft>
              <a:buSzPct val="75000"/>
              <a:buFont typeface="Courier New" panose="02070309020205020404" pitchFamily="49" charset="0"/>
              <a:buChar char="o"/>
            </a:pPr>
            <a:r>
              <a:rPr lang="en-US" sz="1800">
                <a:latin typeface="Lato"/>
                <a:ea typeface="Lato"/>
                <a:cs typeface="Lato"/>
              </a:rPr>
              <a:t>Vendor list, Ed-Fi Credential API, Key/Secret</a:t>
            </a:r>
            <a:endParaRPr lang="en-US" sz="1800" b="0">
              <a:latin typeface="Lato"/>
              <a:ea typeface="Lato"/>
              <a:cs typeface="Lato"/>
            </a:endParaRPr>
          </a:p>
          <a:p>
            <a:pPr marL="164465" indent="-164465">
              <a:lnSpc>
                <a:spcPct val="130000"/>
              </a:lnSpc>
              <a:spcAft>
                <a:spcPts val="180"/>
              </a:spcAft>
            </a:pPr>
            <a:r>
              <a:rPr lang="en-US" sz="1800">
                <a:latin typeface="Lato"/>
                <a:ea typeface="Lato"/>
                <a:cs typeface="Lato"/>
              </a:rPr>
              <a:t>Uploading WISEids for students and staff </a:t>
            </a:r>
            <a:endParaRPr lang="en-US" sz="1800">
              <a:ea typeface="Lato" panose="020F0502020204030203" pitchFamily="34" charset="0"/>
              <a:cs typeface="Lato" panose="020F0502020204030203" pitchFamily="34" charset="0"/>
            </a:endParaRPr>
          </a:p>
          <a:p>
            <a:pPr marL="164465" indent="-164465">
              <a:lnSpc>
                <a:spcPct val="130000"/>
              </a:lnSpc>
              <a:spcAft>
                <a:spcPts val="180"/>
              </a:spcAft>
            </a:pPr>
            <a:r>
              <a:rPr lang="en-US" sz="1800">
                <a:latin typeface="Lato"/>
                <a:ea typeface="Lato"/>
                <a:cs typeface="Lato"/>
              </a:rPr>
              <a:t>Gathering student demographic information</a:t>
            </a:r>
          </a:p>
        </p:txBody>
      </p:sp>
      <p:pic>
        <p:nvPicPr>
          <p:cNvPr id="1026" name="Picture 2">
            <a:extLst>
              <a:ext uri="{FF2B5EF4-FFF2-40B4-BE49-F238E27FC236}">
                <a16:creationId xmlns:a16="http://schemas.microsoft.com/office/drawing/2014/main" id="{1FF29BC7-50B6-E5A6-00AB-3CAF17B2C7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810" y="34795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EA799C-9988-259B-3486-434266E72EDA}"/>
              </a:ext>
            </a:extLst>
          </p:cNvPr>
          <p:cNvSpPr txBox="1"/>
          <p:nvPr/>
        </p:nvSpPr>
        <p:spPr>
          <a:xfrm>
            <a:off x="7433633" y="950498"/>
            <a:ext cx="1237927" cy="830997"/>
          </a:xfrm>
          <a:prstGeom prst="rect">
            <a:avLst/>
          </a:prstGeom>
          <a:noFill/>
        </p:spPr>
        <p:txBody>
          <a:bodyPr wrap="square">
            <a:spAutoFit/>
          </a:bodyPr>
          <a:lstStyle/>
          <a:p>
            <a:pPr algn="ctr"/>
            <a:r>
              <a:rPr lang="en-US" sz="1600" b="1" dirty="0">
                <a:solidFill>
                  <a:srgbClr val="262087"/>
                </a:solidFill>
                <a:latin typeface="Lato"/>
                <a:ea typeface="Lato"/>
                <a:cs typeface="Lato"/>
              </a:rPr>
              <a:t>July</a:t>
            </a:r>
          </a:p>
          <a:p>
            <a:pPr algn="ctr"/>
            <a:r>
              <a:rPr lang="en-US" sz="1600" b="1" dirty="0">
                <a:solidFill>
                  <a:srgbClr val="262087"/>
                </a:solidFill>
                <a:latin typeface="Lato"/>
              </a:rPr>
              <a:t>August</a:t>
            </a:r>
          </a:p>
          <a:p>
            <a:pPr algn="ctr"/>
            <a:r>
              <a:rPr lang="en-US" sz="1600" b="1" dirty="0">
                <a:solidFill>
                  <a:srgbClr val="262087"/>
                </a:solidFill>
                <a:latin typeface="Lato"/>
              </a:rPr>
              <a:t>September</a:t>
            </a:r>
          </a:p>
        </p:txBody>
      </p:sp>
    </p:spTree>
    <p:custDataLst>
      <p:tags r:id="rId1"/>
    </p:custDataLst>
    <p:extLst>
      <p:ext uri="{BB962C8B-B14F-4D97-AF65-F5344CB8AC3E}">
        <p14:creationId xmlns:p14="http://schemas.microsoft.com/office/powerpoint/2010/main" val="429080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CE9441-5EFB-A3C2-05CA-0ABCF16A558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Question 2 </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2CA68CB6-257C-F702-8291-D64B4273490C}"/>
              </a:ext>
            </a:extLst>
          </p:cNvPr>
          <p:cNvSpPr>
            <a:spLocks noGrp="1"/>
          </p:cNvSpPr>
          <p:nvPr>
            <p:ph type="body" sz="quarter" idx="14"/>
          </p:nvPr>
        </p:nvSpPr>
        <p:spPr>
          <a:xfrm>
            <a:off x="448492" y="1023257"/>
            <a:ext cx="8247016" cy="2512779"/>
          </a:xfrm>
        </p:spPr>
        <p:txBody>
          <a:bodyPr vert="horz" lIns="91440" tIns="45720" rIns="91440" bIns="45720" rtlCol="0" anchor="t">
            <a:noAutofit/>
          </a:bodyPr>
          <a:lstStyle/>
          <a:p>
            <a:pPr marL="0" indent="0">
              <a:buNone/>
            </a:pPr>
            <a:r>
              <a:rPr lang="en-US" dirty="0">
                <a:latin typeface="Lato Black"/>
                <a:ea typeface="Lato"/>
                <a:cs typeface="Lato"/>
              </a:rPr>
              <a:t>The attendance data element is mandatory for which schools?</a:t>
            </a:r>
          </a:p>
          <a:p>
            <a:pPr marL="457200" indent="-457200">
              <a:spcAft>
                <a:spcPts val="438"/>
              </a:spcAft>
              <a:buAutoNum type="alphaUcPeriod"/>
            </a:pPr>
            <a:r>
              <a:rPr lang="en-US" dirty="0">
                <a:latin typeface="Lato Black"/>
                <a:ea typeface="Lato"/>
                <a:cs typeface="Lato"/>
              </a:rPr>
              <a:t>Both Choice and Public Schools</a:t>
            </a:r>
          </a:p>
          <a:p>
            <a:pPr marL="0" indent="0">
              <a:spcAft>
                <a:spcPts val="438"/>
              </a:spcAft>
              <a:buNone/>
            </a:pPr>
            <a:r>
              <a:rPr lang="en-US" dirty="0">
                <a:latin typeface="Lato Black"/>
                <a:ea typeface="Lato"/>
                <a:cs typeface="Lato"/>
              </a:rPr>
              <a:t>B.    Private Schools</a:t>
            </a:r>
          </a:p>
          <a:p>
            <a:pPr marL="0" indent="0">
              <a:spcAft>
                <a:spcPts val="438"/>
              </a:spcAft>
              <a:buNone/>
            </a:pPr>
            <a:r>
              <a:rPr lang="en-US" dirty="0">
                <a:latin typeface="Lato Black"/>
                <a:ea typeface="Lato"/>
                <a:cs typeface="Lato"/>
              </a:rPr>
              <a:t>C.    Only Choice Schools</a:t>
            </a:r>
          </a:p>
        </p:txBody>
      </p:sp>
    </p:spTree>
    <p:custDataLst>
      <p:tags r:id="rId1"/>
    </p:custDataLst>
    <p:extLst>
      <p:ext uri="{BB962C8B-B14F-4D97-AF65-F5344CB8AC3E}">
        <p14:creationId xmlns:p14="http://schemas.microsoft.com/office/powerpoint/2010/main" val="54180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031FC0-4000-8AD0-1C96-AFBB500C6BF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Lato Black"/>
                <a:cs typeface="Lato Black"/>
              </a:rPr>
              <a:t>Q2,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4" name="TextBox 3">
            <a:extLst>
              <a:ext uri="{FF2B5EF4-FFF2-40B4-BE49-F238E27FC236}">
                <a16:creationId xmlns:a16="http://schemas.microsoft.com/office/drawing/2014/main" id="{D015D3F5-1498-9298-B71C-FE401B5666CA}"/>
              </a:ext>
            </a:extLst>
          </p:cNvPr>
          <p:cNvSpPr txBox="1"/>
          <p:nvPr/>
        </p:nvSpPr>
        <p:spPr>
          <a:xfrm>
            <a:off x="914400" y="2048530"/>
            <a:ext cx="7315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lphaUcPeriod"/>
            </a:pPr>
            <a:r>
              <a:rPr lang="en-US" sz="2800" b="1" dirty="0">
                <a:latin typeface="Lato Black"/>
                <a:ea typeface="Lato Black"/>
                <a:cs typeface="Lato Black"/>
              </a:rPr>
              <a:t>  Both Choice and Public Schools</a:t>
            </a:r>
          </a:p>
        </p:txBody>
      </p:sp>
    </p:spTree>
    <p:custDataLst>
      <p:tags r:id="rId1"/>
    </p:custDataLst>
    <p:extLst>
      <p:ext uri="{BB962C8B-B14F-4D97-AF65-F5344CB8AC3E}">
        <p14:creationId xmlns:p14="http://schemas.microsoft.com/office/powerpoint/2010/main" val="3493649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03CDC2-B643-3113-8285-E3129042BF1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lang="en-US" b="1" dirty="0">
                <a:latin typeface="Lato Black"/>
                <a:ea typeface="Lato Black"/>
                <a:cs typeface="Lato Black"/>
              </a:rPr>
              <a:t> </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Question 3</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B4D263BD-654A-682C-074E-DEF935594645}"/>
              </a:ext>
            </a:extLst>
          </p:cNvPr>
          <p:cNvSpPr>
            <a:spLocks noGrp="1"/>
          </p:cNvSpPr>
          <p:nvPr>
            <p:ph type="body" sz="quarter" idx="14"/>
          </p:nvPr>
        </p:nvSpPr>
        <p:spPr>
          <a:xfrm>
            <a:off x="844330" y="1197429"/>
            <a:ext cx="6254575" cy="2512779"/>
          </a:xfrm>
        </p:spPr>
        <p:txBody>
          <a:bodyPr vert="horz" lIns="91440" tIns="45720" rIns="91440" bIns="45720" rtlCol="0" anchor="t">
            <a:normAutofit fontScale="92500" lnSpcReduction="10000"/>
          </a:bodyPr>
          <a:lstStyle/>
          <a:p>
            <a:pPr marL="0" indent="0">
              <a:buNone/>
            </a:pPr>
            <a:r>
              <a:rPr lang="en-US">
                <a:latin typeface="Lato Black"/>
                <a:ea typeface="Lato"/>
                <a:cs typeface="Lato"/>
              </a:rPr>
              <a:t>True or False, Security Administrators have access to offboard users and add access for former and new staff members?</a:t>
            </a:r>
          </a:p>
          <a:p>
            <a:pPr marL="457200" indent="-457200">
              <a:spcAft>
                <a:spcPts val="438"/>
              </a:spcAft>
              <a:buAutoNum type="alphaUcPeriod"/>
            </a:pPr>
            <a:r>
              <a:rPr lang="en-US">
                <a:latin typeface="Lato Black"/>
                <a:ea typeface="Lato"/>
                <a:cs typeface="Lato"/>
              </a:rPr>
              <a:t>True</a:t>
            </a:r>
          </a:p>
          <a:p>
            <a:pPr marL="457200" indent="-457200">
              <a:spcAft>
                <a:spcPts val="438"/>
              </a:spcAft>
              <a:buAutoNum type="alphaUcPeriod"/>
            </a:pPr>
            <a:r>
              <a:rPr lang="en-US">
                <a:latin typeface="Lato Black"/>
                <a:ea typeface="Lato"/>
                <a:cs typeface="Lato"/>
              </a:rPr>
              <a:t>False</a:t>
            </a:r>
          </a:p>
        </p:txBody>
      </p:sp>
    </p:spTree>
    <p:custDataLst>
      <p:tags r:id="rId1"/>
    </p:custDataLst>
    <p:extLst>
      <p:ext uri="{BB962C8B-B14F-4D97-AF65-F5344CB8AC3E}">
        <p14:creationId xmlns:p14="http://schemas.microsoft.com/office/powerpoint/2010/main" val="1026913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293E4-9DA2-0F7C-A7FA-0EC78C90DDDB}"/>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Q3,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B0D4A80F-A92B-B55F-50AE-C411EC6BFBF8}"/>
              </a:ext>
            </a:extLst>
          </p:cNvPr>
          <p:cNvSpPr>
            <a:spLocks noGrp="1"/>
          </p:cNvSpPr>
          <p:nvPr>
            <p:ph type="body" sz="quarter" idx="14"/>
          </p:nvPr>
        </p:nvSpPr>
        <p:spPr>
          <a:xfrm>
            <a:off x="923109" y="1315360"/>
            <a:ext cx="7323908"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True</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644440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9E741-AB8B-A06F-E4C5-8CDD79BD093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Question 4 </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015F0970-157B-3FBA-3BD2-C65B467EC9C1}"/>
              </a:ext>
            </a:extLst>
          </p:cNvPr>
          <p:cNvSpPr>
            <a:spLocks noGrp="1"/>
          </p:cNvSpPr>
          <p:nvPr>
            <p:ph type="body" sz="quarter" idx="14"/>
          </p:nvPr>
        </p:nvSpPr>
        <p:spPr>
          <a:xfrm>
            <a:off x="478972" y="1197429"/>
            <a:ext cx="8238308" cy="2512779"/>
          </a:xfrm>
        </p:spPr>
        <p:txBody>
          <a:bodyPr vert="horz" lIns="91440" tIns="45720" rIns="91440" bIns="45720" rtlCol="0" anchor="t">
            <a:noAutofit/>
          </a:bodyPr>
          <a:lstStyle/>
          <a:p>
            <a:pPr marL="0" indent="0">
              <a:buNone/>
            </a:pPr>
            <a:r>
              <a:rPr lang="en-US" dirty="0">
                <a:latin typeface="Lato Black"/>
                <a:ea typeface="Lato"/>
                <a:cs typeface="Lato"/>
              </a:rPr>
              <a:t>Where can contacts  be updated for </a:t>
            </a:r>
            <a:r>
              <a:rPr lang="en-US">
                <a:latin typeface="Lato Black"/>
                <a:ea typeface="Lato"/>
                <a:cs typeface="Lato"/>
              </a:rPr>
              <a:t>WISEdata</a:t>
            </a:r>
            <a:r>
              <a:rPr lang="en-US" dirty="0">
                <a:latin typeface="Lato Black"/>
                <a:ea typeface="Lato"/>
                <a:cs typeface="Lato"/>
              </a:rPr>
              <a:t> outreach?</a:t>
            </a:r>
          </a:p>
          <a:p>
            <a:pPr marL="457200" indent="-457200">
              <a:spcAft>
                <a:spcPts val="438"/>
              </a:spcAft>
              <a:buAutoNum type="alphaUcPeriod"/>
            </a:pPr>
            <a:r>
              <a:rPr lang="en-US" dirty="0">
                <a:latin typeface="Lato Black"/>
                <a:ea typeface="Lato"/>
                <a:cs typeface="Lato"/>
              </a:rPr>
              <a:t>WISEdata Portal</a:t>
            </a:r>
          </a:p>
          <a:p>
            <a:pPr marL="457200" indent="-457200">
              <a:spcAft>
                <a:spcPts val="438"/>
              </a:spcAft>
              <a:buAutoNum type="alphaUcPeriod"/>
            </a:pPr>
            <a:r>
              <a:rPr lang="en-US" dirty="0">
                <a:latin typeface="Lato Black"/>
                <a:ea typeface="Lato"/>
                <a:cs typeface="Lato"/>
              </a:rPr>
              <a:t>WISEdash for Districts</a:t>
            </a:r>
          </a:p>
          <a:p>
            <a:pPr marL="457200" indent="-457200">
              <a:spcAft>
                <a:spcPts val="438"/>
              </a:spcAft>
              <a:buAutoNum type="alphaUcPeriod"/>
            </a:pPr>
            <a:r>
              <a:rPr lang="en-US" dirty="0">
                <a:latin typeface="Lato Black"/>
                <a:ea typeface="Lato"/>
                <a:cs typeface="Lato"/>
              </a:rPr>
              <a:t>Dpi.wi.gov</a:t>
            </a:r>
            <a:endParaRPr lang="en-US"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246539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829BD-7D47-8A5F-714D-6025F3E9B59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BoY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Q4,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AE622102-D37B-8A21-F330-D577101A83E7}"/>
              </a:ext>
            </a:extLst>
          </p:cNvPr>
          <p:cNvSpPr>
            <a:spLocks noGrp="1"/>
          </p:cNvSpPr>
          <p:nvPr>
            <p:ph type="body" sz="quarter" idx="14"/>
          </p:nvPr>
        </p:nvSpPr>
        <p:spPr>
          <a:xfrm>
            <a:off x="918755" y="1315360"/>
            <a:ext cx="7306490"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WISEdata Portal </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22879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D9A5A5-CF68-D91F-1854-91679C1FA848}"/>
              </a:ext>
            </a:extLst>
          </p:cNvPr>
          <p:cNvSpPr>
            <a:spLocks noGrp="1"/>
          </p:cNvSpPr>
          <p:nvPr>
            <p:ph type="title" idx="4294967295"/>
          </p:nvPr>
        </p:nvSpPr>
        <p:spPr>
          <a:xfrm>
            <a:off x="2052638" y="1196975"/>
            <a:ext cx="5046662" cy="2513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685800" rtl="0" eaLnBrk="1" fontAlgn="auto" latinLnBrk="0" hangingPunct="1">
              <a:lnSpc>
                <a:spcPct val="150000"/>
              </a:lnSpc>
              <a:spcBef>
                <a:spcPts val="0"/>
              </a:spcBef>
              <a:spcAft>
                <a:spcPts val="439"/>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Lato Black" panose="020F0A02020204030203" pitchFamily="34" charset="0"/>
                <a:ea typeface="+mn-ea"/>
                <a:cs typeface="+mn-cs"/>
              </a:rPr>
              <a:t>December Snapshot Checklist Tasks</a:t>
            </a:r>
            <a:endParaRPr kumimoji="0" lang="en-US" sz="3600" b="1" i="0" u="none" strike="noStrike" kern="1200" cap="none" spc="0" normalizeH="0" baseline="0" noProof="0" dirty="0">
              <a:ln>
                <a:noFill/>
              </a:ln>
              <a:solidFill>
                <a:schemeClr val="tx1"/>
              </a:solidFill>
              <a:effectLst/>
              <a:uLnTx/>
              <a:uFillTx/>
              <a:latin typeface="Lato" panose="020F0502020204030203" pitchFamily="34" charset="0"/>
              <a:ea typeface="+mn-ea"/>
              <a:cs typeface="+mn-cs"/>
            </a:endParaRPr>
          </a:p>
        </p:txBody>
      </p:sp>
      <p:sp>
        <p:nvSpPr>
          <p:cNvPr id="6" name="Rectangle 5">
            <a:extLst>
              <a:ext uri="{FF2B5EF4-FFF2-40B4-BE49-F238E27FC236}">
                <a16:creationId xmlns:a16="http://schemas.microsoft.com/office/drawing/2014/main" id="{40B522DF-CD62-8185-0557-257685FFEE3E}"/>
              </a:ext>
              <a:ext uri="{C183D7F6-B498-43B3-948B-1728B52AA6E4}">
                <adec:decorative xmlns:adec="http://schemas.microsoft.com/office/drawing/2017/decorative" val="1"/>
              </a:ext>
            </a:extLst>
          </p:cNvPr>
          <p:cNvSpPr/>
          <p:nvPr/>
        </p:nvSpPr>
        <p:spPr>
          <a:xfrm>
            <a:off x="0" y="0"/>
            <a:ext cx="9144000" cy="1092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7DBCAF1-F6B0-5286-352F-651AC6ACD1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6126" y="3621954"/>
            <a:ext cx="1571111" cy="1214292"/>
          </a:xfrm>
          <a:prstGeom prst="rect">
            <a:avLst/>
          </a:prstGeom>
        </p:spPr>
      </p:pic>
    </p:spTree>
    <p:custDataLst>
      <p:tags r:id="rId1"/>
    </p:custDataLst>
    <p:extLst>
      <p:ext uri="{BB962C8B-B14F-4D97-AF65-F5344CB8AC3E}">
        <p14:creationId xmlns:p14="http://schemas.microsoft.com/office/powerpoint/2010/main" val="3816545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December Snapshot Collections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61432" y="922339"/>
            <a:ext cx="8238431" cy="922338"/>
          </a:xfrm>
        </p:spPr>
        <p:txBody>
          <a:bodyPr vert="horz" lIns="91440" tIns="45720" rIns="91440" bIns="45720" numCol="1" rtlCol="0" anchor="t">
            <a:noAutofit/>
          </a:bodyPr>
          <a:lstStyle/>
          <a:p>
            <a:pPr marL="0" indent="0">
              <a:spcAft>
                <a:spcPts val="180"/>
              </a:spcAft>
              <a:buNone/>
            </a:pPr>
            <a:r>
              <a:rPr lang="en-US" sz="1800" dirty="0">
                <a:latin typeface="Lato"/>
                <a:ea typeface="Lato"/>
                <a:cs typeface="Lato"/>
              </a:rPr>
              <a:t>There’s a lot of data ‘snapped’ in the December Snapshot!</a:t>
            </a:r>
            <a:endParaRPr lang="en-US" sz="1800" dirty="0">
              <a:ea typeface="Lato" panose="020F0502020204030203" pitchFamily="34" charset="0"/>
              <a:cs typeface="Lato" panose="020F0502020204030203" pitchFamily="34" charset="0"/>
            </a:endParaRPr>
          </a:p>
          <a:p>
            <a:pPr marL="0" indent="0">
              <a:spcAft>
                <a:spcPts val="180"/>
              </a:spcAft>
              <a:buNone/>
            </a:pPr>
            <a:r>
              <a:rPr lang="en-US" sz="1800" dirty="0">
                <a:ea typeface="Lato" panose="020F0502020204030203" pitchFamily="34" charset="0"/>
                <a:cs typeface="Lato" panose="020F0502020204030203" pitchFamily="34" charset="0"/>
              </a:rPr>
              <a:t>The main collections are:</a:t>
            </a:r>
          </a:p>
        </p:txBody>
      </p:sp>
      <p:sp>
        <p:nvSpPr>
          <p:cNvPr id="4" name="Text Placeholder 2">
            <a:extLst>
              <a:ext uri="{FF2B5EF4-FFF2-40B4-BE49-F238E27FC236}">
                <a16:creationId xmlns:a16="http://schemas.microsoft.com/office/drawing/2014/main" id="{AA9630FB-489D-8E72-D377-A872B7AA3733}"/>
              </a:ext>
            </a:extLst>
          </p:cNvPr>
          <p:cNvSpPr txBox="1">
            <a:spLocks/>
          </p:cNvSpPr>
          <p:nvPr/>
        </p:nvSpPr>
        <p:spPr>
          <a:xfrm>
            <a:off x="452784" y="1844677"/>
            <a:ext cx="8238431" cy="1995803"/>
          </a:xfrm>
          <a:prstGeom prst="rect">
            <a:avLst/>
          </a:prstGeom>
        </p:spPr>
        <p:txBody>
          <a:bodyPr vert="horz" lIns="91440" tIns="45720" rIns="91440" bIns="45720" numCol="2"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800" dirty="0">
                <a:ea typeface="Lato" panose="020F0502020204030203" pitchFamily="34" charset="0"/>
                <a:cs typeface="Lato" panose="020F0502020204030203" pitchFamily="34" charset="0"/>
              </a:rPr>
              <a:t>Discipline</a:t>
            </a:r>
          </a:p>
          <a:p>
            <a:pPr marL="164592" indent="-164592">
              <a:spcAft>
                <a:spcPts val="180"/>
              </a:spcAft>
            </a:pPr>
            <a:r>
              <a:rPr lang="en-US" sz="1800" dirty="0">
                <a:ea typeface="Lato" panose="020F0502020204030203" pitchFamily="34" charset="0"/>
                <a:cs typeface="Lato" panose="020F0502020204030203" pitchFamily="34" charset="0"/>
              </a:rPr>
              <a:t>Roster and CTE data </a:t>
            </a:r>
          </a:p>
          <a:p>
            <a:pPr marL="164592" indent="-164592">
              <a:spcAft>
                <a:spcPts val="180"/>
              </a:spcAft>
            </a:pPr>
            <a:r>
              <a:rPr lang="en-US" sz="1800" dirty="0">
                <a:ea typeface="Lato" panose="020F0502020204030203" pitchFamily="34" charset="0"/>
                <a:cs typeface="Lato" panose="020F0502020204030203" pitchFamily="34" charset="0"/>
              </a:rPr>
              <a:t>“Year End” data, Grad Plan and High School Graduates</a:t>
            </a:r>
          </a:p>
          <a:p>
            <a:pPr marL="164592" indent="-164592">
              <a:spcAft>
                <a:spcPts val="180"/>
              </a:spcAft>
            </a:pPr>
            <a:endParaRPr lang="en-US" sz="1800" dirty="0">
              <a:ea typeface="Lato" panose="020F0502020204030203" pitchFamily="34" charset="0"/>
              <a:cs typeface="Lato" panose="020F0502020204030203" pitchFamily="34" charset="0"/>
            </a:endParaRPr>
          </a:p>
          <a:p>
            <a:pPr marL="164592" indent="-164592">
              <a:spcAft>
                <a:spcPts val="180"/>
              </a:spcAft>
            </a:pPr>
            <a:r>
              <a:rPr lang="en-US" sz="1800" dirty="0">
                <a:ea typeface="Lato" panose="020F0502020204030203" pitchFamily="34" charset="0"/>
                <a:cs typeface="Lato" panose="020F0502020204030203" pitchFamily="34" charset="0"/>
              </a:rPr>
              <a:t>Third Friday of September Enrollment</a:t>
            </a:r>
          </a:p>
          <a:p>
            <a:pPr marL="164592" indent="-164592">
              <a:spcAft>
                <a:spcPts val="180"/>
              </a:spcAft>
            </a:pPr>
            <a:r>
              <a:rPr lang="en-US" sz="1800" dirty="0">
                <a:ea typeface="Lato" panose="020F0502020204030203" pitchFamily="34" charset="0"/>
                <a:cs typeface="Lato" panose="020F0502020204030203" pitchFamily="34" charset="0"/>
              </a:rPr>
              <a:t>October 1 Child Count</a:t>
            </a:r>
          </a:p>
          <a:p>
            <a:pPr marL="164592" indent="-164592">
              <a:spcAft>
                <a:spcPts val="180"/>
              </a:spcAft>
            </a:pPr>
            <a:r>
              <a:rPr lang="en-US" sz="1800" dirty="0">
                <a:ea typeface="Lato" panose="020F0502020204030203" pitchFamily="34" charset="0"/>
                <a:cs typeface="Lato" panose="020F0502020204030203" pitchFamily="34" charset="0"/>
              </a:rPr>
              <a:t>Demographics</a:t>
            </a:r>
          </a:p>
          <a:p>
            <a:pPr marL="164592" indent="-164592">
              <a:spcAft>
                <a:spcPts val="180"/>
              </a:spcAft>
            </a:pPr>
            <a:r>
              <a:rPr lang="en-US" sz="1800" dirty="0">
                <a:ea typeface="Lato" panose="020F0502020204030203" pitchFamily="34" charset="0"/>
                <a:cs typeface="Lato" panose="020F0502020204030203" pitchFamily="34" charset="0"/>
              </a:rPr>
              <a:t>District Library Plan</a:t>
            </a:r>
          </a:p>
        </p:txBody>
      </p:sp>
    </p:spTree>
    <p:custDataLst>
      <p:tags r:id="rId1"/>
    </p:custDataLst>
    <p:extLst>
      <p:ext uri="{BB962C8B-B14F-4D97-AF65-F5344CB8AC3E}">
        <p14:creationId xmlns:p14="http://schemas.microsoft.com/office/powerpoint/2010/main" val="3982225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Third Friday of September Enrollment Count</a:t>
            </a:r>
            <a:b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b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t>
            </a:r>
            <a:r>
              <a:rPr lang="en-US" b="1" dirty="0">
                <a:ea typeface="+mn-ea"/>
                <a:cs typeface="+mn-cs"/>
              </a:rPr>
              <a:t>P</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art of December Snapshot)</a:t>
            </a:r>
          </a:p>
        </p:txBody>
      </p:sp>
      <p:sp>
        <p:nvSpPr>
          <p:cNvPr id="5" name="TextBox 4">
            <a:extLst>
              <a:ext uri="{FF2B5EF4-FFF2-40B4-BE49-F238E27FC236}">
                <a16:creationId xmlns:a16="http://schemas.microsoft.com/office/drawing/2014/main" id="{7D354616-5DC2-DE1C-77B4-00DE22B76582}"/>
              </a:ext>
            </a:extLst>
          </p:cNvPr>
          <p:cNvSpPr txBox="1"/>
          <p:nvPr/>
        </p:nvSpPr>
        <p:spPr>
          <a:xfrm>
            <a:off x="446882" y="953660"/>
            <a:ext cx="8248386" cy="2895529"/>
          </a:xfrm>
          <a:prstGeom prst="rect">
            <a:avLst/>
          </a:prstGeom>
          <a:noFill/>
        </p:spPr>
        <p:txBody>
          <a:bodyPr wrap="square" numCol="2">
            <a:noAutofit/>
          </a:bodyPr>
          <a:lstStyle/>
          <a:p>
            <a:pPr>
              <a:lnSpc>
                <a:spcPct val="150000"/>
              </a:lnSpc>
            </a:pPr>
            <a:r>
              <a:rPr lang="en-US" sz="1800" b="1" dirty="0">
                <a:latin typeface="Lato" panose="020F0502020204030203" pitchFamily="34" charset="0"/>
              </a:rPr>
              <a:t>TFS data includes:</a:t>
            </a:r>
          </a:p>
          <a:p>
            <a:pPr marL="285750" indent="-285750">
              <a:lnSpc>
                <a:spcPct val="150000"/>
              </a:lnSpc>
              <a:buFont typeface="Arial" panose="020B0604020202020204" pitchFamily="34" charset="0"/>
              <a:buChar char="•"/>
            </a:pPr>
            <a:r>
              <a:rPr lang="en-US" sz="1800" b="1" dirty="0">
                <a:latin typeface="Lato" panose="020F0502020204030203" pitchFamily="34" charset="0"/>
                <a:hlinkClick r:id="rId4"/>
              </a:rPr>
              <a:t>Count Date Status</a:t>
            </a:r>
            <a:endParaRPr lang="en-US" sz="1800" b="1" dirty="0">
              <a:latin typeface="Lato" panose="020F0502020204030203" pitchFamily="34" charset="0"/>
            </a:endParaRPr>
          </a:p>
          <a:p>
            <a:pPr marL="285750" indent="-285750">
              <a:lnSpc>
                <a:spcPct val="150000"/>
              </a:lnSpc>
              <a:buFont typeface="Arial" panose="020B0604020202020204" pitchFamily="34" charset="0"/>
              <a:buChar char="•"/>
            </a:pPr>
            <a:r>
              <a:rPr lang="en-US" sz="1800" b="1" dirty="0">
                <a:latin typeface="Lato" panose="020F0502020204030203" pitchFamily="34" charset="0"/>
                <a:hlinkClick r:id="rId5"/>
              </a:rPr>
              <a:t>Count Inclusion: 3</a:t>
            </a:r>
            <a:r>
              <a:rPr lang="en-US" sz="1800" b="1" baseline="30000" dirty="0">
                <a:latin typeface="Lato" panose="020F0502020204030203" pitchFamily="34" charset="0"/>
                <a:hlinkClick r:id="rId5"/>
              </a:rPr>
              <a:t>rd</a:t>
            </a:r>
            <a:r>
              <a:rPr lang="en-US" sz="1800" b="1" dirty="0">
                <a:latin typeface="Lato" panose="020F0502020204030203" pitchFamily="34" charset="0"/>
                <a:hlinkClick r:id="rId5"/>
              </a:rPr>
              <a:t> Friday of September</a:t>
            </a:r>
            <a:endParaRPr lang="en-US" sz="1800" b="1" dirty="0">
              <a:latin typeface="Lato" panose="020F0502020204030203" pitchFamily="34" charset="0"/>
            </a:endParaRPr>
          </a:p>
          <a:p>
            <a:pPr marL="285750" indent="-285750">
              <a:lnSpc>
                <a:spcPct val="150000"/>
              </a:lnSpc>
              <a:buFont typeface="Arial" panose="020B0604020202020204" pitchFamily="34" charset="0"/>
              <a:buChar char="•"/>
            </a:pPr>
            <a:r>
              <a:rPr lang="en-US" sz="1800" b="1" dirty="0">
                <a:latin typeface="Lato" panose="020F0502020204030203" pitchFamily="34" charset="0"/>
                <a:hlinkClick r:id="rId6"/>
              </a:rPr>
              <a:t>Submitting District</a:t>
            </a:r>
            <a:endParaRPr lang="en-US" sz="1800" b="1" dirty="0">
              <a:latin typeface="Lato" panose="020F0502020204030203" pitchFamily="34" charset="0"/>
            </a:endParaRPr>
          </a:p>
          <a:p>
            <a:pPr marL="285750" indent="-285750">
              <a:lnSpc>
                <a:spcPct val="150000"/>
              </a:lnSpc>
              <a:buFont typeface="Arial" panose="020B0604020202020204" pitchFamily="34" charset="0"/>
              <a:buChar char="•"/>
            </a:pPr>
            <a:r>
              <a:rPr lang="en-US" sz="1800" b="1" dirty="0">
                <a:latin typeface="Lato" panose="020F0502020204030203" pitchFamily="34" charset="0"/>
                <a:hlinkClick r:id="rId7"/>
              </a:rPr>
              <a:t>District of Residence</a:t>
            </a:r>
            <a:endParaRPr lang="en-US" sz="1800" b="1" dirty="0">
              <a:latin typeface="Lato" panose="020F0502020204030203" pitchFamily="34" charset="0"/>
            </a:endParaRPr>
          </a:p>
          <a:p>
            <a:pPr marL="285750" indent="-285750">
              <a:lnSpc>
                <a:spcPct val="150000"/>
              </a:lnSpc>
              <a:buFont typeface="Arial" panose="020B0604020202020204" pitchFamily="34" charset="0"/>
              <a:buChar char="•"/>
            </a:pPr>
            <a:r>
              <a:rPr lang="en-US" sz="1800" b="1" dirty="0">
                <a:latin typeface="Lato" panose="020F0502020204030203" pitchFamily="34" charset="0"/>
                <a:hlinkClick r:id="rId8"/>
              </a:rPr>
              <a:t>District/School of Accountability</a:t>
            </a:r>
            <a:endParaRPr lang="en-US" sz="1800" b="1" dirty="0">
              <a:latin typeface="Lato" panose="020F0502020204030203" pitchFamily="34" charset="0"/>
            </a:endParaRPr>
          </a:p>
          <a:p>
            <a:pPr marL="285750" indent="-285750">
              <a:lnSpc>
                <a:spcPct val="150000"/>
              </a:lnSpc>
              <a:buFont typeface="Arial" panose="020B0604020202020204" pitchFamily="34" charset="0"/>
              <a:buChar char="•"/>
            </a:pPr>
            <a:r>
              <a:rPr lang="en-US" sz="1800" b="1" dirty="0">
                <a:latin typeface="Lato" panose="020F0502020204030203" pitchFamily="34" charset="0"/>
              </a:rPr>
              <a:t>… </a:t>
            </a:r>
            <a:r>
              <a:rPr lang="en-US" sz="1800" b="1" dirty="0">
                <a:latin typeface="Lato" panose="020F0502020204030203" pitchFamily="34" charset="0"/>
                <a:hlinkClick r:id="rId9"/>
              </a:rPr>
              <a:t>Among Many others</a:t>
            </a:r>
            <a:r>
              <a:rPr lang="en-US" sz="1800" b="1" dirty="0">
                <a:latin typeface="Lato" panose="020F0502020204030203" pitchFamily="34" charset="0"/>
              </a:rPr>
              <a:t>. </a:t>
            </a:r>
          </a:p>
          <a:p>
            <a:pPr marL="0" lvl="1">
              <a:lnSpc>
                <a:spcPct val="200000"/>
              </a:lnSpc>
              <a:spcAft>
                <a:spcPts val="180"/>
              </a:spcAft>
            </a:pPr>
            <a:r>
              <a:rPr lang="en-US" sz="1800" b="1" dirty="0">
                <a:latin typeface="Lato" panose="020F0502020204030203" pitchFamily="34" charset="0"/>
                <a:ea typeface="Lato" panose="020F0502020204030203" pitchFamily="34" charset="0"/>
                <a:cs typeface="Lato" panose="020F0502020204030203" pitchFamily="34" charset="0"/>
              </a:rPr>
              <a:t>Helpful Resources:</a:t>
            </a:r>
            <a:endParaRPr lang="en-US" sz="1800" b="1" dirty="0">
              <a:latin typeface="Lato" panose="020F0502020204030203" pitchFamily="34" charset="0"/>
              <a:ea typeface="Lato" panose="020F0502020204030203" pitchFamily="34" charset="0"/>
              <a:cs typeface="Lato" panose="020F0502020204030203" pitchFamily="34" charset="0"/>
              <a:hlinkClick r:id="rId10"/>
            </a:endParaRPr>
          </a:p>
          <a:p>
            <a:pPr marL="164592" lvl="1" indent="-164592">
              <a:lnSpc>
                <a:spcPct val="20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10"/>
              </a:rPr>
              <a:t>Enrollment DQ Audit page</a:t>
            </a:r>
            <a:endParaRPr lang="en-US" sz="1800" b="1" dirty="0">
              <a:latin typeface="Lato" panose="020F0502020204030203" pitchFamily="34" charset="0"/>
              <a:ea typeface="Lato" panose="020F0502020204030203" pitchFamily="34" charset="0"/>
              <a:cs typeface="Lato" panose="020F0502020204030203" pitchFamily="34" charset="0"/>
            </a:endParaRPr>
          </a:p>
          <a:p>
            <a:pPr marL="164592" lvl="1" indent="-164592">
              <a:lnSpc>
                <a:spcPct val="200000"/>
              </a:lnSpc>
              <a:spcAft>
                <a:spcPts val="18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hlinkClick r:id="rId11"/>
              </a:rPr>
              <a:t>TFS DQ Audit page</a:t>
            </a:r>
            <a:endParaRPr lang="en-US" sz="1800" b="1" dirty="0">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7F23ADE9-F506-155B-7267-6166E36A89B3}"/>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78183" y="33580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0635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October 1 Child Count</a:t>
            </a:r>
            <a:b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b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t>
            </a:r>
            <a:r>
              <a:rPr lang="en-US" b="1" dirty="0">
                <a:ea typeface="+mn-ea"/>
                <a:cs typeface="+mn-cs"/>
              </a:rPr>
              <a:t>P</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art of December Snapshot)</a:t>
            </a:r>
          </a:p>
        </p:txBody>
      </p:sp>
      <p:sp>
        <p:nvSpPr>
          <p:cNvPr id="5" name="TextBox 4">
            <a:extLst>
              <a:ext uri="{FF2B5EF4-FFF2-40B4-BE49-F238E27FC236}">
                <a16:creationId xmlns:a16="http://schemas.microsoft.com/office/drawing/2014/main" id="{7D354616-5DC2-DE1C-77B4-00DE22B76582}"/>
              </a:ext>
            </a:extLst>
          </p:cNvPr>
          <p:cNvSpPr txBox="1"/>
          <p:nvPr/>
        </p:nvSpPr>
        <p:spPr>
          <a:xfrm>
            <a:off x="446882" y="953660"/>
            <a:ext cx="8248386" cy="2990562"/>
          </a:xfrm>
          <a:prstGeom prst="rect">
            <a:avLst/>
          </a:prstGeom>
          <a:noFill/>
        </p:spPr>
        <p:txBody>
          <a:bodyPr wrap="square">
            <a:spAutoFit/>
          </a:bodyPr>
          <a:lstStyle/>
          <a:p>
            <a:pPr>
              <a:lnSpc>
                <a:spcPct val="150000"/>
              </a:lnSpc>
            </a:pPr>
            <a:r>
              <a:rPr lang="en-US" sz="1800" b="1" dirty="0">
                <a:latin typeface="Lato" panose="020F0502020204030203" pitchFamily="34" charset="0"/>
              </a:rPr>
              <a:t>October 1 data includes:</a:t>
            </a: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hlinkClick r:id="rId4"/>
              </a:rPr>
              <a:t>Count Inclusion</a:t>
            </a: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Special Education- </a:t>
            </a:r>
            <a:r>
              <a:rPr lang="en-US" sz="1800" b="1" dirty="0">
                <a:latin typeface="Lato" panose="020F0502020204030203" pitchFamily="34" charset="0"/>
                <a:hlinkClick r:id="rId5"/>
              </a:rPr>
              <a:t>sSEPA records Begin</a:t>
            </a: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nb-NO" sz="1800" b="1" dirty="0">
                <a:latin typeface="Lato" panose="020F0502020204030203" pitchFamily="34" charset="0"/>
                <a:hlinkClick r:id="rId6"/>
              </a:rPr>
              <a:t>PPP (Parent Placed Private) Enrollment Type</a:t>
            </a: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hlinkClick r:id="rId7"/>
              </a:rPr>
              <a:t>Educational Environment Codes</a:t>
            </a: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*Private Choice Schools are excluded from this collection.</a:t>
            </a:r>
          </a:p>
          <a:p>
            <a:pPr marL="285750" indent="-285750">
              <a:buFont typeface="Arial" panose="020B0604020202020204" pitchFamily="34" charset="0"/>
              <a:buChar char="•"/>
            </a:pPr>
            <a:endParaRPr lang="en-US" sz="1800" b="1" dirty="0">
              <a:latin typeface="Lato" panose="020F0502020204030203" pitchFamily="34" charset="0"/>
            </a:endParaRPr>
          </a:p>
        </p:txBody>
      </p:sp>
      <p:pic>
        <p:nvPicPr>
          <p:cNvPr id="3" name="Picture 2">
            <a:extLst>
              <a:ext uri="{FF2B5EF4-FFF2-40B4-BE49-F238E27FC236}">
                <a16:creationId xmlns:a16="http://schemas.microsoft.com/office/drawing/2014/main" id="{7F23ADE9-F506-155B-7267-6166E36A89B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8183" y="33580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668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688adb5f50_0_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Annual Data Collection Cycles</a:t>
            </a:r>
          </a:p>
        </p:txBody>
      </p:sp>
      <p:graphicFrame>
        <p:nvGraphicFramePr>
          <p:cNvPr id="10" name="Diagram 9" descr="A flowchart of level 2 error cycles: from February to June pay attention to Spring Snapshot data errors. From July to September, clean up Year End data. From September to December, pay attention to fall snapshot data. ">
            <a:extLst>
              <a:ext uri="{FF2B5EF4-FFF2-40B4-BE49-F238E27FC236}">
                <a16:creationId xmlns:a16="http://schemas.microsoft.com/office/drawing/2014/main" id="{876EDEA6-C17A-9A2E-D56F-C6380CF6089B}"/>
              </a:ext>
            </a:extLst>
          </p:cNvPr>
          <p:cNvGraphicFramePr/>
          <p:nvPr>
            <p:extLst>
              <p:ext uri="{D42A27DB-BD31-4B8C-83A1-F6EECF244321}">
                <p14:modId xmlns:p14="http://schemas.microsoft.com/office/powerpoint/2010/main" val="1912776341"/>
              </p:ext>
            </p:extLst>
          </p:nvPr>
        </p:nvGraphicFramePr>
        <p:xfrm>
          <a:off x="0" y="92233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A097B552-1311-EFC5-908D-7D5105D35793}"/>
              </a:ext>
            </a:extLst>
          </p:cNvPr>
          <p:cNvSpPr txBox="1"/>
          <p:nvPr/>
        </p:nvSpPr>
        <p:spPr>
          <a:xfrm>
            <a:off x="4068726" y="1512701"/>
            <a:ext cx="5075274" cy="985976"/>
          </a:xfrm>
          <a:prstGeom prst="rect">
            <a:avLst/>
          </a:prstGeom>
          <a:noFill/>
        </p:spPr>
        <p:txBody>
          <a:bodyPr wrap="square" rtlCol="0">
            <a:noAutofit/>
          </a:bodyPr>
          <a:lstStyle/>
          <a:p>
            <a:r>
              <a:rPr lang="en-US" sz="1400" b="1" dirty="0">
                <a:solidFill>
                  <a:schemeClr val="tx1"/>
                </a:solidFill>
                <a:latin typeface="Lato" panose="020F0502020204030203" pitchFamily="34" charset="0"/>
              </a:rPr>
              <a:t>Prep current year demographic data for the Spring Snapshot, ~AND~ </a:t>
            </a:r>
          </a:p>
          <a:p>
            <a:r>
              <a:rPr lang="en-US" sz="1400" b="1" dirty="0">
                <a:solidFill>
                  <a:schemeClr val="tx1"/>
                </a:solidFill>
                <a:latin typeface="Lato" panose="020F0502020204030203" pitchFamily="34" charset="0"/>
              </a:rPr>
              <a:t>Roster data for the upcoming school year.</a:t>
            </a:r>
          </a:p>
          <a:p>
            <a:endParaRPr lang="en-US" dirty="0"/>
          </a:p>
        </p:txBody>
      </p:sp>
      <p:sp>
        <p:nvSpPr>
          <p:cNvPr id="12" name="TextBox 11">
            <a:extLst>
              <a:ext uri="{FF2B5EF4-FFF2-40B4-BE49-F238E27FC236}">
                <a16:creationId xmlns:a16="http://schemas.microsoft.com/office/drawing/2014/main" id="{C57D86FE-301A-0DC7-19C9-65B6A1D53FD4}"/>
              </a:ext>
            </a:extLst>
          </p:cNvPr>
          <p:cNvSpPr txBox="1"/>
          <p:nvPr/>
        </p:nvSpPr>
        <p:spPr>
          <a:xfrm>
            <a:off x="3627563" y="2634511"/>
            <a:ext cx="4705089" cy="738664"/>
          </a:xfrm>
          <a:prstGeom prst="rect">
            <a:avLst/>
          </a:prstGeom>
          <a:noFill/>
        </p:spPr>
        <p:txBody>
          <a:bodyPr wrap="square" rtlCol="0">
            <a:spAutoFit/>
          </a:bodyPr>
          <a:lstStyle/>
          <a:p>
            <a:r>
              <a:rPr lang="en-US" sz="1400" b="1" dirty="0">
                <a:solidFill>
                  <a:schemeClr val="tx1"/>
                </a:solidFill>
                <a:latin typeface="Lato" panose="020F0502020204030203" pitchFamily="34" charset="0"/>
              </a:rPr>
              <a:t>Prep Year </a:t>
            </a:r>
            <a:r>
              <a:rPr lang="en-US" sz="1400" b="1" dirty="0">
                <a:latin typeface="Lato" panose="020F0502020204030203" pitchFamily="34" charset="0"/>
              </a:rPr>
              <a:t>E</a:t>
            </a:r>
            <a:r>
              <a:rPr lang="en-US" sz="1400" b="1" dirty="0">
                <a:solidFill>
                  <a:schemeClr val="tx1"/>
                </a:solidFill>
                <a:latin typeface="Lato" panose="020F0502020204030203" pitchFamily="34" charset="0"/>
              </a:rPr>
              <a:t>nd (YE) completion data </a:t>
            </a:r>
          </a:p>
          <a:p>
            <a:r>
              <a:rPr lang="en-US" sz="1400" b="1" dirty="0">
                <a:solidFill>
                  <a:schemeClr val="tx1"/>
                </a:solidFill>
                <a:latin typeface="Lato" panose="020F0502020204030203" pitchFamily="34" charset="0"/>
              </a:rPr>
              <a:t>~AND~ </a:t>
            </a:r>
          </a:p>
          <a:p>
            <a:r>
              <a:rPr lang="en-US" sz="1400" b="1" dirty="0">
                <a:solidFill>
                  <a:schemeClr val="tx1"/>
                </a:solidFill>
                <a:latin typeface="Lato" panose="020F0502020204030203" pitchFamily="34" charset="0"/>
              </a:rPr>
              <a:t> </a:t>
            </a:r>
            <a:r>
              <a:rPr lang="en-US" sz="1400" b="1" dirty="0">
                <a:latin typeface="Lato" panose="020F0502020204030203" pitchFamily="34" charset="0"/>
              </a:rPr>
              <a:t>P</a:t>
            </a:r>
            <a:r>
              <a:rPr lang="en-US" sz="1400" b="1" dirty="0">
                <a:solidFill>
                  <a:schemeClr val="tx1"/>
                </a:solidFill>
                <a:latin typeface="Lato" panose="020F0502020204030203" pitchFamily="34" charset="0"/>
              </a:rPr>
              <a:t>rior year Career and Technical Education (CTE) data</a:t>
            </a:r>
          </a:p>
        </p:txBody>
      </p:sp>
      <p:sp>
        <p:nvSpPr>
          <p:cNvPr id="14" name="TextBox 13">
            <a:extLst>
              <a:ext uri="{FF2B5EF4-FFF2-40B4-BE49-F238E27FC236}">
                <a16:creationId xmlns:a16="http://schemas.microsoft.com/office/drawing/2014/main" id="{B9F03FD4-FF9C-C78F-E0A3-A55402A3FDAD}"/>
              </a:ext>
            </a:extLst>
          </p:cNvPr>
          <p:cNvSpPr txBox="1"/>
          <p:nvPr/>
        </p:nvSpPr>
        <p:spPr>
          <a:xfrm>
            <a:off x="4149971" y="3871106"/>
            <a:ext cx="4813005" cy="523220"/>
          </a:xfrm>
          <a:prstGeom prst="rect">
            <a:avLst/>
          </a:prstGeom>
          <a:noFill/>
        </p:spPr>
        <p:txBody>
          <a:bodyPr wrap="square">
            <a:spAutoFit/>
          </a:bodyPr>
          <a:lstStyle/>
          <a:p>
            <a:r>
              <a:rPr lang="en-US" sz="1400" b="1" dirty="0">
                <a:solidFill>
                  <a:schemeClr val="tx1"/>
                </a:solidFill>
                <a:latin typeface="Lato" panose="020F0502020204030203" pitchFamily="34" charset="0"/>
              </a:rPr>
              <a:t>Prep: </a:t>
            </a:r>
          </a:p>
          <a:p>
            <a:r>
              <a:rPr lang="en-US" sz="1400" b="1" dirty="0">
                <a:solidFill>
                  <a:schemeClr val="tx1"/>
                </a:solidFill>
                <a:latin typeface="Lato" panose="020F0502020204030203" pitchFamily="34" charset="0"/>
              </a:rPr>
              <a:t>Demographics, District Library Plan, Graduation Plan, TFS </a:t>
            </a:r>
            <a:endParaRPr lang="en-US" b="1" dirty="0">
              <a:latin typeface="Lato" panose="020F0502020204030203" pitchFamily="34" charset="0"/>
            </a:endParaRPr>
          </a:p>
        </p:txBody>
      </p:sp>
      <p:sp>
        <p:nvSpPr>
          <p:cNvPr id="21" name="TextBox 20">
            <a:extLst>
              <a:ext uri="{FF2B5EF4-FFF2-40B4-BE49-F238E27FC236}">
                <a16:creationId xmlns:a16="http://schemas.microsoft.com/office/drawing/2014/main" id="{EA1CFC56-4608-2346-D7CD-E36160F0D8A0}"/>
              </a:ext>
              <a:ext uri="{C183D7F6-B498-43B3-948B-1728B52AA6E4}">
                <adec:decorative xmlns:adec="http://schemas.microsoft.com/office/drawing/2017/decorative" val="1"/>
              </a:ext>
            </a:extLst>
          </p:cNvPr>
          <p:cNvSpPr txBox="1"/>
          <p:nvPr/>
        </p:nvSpPr>
        <p:spPr>
          <a:xfrm>
            <a:off x="1020726" y="1841582"/>
            <a:ext cx="1521241" cy="307777"/>
          </a:xfrm>
          <a:prstGeom prst="rect">
            <a:avLst/>
          </a:prstGeom>
          <a:noFill/>
        </p:spPr>
        <p:txBody>
          <a:bodyPr wrap="square">
            <a:spAutoFit/>
          </a:bodyPr>
          <a:lstStyle/>
          <a:p>
            <a:pPr algn="r">
              <a:spcBef>
                <a:spcPts val="600"/>
              </a:spcBef>
            </a:pPr>
            <a:r>
              <a:rPr lang="en-US" sz="1400" b="1" dirty="0">
                <a:solidFill>
                  <a:schemeClr val="tx1"/>
                </a:solidFill>
                <a:latin typeface="Lato" panose="020F0502020204030203" pitchFamily="34" charset="0"/>
                <a:sym typeface="Lato"/>
              </a:rPr>
              <a:t>Spring Snapshot</a:t>
            </a:r>
            <a:endParaRPr lang="en-US" sz="1158" dirty="0">
              <a:solidFill>
                <a:schemeClr val="tx1"/>
              </a:solidFill>
              <a:latin typeface="Calibri" panose="020F0502020204030204" pitchFamily="34" charset="0"/>
              <a:sym typeface="Lato"/>
            </a:endParaRPr>
          </a:p>
        </p:txBody>
      </p:sp>
      <p:sp>
        <p:nvSpPr>
          <p:cNvPr id="22" name="TextBox 21">
            <a:extLst>
              <a:ext uri="{FF2B5EF4-FFF2-40B4-BE49-F238E27FC236}">
                <a16:creationId xmlns:a16="http://schemas.microsoft.com/office/drawing/2014/main" id="{59C56516-2A0C-4439-5E1C-34F2BDE76D15}"/>
              </a:ext>
              <a:ext uri="{C183D7F6-B498-43B3-948B-1728B52AA6E4}">
                <adec:decorative xmlns:adec="http://schemas.microsoft.com/office/drawing/2017/decorative" val="1"/>
              </a:ext>
            </a:extLst>
          </p:cNvPr>
          <p:cNvSpPr txBox="1"/>
          <p:nvPr/>
        </p:nvSpPr>
        <p:spPr>
          <a:xfrm>
            <a:off x="776484" y="2849954"/>
            <a:ext cx="1171546" cy="307777"/>
          </a:xfrm>
          <a:prstGeom prst="rect">
            <a:avLst/>
          </a:prstGeom>
          <a:noFill/>
        </p:spPr>
        <p:txBody>
          <a:bodyPr wrap="square">
            <a:spAutoFit/>
          </a:bodyPr>
          <a:lstStyle/>
          <a:p>
            <a:pPr algn="r">
              <a:spcBef>
                <a:spcPts val="600"/>
              </a:spcBef>
            </a:pPr>
            <a:r>
              <a:rPr lang="en-US" sz="1400" b="1" dirty="0">
                <a:solidFill>
                  <a:schemeClr val="tx1"/>
                </a:solidFill>
                <a:latin typeface="Lato" panose="020F0502020204030203" pitchFamily="34" charset="0"/>
                <a:sym typeface="Lato"/>
              </a:rPr>
              <a:t>Year End</a:t>
            </a:r>
          </a:p>
        </p:txBody>
      </p:sp>
      <p:sp>
        <p:nvSpPr>
          <p:cNvPr id="23" name="TextBox 22">
            <a:extLst>
              <a:ext uri="{FF2B5EF4-FFF2-40B4-BE49-F238E27FC236}">
                <a16:creationId xmlns:a16="http://schemas.microsoft.com/office/drawing/2014/main" id="{3AD2681A-098F-ECB1-8C0F-B6A5950154E3}"/>
              </a:ext>
              <a:ext uri="{C183D7F6-B498-43B3-948B-1728B52AA6E4}">
                <adec:decorative xmlns:adec="http://schemas.microsoft.com/office/drawing/2017/decorative" val="1"/>
              </a:ext>
            </a:extLst>
          </p:cNvPr>
          <p:cNvSpPr txBox="1"/>
          <p:nvPr/>
        </p:nvSpPr>
        <p:spPr>
          <a:xfrm>
            <a:off x="1132243" y="4086549"/>
            <a:ext cx="1409724" cy="307777"/>
          </a:xfrm>
          <a:prstGeom prst="rect">
            <a:avLst/>
          </a:prstGeom>
          <a:noFill/>
        </p:spPr>
        <p:txBody>
          <a:bodyPr wrap="square" lIns="91440" tIns="45720" rIns="91440" bIns="45720" anchor="t">
            <a:spAutoFit/>
          </a:bodyPr>
          <a:lstStyle/>
          <a:p>
            <a:pPr algn="r">
              <a:spcBef>
                <a:spcPts val="600"/>
              </a:spcBef>
            </a:pPr>
            <a:r>
              <a:rPr lang="en-US" sz="1400" b="1" dirty="0">
                <a:solidFill>
                  <a:schemeClr val="tx1"/>
                </a:solidFill>
                <a:latin typeface="Lato" panose="020F0502020204030203" pitchFamily="34" charset="0"/>
                <a:sym typeface="Lato"/>
              </a:rPr>
              <a:t>Fall Snapshot</a:t>
            </a:r>
            <a:endParaRPr lang="en-US" sz="1400" b="1" dirty="0">
              <a:solidFill>
                <a:schemeClr val="tx1"/>
              </a:solidFill>
              <a:latin typeface="Lato" panose="020F0502020204030203" pitchFamily="34" charset="0"/>
            </a:endParaRPr>
          </a:p>
        </p:txBody>
      </p:sp>
      <p:sp>
        <p:nvSpPr>
          <p:cNvPr id="5" name="TextBox 4">
            <a:extLst>
              <a:ext uri="{FF2B5EF4-FFF2-40B4-BE49-F238E27FC236}">
                <a16:creationId xmlns:a16="http://schemas.microsoft.com/office/drawing/2014/main" id="{837545DA-C8E4-8D85-4388-DEF574EE26B9}"/>
              </a:ext>
            </a:extLst>
          </p:cNvPr>
          <p:cNvSpPr txBox="1"/>
          <p:nvPr/>
        </p:nvSpPr>
        <p:spPr>
          <a:xfrm>
            <a:off x="5932087" y="4617897"/>
            <a:ext cx="2600984" cy="448713"/>
          </a:xfrm>
          <a:prstGeom prst="rect">
            <a:avLst/>
          </a:prstGeom>
          <a:noFill/>
        </p:spPr>
        <p:txBody>
          <a:bodyPr wrap="square">
            <a:spAutoFit/>
          </a:bodyPr>
          <a:lstStyle/>
          <a:p>
            <a:pPr>
              <a:spcBef>
                <a:spcPts val="600"/>
              </a:spcBef>
            </a:pPr>
            <a:r>
              <a:rPr lang="en-US" sz="1158" dirty="0">
                <a:solidFill>
                  <a:schemeClr val="tx1"/>
                </a:solidFill>
                <a:latin typeface="Calibri" panose="020F0502020204030204" pitchFamily="34" charset="0"/>
                <a:sym typeface="Lato"/>
              </a:rPr>
              <a:t>Source: </a:t>
            </a:r>
            <a:r>
              <a:rPr lang="en-US" sz="1158" dirty="0">
                <a:solidFill>
                  <a:schemeClr val="tx1"/>
                </a:solidFill>
                <a:latin typeface="Calibri" panose="020F0502020204030204" pitchFamily="34" charset="0"/>
                <a:sym typeface="Lato"/>
                <a:hlinkClick r:id="rId9"/>
              </a:rPr>
              <a:t>Snapshot Preparation Guidance</a:t>
            </a:r>
            <a:endParaRPr lang="en-US" sz="1158" dirty="0">
              <a:solidFill>
                <a:schemeClr val="tx1"/>
              </a:solidFill>
              <a:latin typeface="Calibri" panose="020F0502020204030204" pitchFamily="34" charset="0"/>
              <a:sym typeface="Lato"/>
            </a:endParaRPr>
          </a:p>
          <a:p>
            <a:pPr marL="171450" indent="-171450">
              <a:buFont typeface="Arial" panose="020B0604020202020204" pitchFamily="34" charset="0"/>
              <a:buChar char="•"/>
            </a:pPr>
            <a:endParaRPr lang="en-US" sz="1158" dirty="0">
              <a:solidFill>
                <a:schemeClr val="tx1"/>
              </a:solidFill>
              <a:latin typeface="Calibri" panose="020F0502020204030204" pitchFamily="34" charset="0"/>
              <a:sym typeface="Lato"/>
            </a:endParaRPr>
          </a:p>
        </p:txBody>
      </p:sp>
    </p:spTree>
    <p:custDataLst>
      <p:tags r:id="rId1"/>
    </p:custDataLst>
    <p:extLst>
      <p:ext uri="{BB962C8B-B14F-4D97-AF65-F5344CB8AC3E}">
        <p14:creationId xmlns:p14="http://schemas.microsoft.com/office/powerpoint/2010/main" val="3537608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Year End Data Collection</a:t>
            </a:r>
            <a:b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b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t>
            </a:r>
            <a:r>
              <a:rPr lang="en-US" b="1" dirty="0">
                <a:ea typeface="+mn-ea"/>
                <a:cs typeface="+mn-cs"/>
              </a:rPr>
              <a:t>P</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art of December Snapshot)</a:t>
            </a:r>
          </a:p>
        </p:txBody>
      </p:sp>
      <p:sp>
        <p:nvSpPr>
          <p:cNvPr id="5" name="TextBox 4">
            <a:extLst>
              <a:ext uri="{FF2B5EF4-FFF2-40B4-BE49-F238E27FC236}">
                <a16:creationId xmlns:a16="http://schemas.microsoft.com/office/drawing/2014/main" id="{7D354616-5DC2-DE1C-77B4-00DE22B76582}"/>
              </a:ext>
            </a:extLst>
          </p:cNvPr>
          <p:cNvSpPr txBox="1"/>
          <p:nvPr/>
        </p:nvSpPr>
        <p:spPr>
          <a:xfrm>
            <a:off x="446882" y="953660"/>
            <a:ext cx="8248386" cy="2446824"/>
          </a:xfrm>
          <a:prstGeom prst="rect">
            <a:avLst/>
          </a:prstGeom>
          <a:noFill/>
        </p:spPr>
        <p:txBody>
          <a:bodyPr wrap="square">
            <a:spAutoFit/>
          </a:bodyPr>
          <a:lstStyle/>
          <a:p>
            <a:pPr>
              <a:lnSpc>
                <a:spcPct val="150000"/>
              </a:lnSpc>
            </a:pPr>
            <a:r>
              <a:rPr lang="en-US" sz="1800" b="1" dirty="0">
                <a:latin typeface="Lato" panose="020F0502020204030203" pitchFamily="34" charset="0"/>
              </a:rPr>
              <a:t>This data is covered in our End of Year section!</a:t>
            </a:r>
          </a:p>
          <a:p>
            <a:pPr>
              <a:lnSpc>
                <a:spcPct val="150000"/>
              </a:lnSpc>
            </a:pPr>
            <a:endParaRPr lang="en-US" sz="1800" b="1" dirty="0">
              <a:latin typeface="Lato" panose="020F0502020204030203" pitchFamily="34" charset="0"/>
            </a:endParaRPr>
          </a:p>
          <a:p>
            <a:pPr>
              <a:lnSpc>
                <a:spcPct val="150000"/>
              </a:lnSpc>
            </a:pPr>
            <a:r>
              <a:rPr lang="en-US" sz="1800" b="1" dirty="0">
                <a:latin typeface="Lato" panose="020F0502020204030203" pitchFamily="34" charset="0"/>
              </a:rPr>
              <a:t>You can find all the data elements the fall under each collection by visiting the </a:t>
            </a:r>
            <a:r>
              <a:rPr lang="en-US" sz="1800" b="1" dirty="0">
                <a:latin typeface="Lato" panose="020F0502020204030203" pitchFamily="34" charset="0"/>
                <a:hlinkClick r:id="rId3"/>
              </a:rPr>
              <a:t>WISE Data Elements landing page</a:t>
            </a:r>
            <a:r>
              <a:rPr lang="en-US" sz="1800" b="1" dirty="0">
                <a:latin typeface="Lato" panose="020F0502020204030203" pitchFamily="34" charset="0"/>
              </a:rPr>
              <a:t>, selecting the “Collection” filter you want, and clicking the ‘Apply’ button.</a:t>
            </a:r>
          </a:p>
          <a:p>
            <a:pPr marL="285750" indent="-285750">
              <a:buFont typeface="Arial" panose="020B0604020202020204" pitchFamily="34" charset="0"/>
              <a:buChar char="•"/>
            </a:pPr>
            <a:endParaRPr lang="en-US" sz="1800" b="1" dirty="0">
              <a:latin typeface="Lato" panose="020F0502020204030203" pitchFamily="34" charset="0"/>
            </a:endParaRPr>
          </a:p>
        </p:txBody>
      </p:sp>
      <p:pic>
        <p:nvPicPr>
          <p:cNvPr id="3" name="Picture 2">
            <a:extLst>
              <a:ext uri="{FF2B5EF4-FFF2-40B4-BE49-F238E27FC236}">
                <a16:creationId xmlns:a16="http://schemas.microsoft.com/office/drawing/2014/main" id="{7F23ADE9-F506-155B-7267-6166E36A89B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183" y="33580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1678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Year-End Student Data Collection </a:t>
            </a:r>
            <a:b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b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a:t>
            </a:r>
            <a:r>
              <a:rPr lang="en-US" b="1">
                <a:ea typeface="+mn-ea"/>
                <a:cs typeface="+mn-cs"/>
              </a:rPr>
              <a:t>P</a:t>
            </a: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art of December Snapshot)</a:t>
            </a:r>
          </a:p>
        </p:txBody>
      </p:sp>
      <p:sp>
        <p:nvSpPr>
          <p:cNvPr id="5" name="TextBox 4">
            <a:extLst>
              <a:ext uri="{FF2B5EF4-FFF2-40B4-BE49-F238E27FC236}">
                <a16:creationId xmlns:a16="http://schemas.microsoft.com/office/drawing/2014/main" id="{7D354616-5DC2-DE1C-77B4-00DE22B76582}"/>
              </a:ext>
            </a:extLst>
          </p:cNvPr>
          <p:cNvSpPr txBox="1"/>
          <p:nvPr/>
        </p:nvSpPr>
        <p:spPr>
          <a:xfrm>
            <a:off x="446882" y="953660"/>
            <a:ext cx="8248386" cy="646331"/>
          </a:xfrm>
          <a:prstGeom prst="rect">
            <a:avLst/>
          </a:prstGeom>
          <a:noFill/>
        </p:spPr>
        <p:txBody>
          <a:bodyPr wrap="square" lIns="91440" tIns="45720" rIns="91440" bIns="45720" anchor="t">
            <a:spAutoFit/>
          </a:bodyPr>
          <a:lstStyle/>
          <a:p>
            <a:r>
              <a:rPr lang="en-US" sz="1800" b="1">
                <a:latin typeface="Lato" panose="020F0502020204030203" pitchFamily="34" charset="0"/>
              </a:rPr>
              <a:t>Year End (YE) data encompasses all the data collected at the end of the previous academic year, including:</a:t>
            </a:r>
            <a:endParaRPr lang="en-US"/>
          </a:p>
        </p:txBody>
      </p:sp>
      <p:sp>
        <p:nvSpPr>
          <p:cNvPr id="7" name="TextBox 6">
            <a:extLst>
              <a:ext uri="{FF2B5EF4-FFF2-40B4-BE49-F238E27FC236}">
                <a16:creationId xmlns:a16="http://schemas.microsoft.com/office/drawing/2014/main" id="{57A56FAC-5BE6-F6C7-C81C-D6024DB424AD}"/>
              </a:ext>
            </a:extLst>
          </p:cNvPr>
          <p:cNvSpPr txBox="1"/>
          <p:nvPr/>
        </p:nvSpPr>
        <p:spPr>
          <a:xfrm>
            <a:off x="1769535" y="1599991"/>
            <a:ext cx="3648208" cy="3067506"/>
          </a:xfrm>
          <a:prstGeom prst="rect">
            <a:avLst/>
          </a:prstGeom>
          <a:noFill/>
        </p:spPr>
        <p:txBody>
          <a:bodyPr wrap="square">
            <a:spAutoFit/>
          </a:bodyPr>
          <a:lstStyle/>
          <a:p>
            <a:pPr marL="164592" indent="-164592">
              <a:spcAft>
                <a:spcPts val="180"/>
              </a:spcAft>
              <a:buFont typeface="Arial" panose="020B0604020202020204" pitchFamily="34" charset="0"/>
              <a:buChar char="•"/>
            </a:pPr>
            <a:r>
              <a:rPr lang="en-US" sz="1800" b="1">
                <a:latin typeface="Lato" panose="020F0502020204030203" pitchFamily="34" charset="0"/>
                <a:hlinkClick r:id="rId3"/>
              </a:rPr>
              <a:t>Attendance</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4"/>
              </a:rPr>
              <a:t>Food Service Eligibility</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5"/>
              </a:rPr>
              <a:t>Disability Status </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6"/>
              </a:rPr>
              <a:t>Economic Disadvantage Status</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7"/>
              </a:rPr>
              <a:t>Gender</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8"/>
              </a:rPr>
              <a:t>Grade Level</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9"/>
              </a:rPr>
              <a:t>Homeless Status*</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0"/>
              </a:rPr>
              <a:t>Immigrant (Title III)</a:t>
            </a:r>
            <a:endParaRPr lang="en-US" sz="1800" b="1">
              <a:latin typeface="Lato" panose="020F0502020204030203" pitchFamily="34" charset="0"/>
            </a:endParaRPr>
          </a:p>
          <a:p>
            <a:pPr marL="285750" indent="-285750">
              <a:buFont typeface="Arial" panose="020B0604020202020204" pitchFamily="34" charset="0"/>
              <a:buChar char="•"/>
            </a:pPr>
            <a:endParaRPr lang="en-US" sz="1800" b="1">
              <a:latin typeface="Lato" panose="020F0502020204030203" pitchFamily="34" charset="0"/>
            </a:endParaRPr>
          </a:p>
          <a:p>
            <a:r>
              <a:rPr lang="en-US" sz="1800" b="1">
                <a:latin typeface="Lato" panose="020F0502020204030203" pitchFamily="34" charset="0"/>
              </a:rPr>
              <a:t> </a:t>
            </a:r>
          </a:p>
        </p:txBody>
      </p:sp>
      <p:sp>
        <p:nvSpPr>
          <p:cNvPr id="9" name="TextBox 8">
            <a:extLst>
              <a:ext uri="{FF2B5EF4-FFF2-40B4-BE49-F238E27FC236}">
                <a16:creationId xmlns:a16="http://schemas.microsoft.com/office/drawing/2014/main" id="{374646B8-6B50-F885-A74D-1BEC66F1D85E}"/>
              </a:ext>
            </a:extLst>
          </p:cNvPr>
          <p:cNvSpPr txBox="1"/>
          <p:nvPr/>
        </p:nvSpPr>
        <p:spPr>
          <a:xfrm>
            <a:off x="5417743" y="1479868"/>
            <a:ext cx="4124193" cy="3668761"/>
          </a:xfrm>
          <a:prstGeom prst="rect">
            <a:avLst/>
          </a:prstGeom>
          <a:noFill/>
        </p:spPr>
        <p:txBody>
          <a:bodyPr wrap="square">
            <a:spAutoFit/>
          </a:bodyPr>
          <a:lstStyle/>
          <a:p>
            <a:pPr marL="164592" indent="-164592">
              <a:spcAft>
                <a:spcPts val="180"/>
              </a:spcAft>
              <a:buFont typeface="Arial" panose="020B0604020202020204" pitchFamily="34" charset="0"/>
              <a:buChar char="•"/>
            </a:pPr>
            <a:r>
              <a:rPr lang="en-US" sz="1800" b="1">
                <a:latin typeface="Lato" panose="020F0502020204030203" pitchFamily="34" charset="0"/>
                <a:hlinkClick r:id="rId11"/>
              </a:rPr>
              <a:t>Parent in Military</a:t>
            </a:r>
            <a:endParaRPr lang="en-US" sz="1800" b="1">
              <a:latin typeface="Lato" panose="020F0502020204030203" pitchFamily="34" charset="0"/>
              <a:hlinkClick r:id="rId12"/>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2"/>
              </a:rPr>
              <a:t>Race/Ethnicity</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3"/>
              </a:rPr>
              <a:t>Discipline</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4"/>
              </a:rPr>
              <a:t>District Library Plan</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5"/>
              </a:rPr>
              <a:t>Dropouts</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16"/>
              </a:rPr>
              <a:t>Enrollment Type</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rPr>
              <a:t>Graduation</a:t>
            </a:r>
          </a:p>
          <a:p>
            <a:pPr marL="164592" indent="-164592">
              <a:spcAft>
                <a:spcPts val="180"/>
              </a:spcAft>
              <a:buFont typeface="Arial" panose="020B0604020202020204" pitchFamily="34" charset="0"/>
              <a:buChar char="•"/>
            </a:pPr>
            <a:r>
              <a:rPr lang="en-US" sz="1800" b="1">
                <a:latin typeface="Lato" panose="020F0502020204030203" pitchFamily="34" charset="0"/>
              </a:rPr>
              <a:t>Exits (</a:t>
            </a:r>
            <a:r>
              <a:rPr lang="en-US" sz="1800" b="1">
                <a:latin typeface="Lato" panose="020F0502020204030203" pitchFamily="34" charset="0"/>
                <a:hlinkClick r:id="rId17"/>
              </a:rPr>
              <a:t>Exit Dates</a:t>
            </a:r>
            <a:r>
              <a:rPr lang="en-US" sz="1800" b="1">
                <a:latin typeface="Lato" panose="020F0502020204030203" pitchFamily="34" charset="0"/>
              </a:rPr>
              <a:t>, </a:t>
            </a:r>
            <a:r>
              <a:rPr lang="en-US" sz="1800" b="1">
                <a:latin typeface="Lato" panose="020F0502020204030203" pitchFamily="34" charset="0"/>
                <a:hlinkClick r:id="rId18"/>
              </a:rPr>
              <a:t>Exit Types</a:t>
            </a:r>
            <a:r>
              <a:rPr lang="en-US" sz="1800" b="1">
                <a:latin typeface="Lato" panose="020F0502020204030203" pitchFamily="34" charset="0"/>
              </a:rPr>
              <a:t>)</a:t>
            </a:r>
          </a:p>
          <a:p>
            <a:pPr marL="164592" indent="-164592">
              <a:spcAft>
                <a:spcPts val="180"/>
              </a:spcAft>
              <a:buFont typeface="Arial" panose="020B0604020202020204" pitchFamily="34" charset="0"/>
              <a:buChar char="•"/>
            </a:pPr>
            <a:r>
              <a:rPr lang="en-US" sz="1800" b="1">
                <a:latin typeface="Lato" panose="020F0502020204030203" pitchFamily="34" charset="0"/>
              </a:rPr>
              <a:t>Roster</a:t>
            </a:r>
          </a:p>
          <a:p>
            <a:pPr marL="164592" indent="-164592">
              <a:spcAft>
                <a:spcPts val="180"/>
              </a:spcAft>
              <a:buFont typeface="Arial" panose="020B0604020202020204" pitchFamily="34" charset="0"/>
              <a:buChar char="•"/>
            </a:pPr>
            <a:r>
              <a:rPr lang="en-US" sz="1800" b="1">
                <a:latin typeface="Lato" panose="020F0502020204030203" pitchFamily="34" charset="0"/>
                <a:hlinkClick r:id="rId19"/>
              </a:rPr>
              <a:t>Special Education</a:t>
            </a:r>
            <a:endParaRPr lang="en-US" sz="1800" b="1">
              <a:latin typeface="Lato" panose="020F0502020204030203" pitchFamily="34" charset="0"/>
            </a:endParaRPr>
          </a:p>
          <a:p>
            <a:pPr marL="164592" indent="-164592">
              <a:spcAft>
                <a:spcPts val="180"/>
              </a:spcAft>
              <a:buFont typeface="Arial" panose="020B0604020202020204" pitchFamily="34" charset="0"/>
              <a:buChar char="•"/>
            </a:pPr>
            <a:r>
              <a:rPr lang="en-US" sz="1800" b="1">
                <a:latin typeface="Lato" panose="020F0502020204030203" pitchFamily="34" charset="0"/>
                <a:hlinkClick r:id="rId20"/>
              </a:rPr>
              <a:t>Term Completion Indicator</a:t>
            </a:r>
            <a:endParaRPr lang="en-US" sz="1800" b="1">
              <a:latin typeface="Lato" panose="020F0502020204030203" pitchFamily="34" charset="0"/>
            </a:endParaRPr>
          </a:p>
          <a:p>
            <a:pPr marL="285750" indent="-285750">
              <a:buFont typeface="Arial" panose="020B0604020202020204" pitchFamily="34" charset="0"/>
              <a:buChar char="•"/>
            </a:pPr>
            <a:endParaRPr lang="en-US">
              <a:latin typeface="Lato" panose="020F0502020204030203" pitchFamily="34" charset="0"/>
            </a:endParaRPr>
          </a:p>
        </p:txBody>
      </p:sp>
    </p:spTree>
    <p:custDataLst>
      <p:tags r:id="rId1"/>
    </p:custDataLst>
    <p:extLst>
      <p:ext uri="{BB962C8B-B14F-4D97-AF65-F5344CB8AC3E}">
        <p14:creationId xmlns:p14="http://schemas.microsoft.com/office/powerpoint/2010/main" val="2115731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FF4B548-1D5F-ECB1-B4BD-8773393187CB}"/>
              </a:ext>
            </a:extLst>
          </p:cNvPr>
          <p:cNvSpPr txBox="1">
            <a:spLocks noGrp="1"/>
          </p:cNvSpPr>
          <p:nvPr>
            <p:ph type="title" idx="4294967295"/>
          </p:nvPr>
        </p:nvSpPr>
        <p:spPr>
          <a:xfrm>
            <a:off x="0" y="-7938"/>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December Snapshot Collection Prep</a:t>
            </a:r>
          </a:p>
        </p:txBody>
      </p:sp>
      <p:graphicFrame>
        <p:nvGraphicFramePr>
          <p:cNvPr id="4" name="Table 3">
            <a:extLst>
              <a:ext uri="{FF2B5EF4-FFF2-40B4-BE49-F238E27FC236}">
                <a16:creationId xmlns:a16="http://schemas.microsoft.com/office/drawing/2014/main" id="{95A9487B-3727-7A94-0CD8-3AA22D046837}"/>
              </a:ext>
            </a:extLst>
          </p:cNvPr>
          <p:cNvGraphicFramePr>
            <a:graphicFrameLocks noGrp="1"/>
          </p:cNvGraphicFramePr>
          <p:nvPr>
            <p:extLst>
              <p:ext uri="{D42A27DB-BD31-4B8C-83A1-F6EECF244321}">
                <p14:modId xmlns:p14="http://schemas.microsoft.com/office/powerpoint/2010/main" val="1183838983"/>
              </p:ext>
            </p:extLst>
          </p:nvPr>
        </p:nvGraphicFramePr>
        <p:xfrm>
          <a:off x="1097281" y="1220237"/>
          <a:ext cx="6949437" cy="2999116"/>
        </p:xfrm>
        <a:graphic>
          <a:graphicData uri="http://schemas.openxmlformats.org/drawingml/2006/table">
            <a:tbl>
              <a:tblPr firstRow="1" firstCol="1"/>
              <a:tblGrid>
                <a:gridCol w="509982">
                  <a:extLst>
                    <a:ext uri="{9D8B030D-6E8A-4147-A177-3AD203B41FA5}">
                      <a16:colId xmlns:a16="http://schemas.microsoft.com/office/drawing/2014/main" val="2557194174"/>
                    </a:ext>
                  </a:extLst>
                </a:gridCol>
                <a:gridCol w="715495">
                  <a:extLst>
                    <a:ext uri="{9D8B030D-6E8A-4147-A177-3AD203B41FA5}">
                      <a16:colId xmlns:a16="http://schemas.microsoft.com/office/drawing/2014/main" val="2008399919"/>
                    </a:ext>
                  </a:extLst>
                </a:gridCol>
                <a:gridCol w="715495">
                  <a:extLst>
                    <a:ext uri="{9D8B030D-6E8A-4147-A177-3AD203B41FA5}">
                      <a16:colId xmlns:a16="http://schemas.microsoft.com/office/drawing/2014/main" val="407202953"/>
                    </a:ext>
                  </a:extLst>
                </a:gridCol>
                <a:gridCol w="715495">
                  <a:extLst>
                    <a:ext uri="{9D8B030D-6E8A-4147-A177-3AD203B41FA5}">
                      <a16:colId xmlns:a16="http://schemas.microsoft.com/office/drawing/2014/main" val="2242903110"/>
                    </a:ext>
                  </a:extLst>
                </a:gridCol>
                <a:gridCol w="715495">
                  <a:extLst>
                    <a:ext uri="{9D8B030D-6E8A-4147-A177-3AD203B41FA5}">
                      <a16:colId xmlns:a16="http://schemas.microsoft.com/office/drawing/2014/main" val="1441619545"/>
                    </a:ext>
                  </a:extLst>
                </a:gridCol>
                <a:gridCol w="715495">
                  <a:extLst>
                    <a:ext uri="{9D8B030D-6E8A-4147-A177-3AD203B41FA5}">
                      <a16:colId xmlns:a16="http://schemas.microsoft.com/office/drawing/2014/main" val="971862263"/>
                    </a:ext>
                  </a:extLst>
                </a:gridCol>
                <a:gridCol w="715495">
                  <a:extLst>
                    <a:ext uri="{9D8B030D-6E8A-4147-A177-3AD203B41FA5}">
                      <a16:colId xmlns:a16="http://schemas.microsoft.com/office/drawing/2014/main" val="1976670487"/>
                    </a:ext>
                  </a:extLst>
                </a:gridCol>
                <a:gridCol w="715495">
                  <a:extLst>
                    <a:ext uri="{9D8B030D-6E8A-4147-A177-3AD203B41FA5}">
                      <a16:colId xmlns:a16="http://schemas.microsoft.com/office/drawing/2014/main" val="4014372779"/>
                    </a:ext>
                  </a:extLst>
                </a:gridCol>
                <a:gridCol w="715495">
                  <a:extLst>
                    <a:ext uri="{9D8B030D-6E8A-4147-A177-3AD203B41FA5}">
                      <a16:colId xmlns:a16="http://schemas.microsoft.com/office/drawing/2014/main" val="894241002"/>
                    </a:ext>
                  </a:extLst>
                </a:gridCol>
                <a:gridCol w="715495">
                  <a:extLst>
                    <a:ext uri="{9D8B030D-6E8A-4147-A177-3AD203B41FA5}">
                      <a16:colId xmlns:a16="http://schemas.microsoft.com/office/drawing/2014/main" val="3963433109"/>
                    </a:ext>
                  </a:extLst>
                </a:gridCol>
              </a:tblGrid>
              <a:tr h="1343428">
                <a:tc>
                  <a:txBody>
                    <a:bodyPr/>
                    <a:lstStyle/>
                    <a:p>
                      <a:pPr algn="ctr" rtl="0" fontAlgn="ctr">
                        <a:spcBef>
                          <a:spcPts val="0"/>
                        </a:spcBef>
                        <a:spcAft>
                          <a:spcPts val="0"/>
                        </a:spcAft>
                      </a:pPr>
                      <a:r>
                        <a:rPr lang="en-US" sz="900" b="1" i="0" u="none" strike="noStrike" dirty="0">
                          <a:solidFill>
                            <a:srgbClr val="FFFFFF"/>
                          </a:solidFill>
                          <a:effectLst/>
                          <a:latin typeface="Lato" panose="020F0502020204030203" pitchFamily="34" charset="0"/>
                        </a:rPr>
                        <a:t>School</a:t>
                      </a:r>
                      <a:endParaRPr lang="en-US" sz="1000" b="1" dirty="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Previous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Discipline</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Previous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Roster and CTE Data</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Previous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Year-End** Completion</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Third Friday of September</a:t>
                      </a:r>
                      <a:endParaRPr lang="en-US" sz="1000" b="1">
                        <a:effectLst/>
                      </a:endParaRPr>
                    </a:p>
                  </a:txBody>
                  <a:tcPr marL="13796" marR="13796" marT="9198" marB="9198" anchor="ctr">
                    <a:lnL w="254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br>
                        <a:rPr lang="en-US" sz="1000" b="1">
                          <a:effectLst/>
                        </a:rPr>
                      </a:br>
                      <a:r>
                        <a:rPr lang="en-US" sz="700" b="1" i="0" u="none" strike="noStrike">
                          <a:solidFill>
                            <a:srgbClr val="FFFFFF"/>
                          </a:solidFill>
                          <a:effectLst/>
                          <a:latin typeface="Lato" panose="020F0502020204030203" pitchFamily="34" charset="0"/>
                        </a:rPr>
                        <a:t>Demographics</a:t>
                      </a:r>
                      <a:r>
                        <a:rPr lang="en-US" sz="800" b="1" i="0" u="none" strike="noStrike">
                          <a:solidFill>
                            <a:srgbClr val="FFFFFF"/>
                          </a:solidFill>
                          <a:effectLst/>
                          <a:latin typeface="Lato" panose="020F0502020204030203" pitchFamily="34" charset="0"/>
                        </a:rPr>
                        <a:t> * / ***</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District Library Plan</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r>
                        <a:rPr lang="en-US" sz="800" b="1" i="0" u="none" strike="noStrike">
                          <a:solidFill>
                            <a:srgbClr val="FFFFFF"/>
                          </a:solidFill>
                          <a:effectLst/>
                          <a:latin typeface="Lato" panose="020F0502020204030203" pitchFamily="34" charset="0"/>
                        </a:rPr>
                        <a:t>Digital Equity</a:t>
                      </a:r>
                      <a:endParaRPr lang="en-US" sz="1000" b="1">
                        <a:effectLst/>
                      </a:endParaRPr>
                    </a:p>
                    <a:p>
                      <a:pPr algn="ctr" rtl="0" fontAlgn="t">
                        <a:spcBef>
                          <a:spcPts val="0"/>
                        </a:spcBef>
                        <a:spcAft>
                          <a:spcPts val="0"/>
                        </a:spcAft>
                      </a:pPr>
                      <a:r>
                        <a:rPr lang="en-US" sz="700" b="1" i="0" u="none" strike="noStrike">
                          <a:solidFill>
                            <a:srgbClr val="FFFFFF"/>
                          </a:solidFill>
                          <a:effectLst/>
                          <a:latin typeface="Lato" panose="020F0502020204030203" pitchFamily="34" charset="0"/>
                        </a:rPr>
                        <a:t>(NOT REQ’D)</a:t>
                      </a:r>
                      <a:endParaRPr lang="en-US" sz="1000" b="1">
                        <a:effectLst/>
                      </a:endParaRPr>
                    </a:p>
                    <a:p>
                      <a:pPr algn="ctr" rtl="0" fontAlgn="t">
                        <a:spcBef>
                          <a:spcPts val="0"/>
                        </a:spcBef>
                        <a:spcAft>
                          <a:spcPts val="0"/>
                        </a:spcAft>
                      </a:pPr>
                      <a:r>
                        <a:rPr lang="en-US" sz="600" b="1" i="1" u="none" strike="noStrike">
                          <a:solidFill>
                            <a:srgbClr val="FFFFFF"/>
                          </a:solidFill>
                          <a:effectLst/>
                          <a:latin typeface="Lato" panose="020F0502020204030203" pitchFamily="34" charset="0"/>
                        </a:rPr>
                        <a:t>Strongly Recommended</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r>
                        <a:rPr lang="en-US" sz="900" b="1" i="0" u="none" strike="noStrike">
                          <a:solidFill>
                            <a:srgbClr val="FFFFFF"/>
                          </a:solidFill>
                          <a:effectLst/>
                          <a:latin typeface="Lato" panose="020F0502020204030203" pitchFamily="34" charset="0"/>
                        </a:rPr>
                        <a:t>Grad Plan/</a:t>
                      </a:r>
                      <a:endParaRPr lang="en-US" sz="1000" b="1">
                        <a:effectLst/>
                      </a:endParaRPr>
                    </a:p>
                    <a:p>
                      <a:pPr algn="ctr" rtl="0" fontAlgn="t">
                        <a:spcBef>
                          <a:spcPts val="0"/>
                        </a:spcBef>
                        <a:spcAft>
                          <a:spcPts val="0"/>
                        </a:spcAft>
                      </a:pPr>
                      <a:r>
                        <a:rPr lang="en-US" sz="800" b="1" i="0" u="none" strike="noStrike">
                          <a:solidFill>
                            <a:srgbClr val="FFFFFF"/>
                          </a:solidFill>
                          <a:effectLst/>
                          <a:latin typeface="Lato" panose="020F0502020204030203" pitchFamily="34" charset="0"/>
                        </a:rPr>
                        <a:t>HS Grad </a:t>
                      </a:r>
                      <a:r>
                        <a:rPr lang="en-US" sz="700" b="1" i="0" u="none" strike="noStrike">
                          <a:solidFill>
                            <a:srgbClr val="FFFFFF"/>
                          </a:solidFill>
                          <a:effectLst/>
                          <a:latin typeface="Lato" panose="020F0502020204030203" pitchFamily="34" charset="0"/>
                        </a:rPr>
                        <a:t>Requirements</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dirty="0">
                          <a:solidFill>
                            <a:srgbClr val="FFFFFF"/>
                          </a:solidFill>
                          <a:effectLst/>
                          <a:latin typeface="Lato" panose="020F0502020204030203" pitchFamily="34" charset="0"/>
                        </a:rPr>
                        <a:t>Current Year’s</a:t>
                      </a:r>
                      <a:endParaRPr lang="en-US" sz="1000" b="1" dirty="0">
                        <a:effectLst/>
                      </a:endParaRPr>
                    </a:p>
                    <a:p>
                      <a:pPr algn="ctr" rtl="0" fontAlgn="t">
                        <a:spcBef>
                          <a:spcPts val="0"/>
                        </a:spcBef>
                        <a:spcAft>
                          <a:spcPts val="0"/>
                        </a:spcAft>
                      </a:pPr>
                      <a:br>
                        <a:rPr lang="en-US" sz="1000" b="1" dirty="0">
                          <a:effectLst/>
                        </a:rPr>
                      </a:br>
                      <a:br>
                        <a:rPr lang="en-US" sz="1000" b="1" dirty="0">
                          <a:effectLst/>
                        </a:rPr>
                      </a:br>
                      <a:r>
                        <a:rPr lang="en-US" sz="800" b="1" i="0" u="none" strike="noStrike" dirty="0">
                          <a:solidFill>
                            <a:srgbClr val="FFFFFF"/>
                          </a:solidFill>
                          <a:effectLst/>
                          <a:latin typeface="Lato" panose="020F0502020204030203" pitchFamily="34" charset="0"/>
                        </a:rPr>
                        <a:t>Oct 1 Child Count</a:t>
                      </a:r>
                      <a:endParaRPr lang="en-US" sz="1000" b="1" dirty="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extLst>
                  <a:ext uri="{0D108BD9-81ED-4DB2-BD59-A6C34878D82A}">
                    <a16:rowId xmlns:a16="http://schemas.microsoft.com/office/drawing/2014/main" val="188861483"/>
                  </a:ext>
                </a:extLst>
              </a:tr>
              <a:tr h="551896">
                <a:tc>
                  <a:txBody>
                    <a:bodyPr/>
                    <a:lstStyle/>
                    <a:p>
                      <a:pPr algn="ctr" rtl="0" fontAlgn="ctr">
                        <a:spcBef>
                          <a:spcPts val="0"/>
                        </a:spcBef>
                        <a:spcAft>
                          <a:spcPts val="0"/>
                        </a:spcAft>
                      </a:pPr>
                      <a:r>
                        <a:rPr lang="en-US" sz="900" b="1" i="0" u="none" strike="noStrike">
                          <a:solidFill>
                            <a:schemeClr val="bg1"/>
                          </a:solidFill>
                          <a:effectLst/>
                          <a:latin typeface="Lato" panose="020F0502020204030203" pitchFamily="34" charset="0"/>
                        </a:rPr>
                        <a:t> Public</a:t>
                      </a:r>
                      <a:endParaRPr lang="en-US" sz="1000" b="1">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254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extLst>
                  <a:ext uri="{0D108BD9-81ED-4DB2-BD59-A6C34878D82A}">
                    <a16:rowId xmlns:a16="http://schemas.microsoft.com/office/drawing/2014/main" val="307116923"/>
                  </a:ext>
                </a:extLst>
              </a:tr>
              <a:tr h="551896">
                <a:tc>
                  <a:txBody>
                    <a:bodyPr/>
                    <a:lstStyle/>
                    <a:p>
                      <a:pPr algn="ctr" rtl="0" fontAlgn="ctr">
                        <a:spcBef>
                          <a:spcPts val="0"/>
                        </a:spcBef>
                        <a:spcAft>
                          <a:spcPts val="0"/>
                        </a:spcAft>
                      </a:pPr>
                      <a:r>
                        <a:rPr lang="en-US" sz="900" b="0" i="0" u="none" strike="noStrike">
                          <a:solidFill>
                            <a:srgbClr val="000000"/>
                          </a:solidFill>
                          <a:effectLst/>
                          <a:latin typeface="Lato" panose="020F0502020204030203" pitchFamily="34" charset="0"/>
                        </a:rPr>
                        <a:t> </a:t>
                      </a:r>
                      <a:r>
                        <a:rPr lang="en-US" sz="900" b="1" i="0" u="none" strike="noStrike">
                          <a:solidFill>
                            <a:srgbClr val="000000"/>
                          </a:solidFill>
                          <a:effectLst/>
                          <a:latin typeface="Lato" panose="020F0502020204030203" pitchFamily="34" charset="0"/>
                        </a:rPr>
                        <a:t>Choice</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635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254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extLst>
                  <a:ext uri="{0D108BD9-81ED-4DB2-BD59-A6C34878D82A}">
                    <a16:rowId xmlns:a16="http://schemas.microsoft.com/office/drawing/2014/main" val="2245067929"/>
                  </a:ext>
                </a:extLst>
              </a:tr>
              <a:tr h="551896">
                <a:tc gridSpan="10">
                  <a:txBody>
                    <a:bodyPr/>
                    <a:lstStyle/>
                    <a:p>
                      <a:pPr algn="r" rtl="0" fontAlgn="t">
                        <a:spcBef>
                          <a:spcPts val="0"/>
                        </a:spcBef>
                        <a:spcAft>
                          <a:spcPts val="0"/>
                        </a:spcAft>
                      </a:pPr>
                      <a:r>
                        <a:rPr lang="en-US" sz="700" b="1" i="1" u="none" strike="noStrike" dirty="0">
                          <a:solidFill>
                            <a:srgbClr val="000000"/>
                          </a:solidFill>
                          <a:effectLst/>
                          <a:latin typeface="Lato" panose="020F0502020204030203" pitchFamily="34" charset="0"/>
                        </a:rPr>
                        <a:t>***Both Choice and Public Demographics: Race/Ethnicity, Gender, Grade level, Disability Status,  Economic Disadvantaged Status, Food Service Eligibility</a:t>
                      </a:r>
                      <a:endParaRPr lang="en-US" sz="1000" dirty="0">
                        <a:effectLst/>
                      </a:endParaRPr>
                    </a:p>
                    <a:p>
                      <a:pPr algn="r" rtl="0" fontAlgn="t">
                        <a:spcBef>
                          <a:spcPts val="0"/>
                        </a:spcBef>
                        <a:spcAft>
                          <a:spcPts val="0"/>
                        </a:spcAft>
                      </a:pPr>
                      <a:r>
                        <a:rPr lang="en-US" sz="700" b="1" i="1" u="none" strike="noStrike" dirty="0">
                          <a:solidFill>
                            <a:srgbClr val="000000"/>
                          </a:solidFill>
                          <a:effectLst/>
                          <a:latin typeface="Lato" panose="020F0502020204030203" pitchFamily="34" charset="0"/>
                        </a:rPr>
                        <a:t>** Year-End Completion Data Includes: Previous Year’s Attendance, Completion, Credential Type and Transcripts</a:t>
                      </a:r>
                      <a:endParaRPr lang="en-US" sz="1000" dirty="0">
                        <a:effectLst/>
                      </a:endParaRPr>
                    </a:p>
                    <a:p>
                      <a:pPr algn="r" rtl="0" fontAlgn="t">
                        <a:spcBef>
                          <a:spcPts val="0"/>
                        </a:spcBef>
                        <a:spcAft>
                          <a:spcPts val="0"/>
                        </a:spcAft>
                      </a:pPr>
                      <a:r>
                        <a:rPr lang="en-US" sz="700" b="1" i="1" u="none" strike="noStrike" dirty="0">
                          <a:solidFill>
                            <a:srgbClr val="000000"/>
                          </a:solidFill>
                          <a:effectLst/>
                          <a:latin typeface="Lato" panose="020F0502020204030203" pitchFamily="34" charset="0"/>
                        </a:rPr>
                        <a:t>* Public Only Demographics: Migrant Status, ELL Status, Homeless, Parent in Military</a:t>
                      </a:r>
                      <a:endParaRPr lang="en-US" sz="1000" dirty="0">
                        <a:effectLst/>
                      </a:endParaRPr>
                    </a:p>
                  </a:txBody>
                  <a:tcPr marL="13796" marR="13796" marT="9198" marB="9198">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716495"/>
                  </a:ext>
                </a:extLst>
              </a:tr>
            </a:tbl>
          </a:graphicData>
        </a:graphic>
      </p:graphicFrame>
    </p:spTree>
    <p:custDataLst>
      <p:tags r:id="rId1"/>
    </p:custDataLst>
    <p:extLst>
      <p:ext uri="{BB962C8B-B14F-4D97-AF65-F5344CB8AC3E}">
        <p14:creationId xmlns:p14="http://schemas.microsoft.com/office/powerpoint/2010/main" val="1392269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9D680-7481-9FAC-1C71-9AC1DCB1999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DPI Outreach: December Snapshot</a:t>
            </a:r>
          </a:p>
        </p:txBody>
      </p:sp>
      <p:sp>
        <p:nvSpPr>
          <p:cNvPr id="9" name="TextBox 8">
            <a:extLst>
              <a:ext uri="{FF2B5EF4-FFF2-40B4-BE49-F238E27FC236}">
                <a16:creationId xmlns:a16="http://schemas.microsoft.com/office/drawing/2014/main" id="{9E60C330-EFDD-9929-7161-B6CCDA447F59}"/>
              </a:ext>
            </a:extLst>
          </p:cNvPr>
          <p:cNvSpPr txBox="1"/>
          <p:nvPr/>
        </p:nvSpPr>
        <p:spPr>
          <a:xfrm>
            <a:off x="457200" y="922338"/>
            <a:ext cx="8229600" cy="3113673"/>
          </a:xfrm>
          <a:prstGeom prst="rect">
            <a:avLst/>
          </a:prstGeom>
          <a:noFill/>
        </p:spPr>
        <p:txBody>
          <a:bodyPr wrap="square" lIns="91440" tIns="45720" rIns="91440" bIns="45720" anchor="t">
            <a:spAutoFit/>
          </a:bodyPr>
          <a:lstStyle/>
          <a:p>
            <a:pPr>
              <a:lnSpc>
                <a:spcPct val="150000"/>
              </a:lnSpc>
              <a:spcAft>
                <a:spcPts val="180"/>
              </a:spcAft>
            </a:pPr>
            <a:r>
              <a:rPr lang="en-US" sz="1800" b="1" dirty="0">
                <a:latin typeface="Lato"/>
                <a:ea typeface="Lato"/>
                <a:cs typeface="Lato"/>
              </a:rPr>
              <a:t>Data Quality Outreach: One of the many ways that DPI initiates the examination and engagement of year-end data during the fall season. </a:t>
            </a:r>
          </a:p>
          <a:p>
            <a:pPr>
              <a:lnSpc>
                <a:spcPct val="150000"/>
              </a:lnSpc>
              <a:spcAft>
                <a:spcPts val="180"/>
              </a:spcAft>
            </a:pPr>
            <a:endParaRPr lang="en-US" sz="1800" b="1" dirty="0">
              <a:latin typeface="Lato" panose="020F0502020204030203" pitchFamily="34" charset="0"/>
              <a:ea typeface="Lato" panose="020F0502020204030203" pitchFamily="34" charset="0"/>
              <a:cs typeface="Lato" panose="020F0502020204030203" pitchFamily="34" charset="0"/>
            </a:endParaRPr>
          </a:p>
          <a:p>
            <a:pPr>
              <a:lnSpc>
                <a:spcPct val="150000"/>
              </a:lnSpc>
              <a:spcAft>
                <a:spcPts val="180"/>
              </a:spcAft>
            </a:pPr>
            <a:r>
              <a:rPr lang="en-US" sz="1800" b="1" dirty="0">
                <a:latin typeface="Lato"/>
                <a:ea typeface="Lato"/>
                <a:cs typeface="Lato"/>
              </a:rPr>
              <a:t>Visit the </a:t>
            </a:r>
            <a:r>
              <a:rPr lang="en-US" sz="1800" b="1" dirty="0">
                <a:latin typeface="Lato"/>
                <a:ea typeface="Lato"/>
                <a:cs typeface="Lato"/>
                <a:hlinkClick r:id="rId4"/>
              </a:rPr>
              <a:t>WISE Events Calendar </a:t>
            </a:r>
            <a:r>
              <a:rPr lang="en-US" sz="1800" b="1" dirty="0">
                <a:latin typeface="Lato"/>
                <a:ea typeface="Lato"/>
                <a:cs typeface="Lato"/>
              </a:rPr>
              <a:t>to find webinar and in-person training events.</a:t>
            </a:r>
          </a:p>
          <a:p>
            <a:pPr marL="164592" indent="-164592" algn="l">
              <a:spcAft>
                <a:spcPts val="180"/>
              </a:spcAft>
              <a:buFont typeface="Arial" panose="020B0604020202020204" pitchFamily="34" charset="0"/>
              <a:buChar char="•"/>
            </a:pPr>
            <a:r>
              <a:rPr lang="en-US" sz="1600" b="1" i="0" dirty="0">
                <a:effectLst/>
                <a:latin typeface="Lato" panose="020F0502020204030203" pitchFamily="34" charset="0"/>
              </a:rPr>
              <a:t>Visit the </a:t>
            </a:r>
            <a:r>
              <a:rPr lang="en-US" sz="1600" b="1" i="0" u="none" strike="noStrike" dirty="0">
                <a:solidFill>
                  <a:srgbClr val="2D2D86"/>
                </a:solidFill>
                <a:effectLst/>
                <a:latin typeface="Lato" panose="020F0502020204030203" pitchFamily="34" charset="0"/>
                <a:hlinkClick r:id="rId5"/>
              </a:rPr>
              <a:t>Snapshot Preparation Guidance page</a:t>
            </a:r>
            <a:r>
              <a:rPr lang="en-US" sz="1600" b="1" i="0" dirty="0">
                <a:solidFill>
                  <a:srgbClr val="292F33"/>
                </a:solidFill>
                <a:effectLst/>
                <a:latin typeface="Lato" panose="020F0502020204030203" pitchFamily="34" charset="0"/>
              </a:rPr>
              <a:t> </a:t>
            </a:r>
            <a:r>
              <a:rPr lang="en-US" sz="1600" b="1" i="0" dirty="0">
                <a:effectLst/>
                <a:latin typeface="Lato" panose="020F0502020204030203" pitchFamily="34" charset="0"/>
              </a:rPr>
              <a:t>for details on why snapshot data is so important, and to view preparatory slide decks and webinars.</a:t>
            </a:r>
          </a:p>
          <a:p>
            <a:pPr marL="164592" indent="-164592" algn="l">
              <a:spcAft>
                <a:spcPts val="180"/>
              </a:spcAft>
              <a:buFont typeface="Arial" panose="020B0604020202020204" pitchFamily="34" charset="0"/>
              <a:buChar char="•"/>
            </a:pPr>
            <a:endParaRPr lang="en-US" sz="1600" b="1" i="0" dirty="0">
              <a:effectLst/>
              <a:latin typeface="Lato" panose="020F0502020204030203" pitchFamily="34" charset="0"/>
            </a:endParaRPr>
          </a:p>
          <a:p>
            <a:pPr marL="164592" indent="-164592" algn="l">
              <a:spcAft>
                <a:spcPts val="180"/>
              </a:spcAft>
              <a:buFont typeface="Arial" panose="020B0604020202020204" pitchFamily="34" charset="0"/>
              <a:buChar char="•"/>
            </a:pPr>
            <a:r>
              <a:rPr lang="en-US" sz="1600" b="1" i="0" dirty="0">
                <a:effectLst/>
                <a:latin typeface="Lato" panose="020F0502020204030203" pitchFamily="34" charset="0"/>
              </a:rPr>
              <a:t>Visit the</a:t>
            </a:r>
            <a:r>
              <a:rPr lang="en-US" sz="1600" b="1" i="0" dirty="0">
                <a:solidFill>
                  <a:srgbClr val="292F33"/>
                </a:solidFill>
                <a:effectLst/>
                <a:latin typeface="Lato" panose="020F0502020204030203" pitchFamily="34" charset="0"/>
              </a:rPr>
              <a:t> </a:t>
            </a:r>
            <a:r>
              <a:rPr lang="en-US" sz="1600" b="1" i="0" u="none" strike="noStrike" dirty="0">
                <a:solidFill>
                  <a:srgbClr val="2D2D86"/>
                </a:solidFill>
                <a:effectLst/>
                <a:latin typeface="Lato" panose="020F0502020204030203" pitchFamily="34" charset="0"/>
                <a:hlinkClick r:id="rId6"/>
              </a:rPr>
              <a:t>Snapshot Data Quality Auditing webpage</a:t>
            </a:r>
            <a:r>
              <a:rPr lang="en-US" sz="1600" b="1" i="0" dirty="0">
                <a:solidFill>
                  <a:srgbClr val="292F33"/>
                </a:solidFill>
                <a:effectLst/>
                <a:latin typeface="Lato" panose="020F0502020204030203" pitchFamily="34" charset="0"/>
              </a:rPr>
              <a:t> </a:t>
            </a:r>
            <a:r>
              <a:rPr lang="en-US" sz="1600" b="1" i="0" dirty="0">
                <a:effectLst/>
                <a:latin typeface="Lato" panose="020F0502020204030203" pitchFamily="34" charset="0"/>
              </a:rPr>
              <a:t>for detailed 'how-to' information about how to locate and audit your data.</a:t>
            </a:r>
            <a:r>
              <a:rPr lang="en-US" sz="1600" b="1" dirty="0">
                <a:latin typeface="Lato" panose="020F0502020204030203" pitchFamily="34" charset="0"/>
                <a:ea typeface="Lato"/>
                <a:cs typeface="Lato"/>
              </a:rPr>
              <a:t> </a:t>
            </a:r>
            <a:endParaRPr lang="en-US" sz="1600" b="1" dirty="0">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7369B45-5258-D1D2-C2CF-E5BC3CAA29D7}"/>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8183" y="33580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8235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A3BC9-9120-690A-7427-CA8387F609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Quiz Time!</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3" name="Picture 2" descr="Get Ready! Quiz Time - Apps on Google Play">
            <a:extLst>
              <a:ext uri="{FF2B5EF4-FFF2-40B4-BE49-F238E27FC236}">
                <a16:creationId xmlns:a16="http://schemas.microsoft.com/office/drawing/2014/main" id="{E6BD7E1C-5AB6-A128-1B0C-2AE143BF9B71}"/>
              </a:ext>
            </a:extLst>
          </p:cNvPr>
          <p:cNvPicPr>
            <a:picLocks noChangeAspect="1"/>
          </p:cNvPicPr>
          <p:nvPr/>
        </p:nvPicPr>
        <p:blipFill>
          <a:blip r:embed="rId3"/>
          <a:stretch>
            <a:fillRect/>
          </a:stretch>
        </p:blipFill>
        <p:spPr>
          <a:xfrm>
            <a:off x="2990907" y="1155911"/>
            <a:ext cx="2934963" cy="2934963"/>
          </a:xfrm>
          <a:prstGeom prst="rect">
            <a:avLst/>
          </a:prstGeom>
        </p:spPr>
      </p:pic>
    </p:spTree>
    <p:custDataLst>
      <p:tags r:id="rId1"/>
    </p:custDataLst>
    <p:extLst>
      <p:ext uri="{BB962C8B-B14F-4D97-AF65-F5344CB8AC3E}">
        <p14:creationId xmlns:p14="http://schemas.microsoft.com/office/powerpoint/2010/main" val="781763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73921-236A-259F-3DA5-707EE5ED271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Question 1 </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6E3468EA-EA6B-6815-7F54-6C13E36E3904}"/>
              </a:ext>
            </a:extLst>
          </p:cNvPr>
          <p:cNvSpPr>
            <a:spLocks noGrp="1"/>
          </p:cNvSpPr>
          <p:nvPr>
            <p:ph type="body" sz="quarter" idx="14"/>
          </p:nvPr>
        </p:nvSpPr>
        <p:spPr>
          <a:xfrm>
            <a:off x="478972" y="981769"/>
            <a:ext cx="8625576" cy="2512779"/>
          </a:xfrm>
        </p:spPr>
        <p:txBody>
          <a:bodyPr vert="horz" lIns="91440" tIns="45720" rIns="91440" bIns="45720" rtlCol="0" anchor="t">
            <a:normAutofit/>
          </a:bodyPr>
          <a:lstStyle/>
          <a:p>
            <a:pPr marL="0" indent="0">
              <a:buNone/>
            </a:pPr>
            <a:r>
              <a:rPr lang="en-US" dirty="0">
                <a:latin typeface="Lato Black"/>
                <a:ea typeface="Lato"/>
                <a:cs typeface="Lato"/>
              </a:rPr>
              <a:t>Who should </a:t>
            </a:r>
            <a:r>
              <a:rPr lang="en-US">
                <a:latin typeface="Lato Black"/>
                <a:ea typeface="Lato"/>
                <a:cs typeface="Lato"/>
              </a:rPr>
              <a:t>submit </a:t>
            </a:r>
            <a:r>
              <a:rPr lang="en-US" dirty="0">
                <a:latin typeface="Lato Black"/>
                <a:ea typeface="Lato"/>
                <a:cs typeface="Lato"/>
              </a:rPr>
              <a:t>Discipline </a:t>
            </a:r>
            <a:r>
              <a:rPr lang="en-US">
                <a:latin typeface="Lato Black"/>
                <a:ea typeface="Lato"/>
                <a:cs typeface="Lato"/>
              </a:rPr>
              <a:t>data</a:t>
            </a:r>
            <a:r>
              <a:rPr lang="en-US" dirty="0">
                <a:latin typeface="Lato Black"/>
                <a:ea typeface="Lato"/>
                <a:cs typeface="Lato"/>
              </a:rPr>
              <a:t>? </a:t>
            </a:r>
            <a:endParaRPr lang="en-US" dirty="0">
              <a:latin typeface="Lato"/>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6423E287-E42D-E722-9F77-E537207BE19F}"/>
              </a:ext>
            </a:extLst>
          </p:cNvPr>
          <p:cNvSpPr txBox="1"/>
          <p:nvPr/>
        </p:nvSpPr>
        <p:spPr>
          <a:xfrm>
            <a:off x="478973" y="1609418"/>
            <a:ext cx="8058606" cy="16813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AutoNum type="alphaUcPeriod"/>
            </a:pPr>
            <a:r>
              <a:rPr lang="en-US" sz="2400" dirty="0">
                <a:latin typeface="Lato Black"/>
                <a:ea typeface="Calibri"/>
                <a:cs typeface="Calibri"/>
              </a:rPr>
              <a:t>Charter Schools</a:t>
            </a:r>
          </a:p>
          <a:p>
            <a:pPr marL="342900" indent="-342900">
              <a:lnSpc>
                <a:spcPct val="150000"/>
              </a:lnSpc>
              <a:buAutoNum type="alphaUcPeriod"/>
            </a:pPr>
            <a:r>
              <a:rPr lang="en-US" sz="2400" dirty="0">
                <a:latin typeface="Lato Black"/>
                <a:ea typeface="Lato Black"/>
                <a:cs typeface="Lato Black"/>
              </a:rPr>
              <a:t>Public &amp; non-district Independent Charter Schools</a:t>
            </a:r>
          </a:p>
          <a:p>
            <a:pPr marL="342900" indent="-342900">
              <a:lnSpc>
                <a:spcPct val="150000"/>
              </a:lnSpc>
              <a:buAutoNum type="alphaUcPeriod"/>
            </a:pPr>
            <a:r>
              <a:rPr lang="en-US" sz="2400" dirty="0">
                <a:latin typeface="Lato Black"/>
                <a:ea typeface="Lato Black"/>
                <a:cs typeface="Lato Black"/>
              </a:rPr>
              <a:t>Department of Health Services (DHS) Students</a:t>
            </a:r>
            <a:endParaRPr lang="en-US" dirty="0">
              <a:latin typeface="Lato Black"/>
            </a:endParaRPr>
          </a:p>
        </p:txBody>
      </p:sp>
    </p:spTree>
    <p:custDataLst>
      <p:tags r:id="rId1"/>
    </p:custDataLst>
    <p:extLst>
      <p:ext uri="{BB962C8B-B14F-4D97-AF65-F5344CB8AC3E}">
        <p14:creationId xmlns:p14="http://schemas.microsoft.com/office/powerpoint/2010/main" val="1804366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1D195-58C7-15D0-1EDE-F59643036E3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Q1, </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Lato Black"/>
                <a:cs typeface="Lato Black"/>
              </a:rPr>
              <a:t>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8C1F34A9-6D5B-D473-089C-7E85BE695143}"/>
              </a:ext>
            </a:extLst>
          </p:cNvPr>
          <p:cNvSpPr>
            <a:spLocks noGrp="1"/>
          </p:cNvSpPr>
          <p:nvPr>
            <p:ph type="body" sz="quarter" idx="14"/>
          </p:nvPr>
        </p:nvSpPr>
        <p:spPr>
          <a:xfrm>
            <a:off x="422530" y="1315360"/>
            <a:ext cx="8298940" cy="2512779"/>
          </a:xfrm>
        </p:spPr>
        <p:txBody>
          <a:bodyPr vert="horz" lIns="91440" tIns="45720" rIns="91440" bIns="45720" rtlCol="0" anchor="t">
            <a:normAutofit/>
          </a:bodyPr>
          <a:lstStyle/>
          <a:p>
            <a:pPr marL="0" indent="0" algn="ctr">
              <a:buNone/>
            </a:pPr>
            <a:r>
              <a:rPr lang="en-US" sz="2800" dirty="0">
                <a:latin typeface="Lato Black"/>
                <a:ea typeface="Lato Black"/>
                <a:cs typeface="Lato Black"/>
              </a:rPr>
              <a:t>B. </a:t>
            </a:r>
            <a:r>
              <a:rPr lang="en-US" dirty="0">
                <a:latin typeface="Lato Black"/>
                <a:ea typeface="Lato Black"/>
                <a:cs typeface="Lato Black"/>
              </a:rPr>
              <a:t>Public &amp; non-district Independent Charter Schools</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513702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C5D4E-FC37-542B-90C0-1B90FAA9120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Question 2</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6FE660DD-3A04-EFA9-9169-95B66A7270F9}"/>
              </a:ext>
            </a:extLst>
          </p:cNvPr>
          <p:cNvSpPr>
            <a:spLocks noGrp="1"/>
          </p:cNvSpPr>
          <p:nvPr>
            <p:ph type="body" sz="quarter" idx="14"/>
          </p:nvPr>
        </p:nvSpPr>
        <p:spPr>
          <a:xfrm>
            <a:off x="461554" y="1080890"/>
            <a:ext cx="8238309" cy="2512779"/>
          </a:xfrm>
        </p:spPr>
        <p:txBody>
          <a:bodyPr vert="horz" lIns="91440" tIns="45720" rIns="91440" bIns="45720" rtlCol="0" anchor="t">
            <a:normAutofit/>
          </a:bodyPr>
          <a:lstStyle/>
          <a:p>
            <a:pPr marL="0" indent="0">
              <a:buNone/>
            </a:pPr>
            <a:r>
              <a:rPr lang="en-US" sz="2200">
                <a:latin typeface="Lato Black"/>
                <a:ea typeface="Lato"/>
                <a:cs typeface="Lato"/>
              </a:rPr>
              <a:t>Which</a:t>
            </a:r>
            <a:r>
              <a:rPr lang="en-US" sz="2200" dirty="0">
                <a:latin typeface="Lato Black"/>
                <a:ea typeface="Lato"/>
                <a:cs typeface="Lato"/>
              </a:rPr>
              <a:t> of these months has a deadline for snapshot?</a:t>
            </a:r>
          </a:p>
          <a:p>
            <a:pPr marL="457200" indent="-457200">
              <a:spcAft>
                <a:spcPts val="438"/>
              </a:spcAft>
              <a:buAutoNum type="alphaUcPeriod"/>
            </a:pPr>
            <a:r>
              <a:rPr lang="en-US" sz="2200" dirty="0">
                <a:latin typeface="Lato Black"/>
                <a:ea typeface="Lato"/>
                <a:cs typeface="Lato"/>
              </a:rPr>
              <a:t>November </a:t>
            </a:r>
          </a:p>
          <a:p>
            <a:pPr marL="457200" indent="-457200">
              <a:spcAft>
                <a:spcPts val="438"/>
              </a:spcAft>
              <a:buAutoNum type="alphaUcPeriod"/>
            </a:pPr>
            <a:r>
              <a:rPr lang="en-US" sz="2200" dirty="0">
                <a:latin typeface="Lato Black"/>
                <a:ea typeface="Lato"/>
                <a:cs typeface="Lato"/>
              </a:rPr>
              <a:t>January </a:t>
            </a:r>
          </a:p>
          <a:p>
            <a:pPr marL="457200" indent="-457200">
              <a:spcAft>
                <a:spcPts val="438"/>
              </a:spcAft>
              <a:buAutoNum type="alphaUcPeriod"/>
            </a:pPr>
            <a:r>
              <a:rPr lang="en-US" sz="2200" dirty="0">
                <a:latin typeface="Lato Black"/>
                <a:ea typeface="Lato"/>
                <a:cs typeface="Lato"/>
              </a:rPr>
              <a:t>December </a:t>
            </a:r>
            <a:endParaRPr lang="en-US" sz="22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866779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9DC940-13FB-41B8-9C56-25DCD688A5F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Q2,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886081A2-A0B3-81E9-2721-01AC74628F27}"/>
              </a:ext>
            </a:extLst>
          </p:cNvPr>
          <p:cNvSpPr>
            <a:spLocks noGrp="1"/>
          </p:cNvSpPr>
          <p:nvPr>
            <p:ph type="body" sz="quarter" idx="14"/>
          </p:nvPr>
        </p:nvSpPr>
        <p:spPr>
          <a:xfrm>
            <a:off x="1401580" y="1315360"/>
            <a:ext cx="6340839" cy="2512779"/>
          </a:xfrm>
        </p:spPr>
        <p:txBody>
          <a:bodyPr vert="horz" lIns="91440" tIns="45720" rIns="91440" bIns="45720" rtlCol="0" anchor="t">
            <a:normAutofit/>
          </a:bodyPr>
          <a:lstStyle/>
          <a:p>
            <a:pPr marL="0" indent="0" algn="ctr">
              <a:buNone/>
            </a:pPr>
            <a:r>
              <a:rPr lang="en-US" sz="2800" dirty="0">
                <a:latin typeface="Lato Black"/>
                <a:ea typeface="Lato"/>
                <a:cs typeface="Lato"/>
              </a:rPr>
              <a:t>C. December  </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875038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592C84-07EE-0442-4269-E06C1C75CC8C}"/>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Question 3</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1953B87D-D1A8-61C3-8320-3DE3FF5516CE}"/>
              </a:ext>
            </a:extLst>
          </p:cNvPr>
          <p:cNvSpPr>
            <a:spLocks noGrp="1"/>
          </p:cNvSpPr>
          <p:nvPr>
            <p:ph type="body" sz="quarter" idx="14"/>
          </p:nvPr>
        </p:nvSpPr>
        <p:spPr>
          <a:xfrm>
            <a:off x="461554" y="1197429"/>
            <a:ext cx="8238309" cy="2512779"/>
          </a:xfrm>
        </p:spPr>
        <p:txBody>
          <a:bodyPr vert="horz" lIns="91440" tIns="45720" rIns="91440" bIns="45720" rtlCol="0" anchor="t">
            <a:noAutofit/>
          </a:bodyPr>
          <a:lstStyle/>
          <a:p>
            <a:pPr marL="0" indent="0">
              <a:buNone/>
            </a:pPr>
            <a:r>
              <a:rPr lang="en-US" sz="2200" dirty="0">
                <a:latin typeface="Lato Black"/>
                <a:ea typeface="Lato"/>
                <a:cs typeface="Lato"/>
              </a:rPr>
              <a:t>True of false</a:t>
            </a:r>
            <a:r>
              <a:rPr lang="en-US" sz="2200">
                <a:latin typeface="Lato Black"/>
                <a:ea typeface="Lato"/>
                <a:cs typeface="Lato"/>
              </a:rPr>
              <a:t>, </a:t>
            </a:r>
            <a:r>
              <a:rPr lang="en-US" sz="2200" dirty="0">
                <a:latin typeface="Lato Black"/>
                <a:ea typeface="Lato"/>
                <a:cs typeface="Lato"/>
              </a:rPr>
              <a:t>Roster data is mandatory for all grade levels from </a:t>
            </a:r>
            <a:r>
              <a:rPr lang="en-US" sz="2200">
                <a:latin typeface="Lato Black"/>
                <a:ea typeface="Lato"/>
                <a:cs typeface="Lato"/>
              </a:rPr>
              <a:t>K4 </a:t>
            </a:r>
            <a:r>
              <a:rPr lang="en-US" sz="2200" dirty="0">
                <a:latin typeface="Lato Black"/>
                <a:ea typeface="Lato"/>
                <a:cs typeface="Lato"/>
              </a:rPr>
              <a:t>to 12th grade</a:t>
            </a:r>
            <a:r>
              <a:rPr lang="en-US" sz="2200">
                <a:latin typeface="Lato Black"/>
                <a:ea typeface="Lato"/>
                <a:cs typeface="Lato"/>
              </a:rPr>
              <a:t>.</a:t>
            </a:r>
            <a:endParaRPr lang="en-US" sz="2200" dirty="0">
              <a:latin typeface="Lato Black"/>
              <a:ea typeface="Lato" panose="020F0502020204030203" pitchFamily="34" charset="0"/>
              <a:cs typeface="Lato" panose="020F0502020204030203" pitchFamily="34" charset="0"/>
            </a:endParaRPr>
          </a:p>
          <a:p>
            <a:pPr marL="457200" indent="-457200">
              <a:spcAft>
                <a:spcPts val="438"/>
              </a:spcAft>
              <a:buAutoNum type="alphaUcPeriod"/>
            </a:pPr>
            <a:r>
              <a:rPr lang="en-US" sz="2200" dirty="0">
                <a:latin typeface="Lato Black"/>
                <a:ea typeface="Lato"/>
                <a:cs typeface="Lato"/>
              </a:rPr>
              <a:t>True</a:t>
            </a:r>
          </a:p>
          <a:p>
            <a:pPr marL="457200" indent="-457200">
              <a:spcAft>
                <a:spcPts val="438"/>
              </a:spcAft>
              <a:buAutoNum type="alphaUcPeriod"/>
            </a:pPr>
            <a:r>
              <a:rPr lang="en-US" sz="2200" dirty="0">
                <a:latin typeface="Lato Black"/>
                <a:ea typeface="Lato"/>
                <a:cs typeface="Lato"/>
              </a:rPr>
              <a:t>False</a:t>
            </a:r>
          </a:p>
        </p:txBody>
      </p:sp>
    </p:spTree>
    <p:custDataLst>
      <p:tags r:id="rId1"/>
    </p:custDataLst>
    <p:extLst>
      <p:ext uri="{BB962C8B-B14F-4D97-AF65-F5344CB8AC3E}">
        <p14:creationId xmlns:p14="http://schemas.microsoft.com/office/powerpoint/2010/main" val="345803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68E2F1-ECBE-0506-0425-8B5B8302CD2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164592" indent="-164592">
              <a:spcAft>
                <a:spcPts val="180"/>
              </a:spcAft>
              <a:buNone/>
            </a:pPr>
            <a:r>
              <a:rPr lang="en-US" sz="3600" dirty="0">
                <a:ea typeface="Lato"/>
                <a:cs typeface="Lato"/>
              </a:rPr>
              <a:t>What is Snapshot and Why </a:t>
            </a:r>
            <a:r>
              <a:rPr lang="en-US" dirty="0">
                <a:ea typeface="Lato"/>
                <a:cs typeface="Lato"/>
              </a:rPr>
              <a:t>D</a:t>
            </a:r>
            <a:r>
              <a:rPr lang="en-US" sz="3600" dirty="0">
                <a:ea typeface="Lato"/>
                <a:cs typeface="Lato"/>
              </a:rPr>
              <a:t>o </a:t>
            </a:r>
            <a:r>
              <a:rPr lang="en-US" dirty="0">
                <a:ea typeface="Lato"/>
                <a:cs typeface="Lato"/>
              </a:rPr>
              <a:t>W</a:t>
            </a:r>
            <a:r>
              <a:rPr lang="en-US" sz="3600" dirty="0">
                <a:ea typeface="Lato"/>
                <a:cs typeface="Lato"/>
              </a:rPr>
              <a:t>e </a:t>
            </a:r>
            <a:r>
              <a:rPr lang="en-US" dirty="0">
                <a:ea typeface="Lato"/>
                <a:cs typeface="Lato"/>
              </a:rPr>
              <a:t>C</a:t>
            </a:r>
            <a:r>
              <a:rPr lang="en-US" sz="3600" dirty="0">
                <a:ea typeface="Lato"/>
                <a:cs typeface="Lato"/>
              </a:rPr>
              <a:t>ollect </a:t>
            </a:r>
            <a:r>
              <a:rPr lang="en-US" dirty="0">
                <a:ea typeface="Lato"/>
                <a:cs typeface="Lato"/>
              </a:rPr>
              <a:t>D</a:t>
            </a:r>
            <a:r>
              <a:rPr lang="en-US" sz="3600" dirty="0">
                <a:ea typeface="Lato"/>
                <a:cs typeface="Lato"/>
              </a:rPr>
              <a:t>ata?</a:t>
            </a:r>
          </a:p>
        </p:txBody>
      </p:sp>
      <p:sp>
        <p:nvSpPr>
          <p:cNvPr id="3" name="Text Placeholder 2">
            <a:extLst>
              <a:ext uri="{FF2B5EF4-FFF2-40B4-BE49-F238E27FC236}">
                <a16:creationId xmlns:a16="http://schemas.microsoft.com/office/drawing/2014/main" id="{B3832F32-55EA-4B7D-33DC-8BAE00358A55}"/>
              </a:ext>
            </a:extLst>
          </p:cNvPr>
          <p:cNvSpPr>
            <a:spLocks noGrp="1"/>
          </p:cNvSpPr>
          <p:nvPr>
            <p:ph type="body" sz="quarter" idx="14"/>
          </p:nvPr>
        </p:nvSpPr>
        <p:spPr>
          <a:xfrm>
            <a:off x="453656" y="922338"/>
            <a:ext cx="8236688" cy="2512779"/>
          </a:xfrm>
        </p:spPr>
        <p:txBody>
          <a:bodyPr vert="horz" lIns="91440" tIns="45720" rIns="91440" bIns="45720" rtlCol="0" anchor="t">
            <a:noAutofit/>
          </a:bodyPr>
          <a:lstStyle/>
          <a:p>
            <a:pPr marL="164592" indent="-164592">
              <a:spcAft>
                <a:spcPts val="180"/>
              </a:spcAft>
            </a:pPr>
            <a:r>
              <a:rPr lang="en-US" sz="1600" dirty="0">
                <a:latin typeface="Lato"/>
                <a:ea typeface="Lato"/>
                <a:cs typeface="Lato"/>
              </a:rPr>
              <a:t>A static report that is collected on a predetermined date </a:t>
            </a:r>
          </a:p>
          <a:p>
            <a:pPr marL="164592" indent="-164592">
              <a:spcAft>
                <a:spcPts val="180"/>
              </a:spcAft>
            </a:pPr>
            <a:r>
              <a:rPr lang="en-US" sz="1600">
                <a:latin typeface="Lato"/>
                <a:ea typeface="Lato"/>
                <a:cs typeface="Lato"/>
              </a:rPr>
              <a:t>Serves</a:t>
            </a:r>
            <a:r>
              <a:rPr lang="en-US" sz="1600" dirty="0">
                <a:latin typeface="Lato"/>
                <a:ea typeface="Lato"/>
                <a:cs typeface="Lato"/>
              </a:rPr>
              <a:t> as the permanent data source for certified reporting by DPI </a:t>
            </a:r>
          </a:p>
          <a:p>
            <a:pPr marL="164592" indent="-164592">
              <a:spcAft>
                <a:spcPts val="180"/>
              </a:spcAft>
            </a:pPr>
            <a:r>
              <a:rPr lang="en-US" sz="1600" dirty="0">
                <a:latin typeface="Lato"/>
                <a:ea typeface="Lato"/>
                <a:cs typeface="Lato"/>
              </a:rPr>
              <a:t>Used for the following purposes: </a:t>
            </a:r>
          </a:p>
          <a:p>
            <a:pPr marL="457200" indent="-164592">
              <a:spcAft>
                <a:spcPts val="180"/>
              </a:spcAft>
              <a:buFont typeface="Arial"/>
              <a:buChar char="•"/>
            </a:pPr>
            <a:r>
              <a:rPr lang="en-US" sz="1600" dirty="0">
                <a:latin typeface="Lato"/>
                <a:ea typeface="Lato"/>
                <a:cs typeface="Lato"/>
              </a:rPr>
              <a:t>Federal reporting, including ESSA </a:t>
            </a:r>
          </a:p>
          <a:p>
            <a:pPr marL="457200" indent="-164592">
              <a:spcAft>
                <a:spcPts val="180"/>
              </a:spcAft>
              <a:buFont typeface="Arial"/>
              <a:buChar char="•"/>
            </a:pPr>
            <a:r>
              <a:rPr lang="en-US" sz="1600" dirty="0">
                <a:latin typeface="Lato"/>
                <a:ea typeface="Lato"/>
                <a:cs typeface="Lato"/>
              </a:rPr>
              <a:t>Public Reporting in the Data Warehouse </a:t>
            </a:r>
            <a:endParaRPr lang="en-US" sz="1600" dirty="0">
              <a:latin typeface="Lato"/>
              <a:ea typeface="Lato"/>
              <a:cs typeface="Calibri"/>
            </a:endParaRPr>
          </a:p>
          <a:p>
            <a:pPr marL="457200" indent="-164592">
              <a:spcAft>
                <a:spcPts val="180"/>
              </a:spcAft>
              <a:buFont typeface="Arial"/>
              <a:buChar char="•"/>
            </a:pPr>
            <a:r>
              <a:rPr lang="en-US" sz="1600" dirty="0">
                <a:latin typeface="Lato"/>
                <a:ea typeface="Lato"/>
                <a:cs typeface="Lato"/>
              </a:rPr>
              <a:t>Accountability Report Cards </a:t>
            </a:r>
            <a:endParaRPr lang="en-US" sz="1600" dirty="0">
              <a:latin typeface="Lato"/>
              <a:ea typeface="Lato"/>
              <a:cs typeface="Calibri"/>
            </a:endParaRPr>
          </a:p>
          <a:p>
            <a:pPr marL="457200" indent="-164592">
              <a:spcAft>
                <a:spcPts val="180"/>
              </a:spcAft>
              <a:buFont typeface="Arial"/>
              <a:buChar char="•"/>
            </a:pPr>
            <a:r>
              <a:rPr lang="en-US" sz="1600" dirty="0">
                <a:latin typeface="Lato"/>
                <a:ea typeface="Lato"/>
                <a:cs typeface="Lato"/>
              </a:rPr>
              <a:t>Establishes funding determinations, such as IDEA, high poverty aid, maintenance of effort (MOE), etc.</a:t>
            </a:r>
          </a:p>
        </p:txBody>
      </p:sp>
    </p:spTree>
    <p:custDataLst>
      <p:tags r:id="rId1"/>
    </p:custDataLst>
    <p:extLst>
      <p:ext uri="{BB962C8B-B14F-4D97-AF65-F5344CB8AC3E}">
        <p14:creationId xmlns:p14="http://schemas.microsoft.com/office/powerpoint/2010/main" val="4194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778443-E37B-EE57-5B54-89BC282B148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Q3,Answer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498AF4EF-694F-9C9E-D5E0-B6D3C2122C7F}"/>
              </a:ext>
            </a:extLst>
          </p:cNvPr>
          <p:cNvSpPr>
            <a:spLocks noGrp="1"/>
          </p:cNvSpPr>
          <p:nvPr>
            <p:ph type="body" sz="quarter" idx="14"/>
          </p:nvPr>
        </p:nvSpPr>
        <p:spPr>
          <a:xfrm>
            <a:off x="918754" y="1315360"/>
            <a:ext cx="7306491"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True</a:t>
            </a:r>
            <a:endParaRPr lang="en-US" sz="2800" dirty="0">
              <a:latin typeface="Lato Black"/>
            </a:endParaRPr>
          </a:p>
        </p:txBody>
      </p:sp>
    </p:spTree>
    <p:custDataLst>
      <p:tags r:id="rId1"/>
    </p:custDataLst>
    <p:extLst>
      <p:ext uri="{BB962C8B-B14F-4D97-AF65-F5344CB8AC3E}">
        <p14:creationId xmlns:p14="http://schemas.microsoft.com/office/powerpoint/2010/main" val="3576810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803874-E932-7F4A-48E9-4BB9076F561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Question 4</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194AD80B-75C0-4093-C7ED-1DFA33A2B591}"/>
              </a:ext>
            </a:extLst>
          </p:cNvPr>
          <p:cNvSpPr>
            <a:spLocks noGrp="1"/>
          </p:cNvSpPr>
          <p:nvPr>
            <p:ph type="body" sz="quarter" idx="14"/>
          </p:nvPr>
        </p:nvSpPr>
        <p:spPr>
          <a:xfrm>
            <a:off x="461554" y="884722"/>
            <a:ext cx="8247017" cy="2911750"/>
          </a:xfrm>
        </p:spPr>
        <p:txBody>
          <a:bodyPr vert="horz" lIns="91440" tIns="45720" rIns="91440" bIns="45720" rtlCol="0" anchor="t">
            <a:noAutofit/>
          </a:bodyPr>
          <a:lstStyle/>
          <a:p>
            <a:pPr>
              <a:spcAft>
                <a:spcPts val="438"/>
              </a:spcAft>
              <a:buNone/>
            </a:pPr>
            <a:r>
              <a:rPr lang="en-US" sz="2000" dirty="0">
                <a:latin typeface="Lato Black"/>
                <a:ea typeface="Lato"/>
                <a:cs typeface="Lato"/>
              </a:rPr>
              <a:t>December Snapshot captures data from which collections?</a:t>
            </a:r>
            <a:endParaRPr lang="en-US" sz="2000" dirty="0">
              <a:latin typeface="Lato Black"/>
              <a:ea typeface="Lato Black"/>
              <a:cs typeface="Lato Black"/>
            </a:endParaRPr>
          </a:p>
          <a:p>
            <a:pPr marL="164592" indent="-164592">
              <a:spcAft>
                <a:spcPts val="180"/>
              </a:spcAft>
              <a:buAutoNum type="alphaUcPeriod"/>
            </a:pPr>
            <a:r>
              <a:rPr lang="en-US" sz="1600" dirty="0">
                <a:latin typeface="Lato Black"/>
                <a:ea typeface="Lato"/>
                <a:cs typeface="Lato"/>
              </a:rPr>
              <a:t>Year-End Collection</a:t>
            </a:r>
            <a:r>
              <a:rPr lang="en-US" sz="1600" dirty="0">
                <a:latin typeface="Lato Black"/>
                <a:ea typeface="Lato"/>
                <a:cs typeface="Arial"/>
              </a:rPr>
              <a:t> , </a:t>
            </a:r>
            <a:r>
              <a:rPr lang="en-US" sz="1600" dirty="0">
                <a:latin typeface="Lato Black"/>
                <a:ea typeface="Lato"/>
                <a:cs typeface="Lato"/>
              </a:rPr>
              <a:t>Third Friday of September Collection</a:t>
            </a:r>
            <a:r>
              <a:rPr lang="en-US" sz="1600" dirty="0">
                <a:latin typeface="Lato Black"/>
                <a:ea typeface="Lato"/>
                <a:cs typeface="Arial"/>
              </a:rPr>
              <a:t> , </a:t>
            </a:r>
            <a:r>
              <a:rPr lang="en-US" sz="1600" dirty="0">
                <a:latin typeface="Lato Black"/>
                <a:ea typeface="Lato"/>
                <a:cs typeface="Lato"/>
              </a:rPr>
              <a:t>October 1 Child Count Collection</a:t>
            </a:r>
            <a:r>
              <a:rPr lang="en-US" sz="1600">
                <a:latin typeface="Lato Black"/>
                <a:ea typeface="Lato"/>
                <a:cs typeface="Lato"/>
              </a:rPr>
              <a:t>, Demographics</a:t>
            </a:r>
            <a:endParaRPr lang="en-US" sz="1600" dirty="0">
              <a:latin typeface="Lato Black"/>
              <a:ea typeface="Lato"/>
              <a:cs typeface="Lato"/>
            </a:endParaRPr>
          </a:p>
          <a:p>
            <a:pPr marL="164592" indent="-164592">
              <a:spcAft>
                <a:spcPts val="180"/>
              </a:spcAft>
              <a:buAutoNum type="alphaUcPeriod"/>
            </a:pPr>
            <a:r>
              <a:rPr lang="en-US" sz="1600" dirty="0">
                <a:latin typeface="Lato Black"/>
                <a:ea typeface="Lato"/>
                <a:cs typeface="Lato"/>
              </a:rPr>
              <a:t>  Year-End Collection, Third Friday of September Collection, October 2 Child Count Collection</a:t>
            </a:r>
          </a:p>
          <a:p>
            <a:pPr marL="164592" indent="-164592">
              <a:spcAft>
                <a:spcPts val="180"/>
              </a:spcAft>
              <a:buAutoNum type="alphaUcPeriod"/>
            </a:pPr>
            <a:r>
              <a:rPr lang="en-US" sz="1600" dirty="0">
                <a:latin typeface="Lato Black"/>
                <a:ea typeface="Lato"/>
                <a:cs typeface="Lato"/>
              </a:rPr>
              <a:t>  WISEdata Collection, Third Friday of September Collection, October 1 Child Count Collection</a:t>
            </a:r>
            <a:r>
              <a:rPr lang="en-US" sz="1600">
                <a:latin typeface="Lato Black"/>
                <a:ea typeface="Lato"/>
                <a:cs typeface="Lato"/>
              </a:rPr>
              <a:t>, Demographics</a:t>
            </a:r>
            <a:endParaRPr lang="en-US" sz="1600" dirty="0">
              <a:latin typeface="Lato Black"/>
              <a:ea typeface="Lato"/>
              <a:cs typeface="Lato"/>
            </a:endParaRPr>
          </a:p>
          <a:p>
            <a:pPr marL="0" indent="0">
              <a:spcAft>
                <a:spcPts val="438"/>
              </a:spcAft>
              <a:buNone/>
            </a:pPr>
            <a:endParaRPr lang="en-US" sz="1600"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799962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66F0D-17A7-B38E-EB4C-B488E1F5114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December Snapshot Q4,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0D2F374B-A0EF-D6EB-3397-D2BAAB63980A}"/>
              </a:ext>
            </a:extLst>
          </p:cNvPr>
          <p:cNvSpPr>
            <a:spLocks noGrp="1"/>
          </p:cNvSpPr>
          <p:nvPr>
            <p:ph type="body" sz="quarter" idx="14"/>
          </p:nvPr>
        </p:nvSpPr>
        <p:spPr>
          <a:xfrm>
            <a:off x="1185920" y="1718493"/>
            <a:ext cx="6772160" cy="1706514"/>
          </a:xfrm>
        </p:spPr>
        <p:txBody>
          <a:bodyPr vert="horz" lIns="91440" tIns="45720" rIns="91440" bIns="45720" rtlCol="0" anchor="t">
            <a:noAutofit/>
          </a:bodyPr>
          <a:lstStyle/>
          <a:p>
            <a:pPr marL="457200" indent="-457200" algn="ctr">
              <a:spcAft>
                <a:spcPts val="438"/>
              </a:spcAft>
              <a:buAutoNum type="alphaUcPeriod"/>
            </a:pPr>
            <a:r>
              <a:rPr lang="en-US" dirty="0">
                <a:latin typeface="Lato Black"/>
                <a:ea typeface="Lato Black"/>
                <a:cs typeface="Lato Black"/>
              </a:rPr>
              <a:t>Year-End Collection , Third Friday of September Collection , October 1 Child Count Collection</a:t>
            </a:r>
            <a:r>
              <a:rPr lang="en-US">
                <a:latin typeface="Lato Black"/>
                <a:ea typeface="Lato Black"/>
                <a:cs typeface="Lato Black"/>
              </a:rPr>
              <a:t>, Demographics</a:t>
            </a:r>
            <a:endParaRPr lang="en-US" dirty="0"/>
          </a:p>
        </p:txBody>
      </p:sp>
    </p:spTree>
    <p:custDataLst>
      <p:tags r:id="rId1"/>
    </p:custDataLst>
    <p:extLst>
      <p:ext uri="{BB962C8B-B14F-4D97-AF65-F5344CB8AC3E}">
        <p14:creationId xmlns:p14="http://schemas.microsoft.com/office/powerpoint/2010/main" val="2006291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98727E-5492-B710-5962-F77C2483A040}"/>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Break Time</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FB95B0A3-962F-3E0C-989B-69B15A534597}"/>
              </a:ext>
            </a:extLst>
          </p:cNvPr>
          <p:cNvSpPr>
            <a:spLocks noGrp="1"/>
          </p:cNvSpPr>
          <p:nvPr>
            <p:ph type="body" sz="quarter" idx="14"/>
          </p:nvPr>
        </p:nvSpPr>
        <p:spPr>
          <a:xfrm>
            <a:off x="416903" y="1197429"/>
            <a:ext cx="6682002" cy="2512779"/>
          </a:xfrm>
        </p:spPr>
        <p:txBody>
          <a:bodyPr vert="horz" lIns="91440" tIns="45720" rIns="91440" bIns="45720" rtlCol="0" anchor="t">
            <a:normAutofit/>
          </a:bodyPr>
          <a:lstStyle/>
          <a:p>
            <a:pPr marL="0" indent="0">
              <a:buNone/>
            </a:pPr>
            <a:r>
              <a:rPr lang="en-US" dirty="0">
                <a:latin typeface="Lato"/>
                <a:ea typeface="Lato"/>
                <a:cs typeface="Lato"/>
              </a:rPr>
              <a:t>Lots of key information has been covered so far! Please take a 5-minute break to stretch your feet, get a nice cool drink, or use the restroom. </a:t>
            </a:r>
          </a:p>
          <a:p>
            <a:pPr marL="0" indent="0">
              <a:buNone/>
            </a:pPr>
            <a:r>
              <a:rPr lang="en-US" dirty="0">
                <a:latin typeface="Lato"/>
                <a:ea typeface="Lato"/>
                <a:cs typeface="Lato"/>
              </a:rPr>
              <a:t>The session will </a:t>
            </a:r>
            <a:r>
              <a:rPr lang="en-US" dirty="0">
                <a:latin typeface="Lato"/>
                <a:ea typeface="Lato"/>
                <a:cs typeface="Lato"/>
                <a:hlinkClick r:id="rId3"/>
              </a:rPr>
              <a:t>resume in the next 5 minutes</a:t>
            </a:r>
            <a:r>
              <a:rPr lang="en-US" dirty="0">
                <a:latin typeface="Lato"/>
                <a:ea typeface="Lato"/>
                <a:cs typeface="Lato"/>
              </a:rPr>
              <a:t>.</a:t>
            </a:r>
            <a:endParaRPr lang="en-US" dirty="0">
              <a:ea typeface="Lato"/>
              <a:cs typeface="Lato"/>
            </a:endParaRPr>
          </a:p>
        </p:txBody>
      </p:sp>
      <p:pic>
        <p:nvPicPr>
          <p:cNvPr id="4" name="Picture 3" descr="5 Minute Break Images – Browse 675 Stock Photos, Vectors, and Video | Adobe  Stock">
            <a:extLst>
              <a:ext uri="{FF2B5EF4-FFF2-40B4-BE49-F238E27FC236}">
                <a16:creationId xmlns:a16="http://schemas.microsoft.com/office/drawing/2014/main" id="{131471E5-D034-C361-D0D4-E987B9363AA6}"/>
              </a:ext>
            </a:extLst>
          </p:cNvPr>
          <p:cNvPicPr>
            <a:picLocks noChangeAspect="1"/>
          </p:cNvPicPr>
          <p:nvPr/>
        </p:nvPicPr>
        <p:blipFill>
          <a:blip r:embed="rId4"/>
          <a:stretch>
            <a:fillRect/>
          </a:stretch>
        </p:blipFill>
        <p:spPr>
          <a:xfrm>
            <a:off x="6834187" y="2405062"/>
            <a:ext cx="2071688" cy="2071688"/>
          </a:xfrm>
          <a:prstGeom prst="rect">
            <a:avLst/>
          </a:prstGeom>
        </p:spPr>
      </p:pic>
    </p:spTree>
    <p:custDataLst>
      <p:tags r:id="rId1"/>
    </p:custDataLst>
    <p:extLst>
      <p:ext uri="{BB962C8B-B14F-4D97-AF65-F5344CB8AC3E}">
        <p14:creationId xmlns:p14="http://schemas.microsoft.com/office/powerpoint/2010/main" val="1752085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D9A5A5-CF68-D91F-1854-91679C1FA848}"/>
              </a:ext>
            </a:extLst>
          </p:cNvPr>
          <p:cNvSpPr>
            <a:spLocks noGrp="1"/>
          </p:cNvSpPr>
          <p:nvPr>
            <p:ph type="title" idx="4294967295"/>
          </p:nvPr>
        </p:nvSpPr>
        <p:spPr>
          <a:xfrm>
            <a:off x="2052638" y="1196975"/>
            <a:ext cx="5046662" cy="2513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685800" rtl="0" eaLnBrk="1" fontAlgn="auto" latinLnBrk="0" hangingPunct="1">
              <a:lnSpc>
                <a:spcPct val="150000"/>
              </a:lnSpc>
              <a:spcBef>
                <a:spcPts val="0"/>
              </a:spcBef>
              <a:spcAft>
                <a:spcPts val="439"/>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Lato Black" panose="020F0A02020204030203" pitchFamily="34" charset="0"/>
                <a:ea typeface="+mn-ea"/>
                <a:cs typeface="+mn-cs"/>
              </a:rPr>
              <a:t>May Snapshot Checklist Tasks</a:t>
            </a:r>
            <a:endParaRPr kumimoji="0" lang="en-US" sz="3600" b="1" i="0" u="none" strike="noStrike" kern="1200" cap="none" spc="0" normalizeH="0" baseline="0" noProof="0" dirty="0">
              <a:ln>
                <a:noFill/>
              </a:ln>
              <a:solidFill>
                <a:schemeClr val="tx1"/>
              </a:solidFill>
              <a:effectLst/>
              <a:uLnTx/>
              <a:uFillTx/>
              <a:latin typeface="Lato" panose="020F0502020204030203" pitchFamily="34" charset="0"/>
              <a:ea typeface="+mn-ea"/>
              <a:cs typeface="+mn-cs"/>
            </a:endParaRPr>
          </a:p>
        </p:txBody>
      </p:sp>
      <p:sp>
        <p:nvSpPr>
          <p:cNvPr id="6" name="Rectangle 5">
            <a:extLst>
              <a:ext uri="{FF2B5EF4-FFF2-40B4-BE49-F238E27FC236}">
                <a16:creationId xmlns:a16="http://schemas.microsoft.com/office/drawing/2014/main" id="{40B522DF-CD62-8185-0557-257685FFEE3E}"/>
              </a:ext>
              <a:ext uri="{C183D7F6-B498-43B3-948B-1728B52AA6E4}">
                <adec:decorative xmlns:adec="http://schemas.microsoft.com/office/drawing/2017/decorative" val="1"/>
              </a:ext>
            </a:extLst>
          </p:cNvPr>
          <p:cNvSpPr/>
          <p:nvPr/>
        </p:nvSpPr>
        <p:spPr>
          <a:xfrm>
            <a:off x="0" y="0"/>
            <a:ext cx="9144000" cy="1092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89CEFAD-CB84-2892-6936-D637282B341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602" y="3629025"/>
            <a:ext cx="1428750" cy="1200150"/>
          </a:xfrm>
          <a:prstGeom prst="rect">
            <a:avLst/>
          </a:prstGeom>
        </p:spPr>
      </p:pic>
    </p:spTree>
    <p:custDataLst>
      <p:tags r:id="rId1"/>
    </p:custDataLst>
    <p:extLst>
      <p:ext uri="{BB962C8B-B14F-4D97-AF65-F5344CB8AC3E}">
        <p14:creationId xmlns:p14="http://schemas.microsoft.com/office/powerpoint/2010/main" val="2320447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May Snapshot Collections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61432" y="922338"/>
            <a:ext cx="8238431" cy="854211"/>
          </a:xfrm>
        </p:spPr>
        <p:txBody>
          <a:bodyPr vert="horz" lIns="91440" tIns="45720" rIns="91440" bIns="45720" rtlCol="0" anchor="t">
            <a:noAutofit/>
          </a:bodyPr>
          <a:lstStyle/>
          <a:p>
            <a:pPr marL="0" indent="0">
              <a:spcAft>
                <a:spcPts val="180"/>
              </a:spcAft>
              <a:buNone/>
            </a:pPr>
            <a:r>
              <a:rPr lang="en-US" sz="1800" dirty="0">
                <a:latin typeface="Lato"/>
                <a:ea typeface="Lato"/>
                <a:cs typeface="Lato"/>
              </a:rPr>
              <a:t>Student </a:t>
            </a:r>
            <a:r>
              <a:rPr lang="en-US" sz="1800">
                <a:latin typeface="Lato"/>
                <a:ea typeface="Lato"/>
                <a:cs typeface="Lato"/>
              </a:rPr>
              <a:t>demographic</a:t>
            </a:r>
            <a:r>
              <a:rPr lang="en-US" sz="1800" dirty="0">
                <a:latin typeface="Lato"/>
                <a:ea typeface="Lato"/>
                <a:cs typeface="Lato"/>
              </a:rPr>
              <a:t> data is ‘snapped’ in the May Snapshot!</a:t>
            </a:r>
          </a:p>
          <a:p>
            <a:pPr marL="0" indent="0">
              <a:spcAft>
                <a:spcPts val="180"/>
              </a:spcAft>
              <a:buNone/>
            </a:pPr>
            <a:r>
              <a:rPr lang="en-US" sz="1800" dirty="0">
                <a:ea typeface="Lato" panose="020F0502020204030203" pitchFamily="34" charset="0"/>
                <a:cs typeface="Lato" panose="020F0502020204030203" pitchFamily="34" charset="0"/>
              </a:rPr>
              <a:t>The data elements covered are:</a:t>
            </a:r>
          </a:p>
        </p:txBody>
      </p:sp>
      <p:sp>
        <p:nvSpPr>
          <p:cNvPr id="4" name="Text Placeholder 2">
            <a:extLst>
              <a:ext uri="{FF2B5EF4-FFF2-40B4-BE49-F238E27FC236}">
                <a16:creationId xmlns:a16="http://schemas.microsoft.com/office/drawing/2014/main" id="{FDBE1329-04A0-8373-A5EA-CE3812FA7190}"/>
              </a:ext>
            </a:extLst>
          </p:cNvPr>
          <p:cNvSpPr txBox="1">
            <a:spLocks/>
          </p:cNvSpPr>
          <p:nvPr/>
        </p:nvSpPr>
        <p:spPr>
          <a:xfrm>
            <a:off x="914400" y="1844676"/>
            <a:ext cx="7323909" cy="2204810"/>
          </a:xfrm>
          <a:prstGeom prst="rect">
            <a:avLst/>
          </a:prstGeom>
        </p:spPr>
        <p:txBody>
          <a:bodyPr vert="horz" lIns="91440" tIns="45720" rIns="91440" bIns="45720" numCol="2"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indent="-164592">
              <a:spcAft>
                <a:spcPts val="180"/>
              </a:spcAft>
            </a:pPr>
            <a:r>
              <a:rPr lang="en-US" sz="1400" i="0" u="none" strike="noStrike" dirty="0">
                <a:solidFill>
                  <a:srgbClr val="2D2D86"/>
                </a:solidFill>
                <a:effectLst/>
                <a:hlinkClick r:id="rId4"/>
              </a:rPr>
              <a:t>Gender</a:t>
            </a:r>
            <a:endParaRPr lang="en-US" sz="1400" i="0" dirty="0">
              <a:solidFill>
                <a:srgbClr val="292F33"/>
              </a:solidFill>
              <a:effectLst/>
            </a:endParaRPr>
          </a:p>
          <a:p>
            <a:pPr marL="164592" indent="-164592">
              <a:spcAft>
                <a:spcPts val="180"/>
              </a:spcAft>
            </a:pPr>
            <a:r>
              <a:rPr lang="en-US" sz="1400" i="0" u="none" strike="noStrike" dirty="0">
                <a:solidFill>
                  <a:srgbClr val="2D2D86"/>
                </a:solidFill>
                <a:effectLst/>
                <a:hlinkClick r:id="rId5"/>
              </a:rPr>
              <a:t>Race/Ethnicity</a:t>
            </a:r>
            <a:endParaRPr lang="en-US" sz="1400" i="0" dirty="0">
              <a:solidFill>
                <a:srgbClr val="292F33"/>
              </a:solidFill>
              <a:effectLst/>
            </a:endParaRPr>
          </a:p>
          <a:p>
            <a:pPr marL="164592" indent="-164592">
              <a:spcAft>
                <a:spcPts val="180"/>
              </a:spcAft>
            </a:pPr>
            <a:r>
              <a:rPr lang="en-US" sz="1400" i="0" u="none" strike="noStrike" dirty="0">
                <a:solidFill>
                  <a:srgbClr val="2D2D86"/>
                </a:solidFill>
                <a:effectLst/>
                <a:hlinkClick r:id="rId6"/>
              </a:rPr>
              <a:t>Grade Level</a:t>
            </a:r>
            <a:endParaRPr lang="en-US" sz="1400" i="0" dirty="0">
              <a:solidFill>
                <a:srgbClr val="292F33"/>
              </a:solidFill>
              <a:effectLst/>
            </a:endParaRPr>
          </a:p>
          <a:p>
            <a:pPr marL="164592" indent="-164592">
              <a:spcAft>
                <a:spcPts val="180"/>
              </a:spcAft>
            </a:pPr>
            <a:r>
              <a:rPr lang="en-US" sz="1400" i="0" u="none" strike="noStrike" dirty="0">
                <a:solidFill>
                  <a:srgbClr val="2D2D86"/>
                </a:solidFill>
                <a:effectLst/>
                <a:hlinkClick r:id="rId7"/>
              </a:rPr>
              <a:t>Economic Disadvantage Status</a:t>
            </a:r>
            <a:r>
              <a:rPr lang="en-US" sz="1400" u="none" strike="noStrike" dirty="0">
                <a:solidFill>
                  <a:srgbClr val="292F33"/>
                </a:solidFill>
              </a:rPr>
              <a:t> </a:t>
            </a:r>
          </a:p>
          <a:p>
            <a:pPr marL="164592" indent="-164592">
              <a:spcAft>
                <a:spcPts val="180"/>
              </a:spcAft>
            </a:pPr>
            <a:r>
              <a:rPr lang="en-US" sz="1400" i="0" u="none" strike="noStrike" dirty="0">
                <a:solidFill>
                  <a:srgbClr val="2D2D86"/>
                </a:solidFill>
                <a:effectLst/>
                <a:hlinkClick r:id="rId8"/>
              </a:rPr>
              <a:t>Food Service Eligibility</a:t>
            </a:r>
            <a:endParaRPr lang="en-US" sz="1400" i="0" dirty="0">
              <a:solidFill>
                <a:srgbClr val="292F33"/>
              </a:solidFill>
              <a:effectLst/>
            </a:endParaRPr>
          </a:p>
          <a:p>
            <a:pPr marL="164592" indent="-164592">
              <a:spcAft>
                <a:spcPts val="180"/>
              </a:spcAft>
            </a:pPr>
            <a:r>
              <a:rPr lang="en-US" sz="1400" i="0" u="none" strike="noStrike" dirty="0">
                <a:solidFill>
                  <a:srgbClr val="2D2D86"/>
                </a:solidFill>
                <a:effectLst/>
                <a:hlinkClick r:id="rId9"/>
              </a:rPr>
              <a:t>Disability Status</a:t>
            </a:r>
            <a:endParaRPr lang="en-US" sz="1400" i="0" dirty="0">
              <a:solidFill>
                <a:srgbClr val="292F33"/>
              </a:solidFill>
              <a:effectLst/>
            </a:endParaRPr>
          </a:p>
          <a:p>
            <a:pPr marL="164592" indent="-164592">
              <a:spcAft>
                <a:spcPts val="180"/>
              </a:spcAft>
            </a:pPr>
            <a:r>
              <a:rPr lang="en-US" sz="1400" i="0" u="none" strike="noStrike" dirty="0">
                <a:solidFill>
                  <a:srgbClr val="2D2D86"/>
                </a:solidFill>
                <a:effectLst/>
                <a:hlinkClick r:id="rId10"/>
              </a:rPr>
              <a:t>English Language Proficiency</a:t>
            </a:r>
            <a:endParaRPr lang="en-US" sz="1400" b="0" dirty="0">
              <a:solidFill>
                <a:srgbClr val="292F33"/>
              </a:solidFill>
            </a:endParaRPr>
          </a:p>
          <a:p>
            <a:pPr marL="164592" indent="-164592">
              <a:spcAft>
                <a:spcPts val="180"/>
              </a:spcAft>
            </a:pPr>
            <a:r>
              <a:rPr lang="en-US" sz="1400" b="1" i="0" u="none" strike="noStrike" dirty="0">
                <a:solidFill>
                  <a:srgbClr val="2D2D86"/>
                </a:solidFill>
                <a:effectLst/>
                <a:hlinkClick r:id="rId11"/>
              </a:rPr>
              <a:t>Language Instruction Services</a:t>
            </a:r>
            <a:endParaRPr lang="en-US" sz="1400" b="1" i="0" dirty="0">
              <a:solidFill>
                <a:srgbClr val="292F33"/>
              </a:solidFill>
              <a:effectLst/>
            </a:endParaRPr>
          </a:p>
          <a:p>
            <a:pPr marL="164592" indent="-164592">
              <a:spcAft>
                <a:spcPts val="180"/>
              </a:spcAft>
            </a:pPr>
            <a:r>
              <a:rPr lang="en-US" sz="1400" i="0" u="none" strike="noStrike" dirty="0">
                <a:solidFill>
                  <a:srgbClr val="2D2D86"/>
                </a:solidFill>
                <a:effectLst/>
                <a:hlinkClick r:id="rId12"/>
              </a:rPr>
              <a:t>Homeless Status</a:t>
            </a:r>
            <a:r>
              <a:rPr lang="en-US" sz="1400" i="0" dirty="0">
                <a:solidFill>
                  <a:srgbClr val="292F33"/>
                </a:solidFill>
                <a:effectLst/>
              </a:rPr>
              <a:t>*</a:t>
            </a:r>
          </a:p>
          <a:p>
            <a:pPr marL="164592" indent="-164592">
              <a:spcAft>
                <a:spcPts val="180"/>
              </a:spcAft>
            </a:pPr>
            <a:r>
              <a:rPr lang="en-US" sz="1400" i="0" u="none" strike="noStrike" dirty="0">
                <a:solidFill>
                  <a:srgbClr val="2D2D86"/>
                </a:solidFill>
                <a:effectLst/>
                <a:hlinkClick r:id="rId13"/>
              </a:rPr>
              <a:t>Parent in Military</a:t>
            </a:r>
            <a:r>
              <a:rPr lang="en-US" sz="1400" i="0" dirty="0">
                <a:solidFill>
                  <a:srgbClr val="292F33"/>
                </a:solidFill>
                <a:effectLst/>
              </a:rPr>
              <a:t>*</a:t>
            </a:r>
          </a:p>
          <a:p>
            <a:pPr marL="164592" indent="-164592">
              <a:spcAft>
                <a:spcPts val="180"/>
              </a:spcAft>
            </a:pPr>
            <a:r>
              <a:rPr lang="en-US" sz="1400" i="0" u="none" strike="noStrike" dirty="0">
                <a:solidFill>
                  <a:srgbClr val="2D2D86"/>
                </a:solidFill>
                <a:effectLst/>
                <a:hlinkClick r:id="rId14"/>
              </a:rPr>
              <a:t>Immigrant (Title III)</a:t>
            </a:r>
            <a:endParaRPr lang="en-US" sz="1400" i="0" dirty="0">
              <a:solidFill>
                <a:srgbClr val="292F33"/>
              </a:solidFill>
              <a:effectLst/>
            </a:endParaRPr>
          </a:p>
        </p:txBody>
      </p:sp>
    </p:spTree>
    <p:custDataLst>
      <p:tags r:id="rId1"/>
    </p:custDataLst>
    <p:extLst>
      <p:ext uri="{BB962C8B-B14F-4D97-AF65-F5344CB8AC3E}">
        <p14:creationId xmlns:p14="http://schemas.microsoft.com/office/powerpoint/2010/main" val="3201541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Spring Snapshot Tasks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61432" y="922338"/>
            <a:ext cx="8238431" cy="3480329"/>
          </a:xfrm>
        </p:spPr>
        <p:txBody>
          <a:bodyPr vert="horz" lIns="91440" tIns="45720" rIns="91440" bIns="45720" rtlCol="0" anchor="t">
            <a:noAutofit/>
          </a:bodyPr>
          <a:lstStyle/>
          <a:p>
            <a:pPr marL="0" indent="0">
              <a:buNone/>
            </a:pPr>
            <a:r>
              <a:rPr lang="en-US" sz="1800" i="0" u="none" strike="noStrike">
                <a:solidFill>
                  <a:srgbClr val="2D2D86"/>
                </a:solidFill>
                <a:effectLst/>
                <a:hlinkClick r:id="rId4"/>
              </a:rPr>
              <a:t>Economically Disadvantaged </a:t>
            </a:r>
            <a:r>
              <a:rPr lang="en-US" sz="1800" i="0" u="none" strike="noStrike" dirty="0">
                <a:solidFill>
                  <a:srgbClr val="2D2D86"/>
                </a:solidFill>
                <a:effectLst/>
                <a:hlinkClick r:id="rId4"/>
              </a:rPr>
              <a:t>Status</a:t>
            </a:r>
            <a:endParaRPr lang="en-US" sz="1800" i="0" dirty="0">
              <a:solidFill>
                <a:srgbClr val="292F33"/>
              </a:solidFill>
              <a:effectLst/>
            </a:endParaRPr>
          </a:p>
          <a:p>
            <a:pPr marL="164592" lvl="1" indent="-164592" algn="l">
              <a:spcBef>
                <a:spcPts val="0"/>
              </a:spcBef>
              <a:spcAft>
                <a:spcPts val="180"/>
              </a:spcAft>
              <a:buFont typeface="Arial" panose="020B0604020202020204" pitchFamily="34" charset="0"/>
              <a:buChar char="•"/>
            </a:pPr>
            <a:r>
              <a:rPr lang="en-US" sz="1800" b="1" i="0">
                <a:solidFill>
                  <a:srgbClr val="292F33"/>
                </a:solidFill>
                <a:effectLst/>
              </a:rPr>
              <a:t>Economically </a:t>
            </a:r>
            <a:r>
              <a:rPr lang="en-US" sz="1800" b="1" i="0" dirty="0">
                <a:solidFill>
                  <a:srgbClr val="292F33"/>
                </a:solidFill>
                <a:effectLst/>
              </a:rPr>
              <a:t>Disadvantaged Status is determined </a:t>
            </a:r>
            <a:r>
              <a:rPr lang="en-US" sz="1800" b="1" i="0">
                <a:solidFill>
                  <a:srgbClr val="292F33"/>
                </a:solidFill>
                <a:effectLst/>
              </a:rPr>
              <a:t>by </a:t>
            </a:r>
            <a:r>
              <a:rPr lang="en-US" sz="1800" b="1" i="0" dirty="0">
                <a:solidFill>
                  <a:srgbClr val="292F33"/>
                </a:solidFill>
                <a:effectLst/>
              </a:rPr>
              <a:t>household income information. </a:t>
            </a:r>
          </a:p>
          <a:p>
            <a:pPr marL="164592" lvl="1" indent="-164592" algn="l">
              <a:spcBef>
                <a:spcPts val="0"/>
              </a:spcBef>
              <a:spcAft>
                <a:spcPts val="180"/>
              </a:spcAft>
              <a:buFont typeface="Arial" panose="020B0604020202020204" pitchFamily="34" charset="0"/>
              <a:buChar char="•"/>
            </a:pPr>
            <a:r>
              <a:rPr lang="en-US" sz="1800" b="1" i="0" dirty="0">
                <a:solidFill>
                  <a:srgbClr val="292F33"/>
                </a:solidFill>
                <a:effectLst/>
              </a:rPr>
              <a:t>Must be reported for students regardless of whether or not the school participates in the National School Lunch Program.</a:t>
            </a:r>
            <a:endParaRPr lang="en-US" sz="1800" b="1" dirty="0">
              <a:solidFill>
                <a:srgbClr val="292F33"/>
              </a:solidFill>
            </a:endParaRPr>
          </a:p>
          <a:p>
            <a:pPr marL="164592" lvl="1" indent="-164592" algn="l">
              <a:spcBef>
                <a:spcPts val="0"/>
              </a:spcBef>
              <a:spcAft>
                <a:spcPts val="180"/>
              </a:spcAft>
              <a:buFont typeface="Arial" panose="020B0604020202020204" pitchFamily="34" charset="0"/>
              <a:buChar char="•"/>
            </a:pPr>
            <a:r>
              <a:rPr lang="en-US" sz="1800" b="1">
                <a:solidFill>
                  <a:srgbClr val="292F33"/>
                </a:solidFill>
                <a:hlinkClick r:id="rId5"/>
              </a:rPr>
              <a:t>Economically</a:t>
            </a:r>
            <a:r>
              <a:rPr lang="en-US" sz="1800" b="1" dirty="0">
                <a:solidFill>
                  <a:srgbClr val="292F33"/>
                </a:solidFill>
                <a:hlinkClick r:id="rId5"/>
              </a:rPr>
              <a:t> Disadvantaged Status DQ Auditing webpage</a:t>
            </a:r>
            <a:endParaRPr lang="en-US" sz="1800" b="1" dirty="0">
              <a:solidFill>
                <a:srgbClr val="292F33"/>
              </a:solidFill>
            </a:endParaRPr>
          </a:p>
          <a:p>
            <a:pPr marL="164592" lvl="1" indent="-164592" algn="l">
              <a:spcBef>
                <a:spcPts val="0"/>
              </a:spcBef>
              <a:spcAft>
                <a:spcPts val="180"/>
              </a:spcAft>
              <a:buFont typeface="Arial" panose="020B0604020202020204" pitchFamily="34" charset="0"/>
              <a:buChar char="•"/>
            </a:pPr>
            <a:r>
              <a:rPr lang="en-US" sz="1800" b="1" i="0" dirty="0">
                <a:solidFill>
                  <a:srgbClr val="292F33"/>
                </a:solidFill>
                <a:effectLst/>
                <a:hlinkClick r:id="rId6"/>
              </a:rPr>
              <a:t>eLearning for Economic Disadvantages Status</a:t>
            </a:r>
            <a:endParaRPr lang="en-US" sz="1800" b="1" i="0" dirty="0">
              <a:solidFill>
                <a:srgbClr val="292F33"/>
              </a:solidFill>
              <a:effectLst/>
            </a:endParaRPr>
          </a:p>
        </p:txBody>
      </p:sp>
    </p:spTree>
    <p:custDataLst>
      <p:tags r:id="rId1"/>
    </p:custDataLst>
    <p:extLst>
      <p:ext uri="{BB962C8B-B14F-4D97-AF65-F5344CB8AC3E}">
        <p14:creationId xmlns:p14="http://schemas.microsoft.com/office/powerpoint/2010/main" val="326608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Spring Demographic Snapshot</a:t>
            </a:r>
          </a:p>
        </p:txBody>
      </p:sp>
      <p:graphicFrame>
        <p:nvGraphicFramePr>
          <p:cNvPr id="3" name="Table 2">
            <a:extLst>
              <a:ext uri="{FF2B5EF4-FFF2-40B4-BE49-F238E27FC236}">
                <a16:creationId xmlns:a16="http://schemas.microsoft.com/office/drawing/2014/main" id="{AB416D1A-0A9C-6E4E-6F0F-BC978C90A60C}"/>
              </a:ext>
            </a:extLst>
          </p:cNvPr>
          <p:cNvGraphicFramePr>
            <a:graphicFrameLocks noGrp="1"/>
          </p:cNvGraphicFramePr>
          <p:nvPr>
            <p:extLst>
              <p:ext uri="{D42A27DB-BD31-4B8C-83A1-F6EECF244321}">
                <p14:modId xmlns:p14="http://schemas.microsoft.com/office/powerpoint/2010/main" val="1354620413"/>
              </p:ext>
            </p:extLst>
          </p:nvPr>
        </p:nvGraphicFramePr>
        <p:xfrm>
          <a:off x="814249" y="1119013"/>
          <a:ext cx="7515501" cy="2905473"/>
        </p:xfrm>
        <a:graphic>
          <a:graphicData uri="http://schemas.openxmlformats.org/drawingml/2006/table">
            <a:tbl>
              <a:tblPr firstRow="1" firstCol="1"/>
              <a:tblGrid>
                <a:gridCol w="1157531">
                  <a:extLst>
                    <a:ext uri="{9D8B030D-6E8A-4147-A177-3AD203B41FA5}">
                      <a16:colId xmlns:a16="http://schemas.microsoft.com/office/drawing/2014/main" val="2395551552"/>
                    </a:ext>
                  </a:extLst>
                </a:gridCol>
                <a:gridCol w="635797">
                  <a:extLst>
                    <a:ext uri="{9D8B030D-6E8A-4147-A177-3AD203B41FA5}">
                      <a16:colId xmlns:a16="http://schemas.microsoft.com/office/drawing/2014/main" val="1823366950"/>
                    </a:ext>
                  </a:extLst>
                </a:gridCol>
                <a:gridCol w="635797">
                  <a:extLst>
                    <a:ext uri="{9D8B030D-6E8A-4147-A177-3AD203B41FA5}">
                      <a16:colId xmlns:a16="http://schemas.microsoft.com/office/drawing/2014/main" val="3846000139"/>
                    </a:ext>
                  </a:extLst>
                </a:gridCol>
                <a:gridCol w="635797">
                  <a:extLst>
                    <a:ext uri="{9D8B030D-6E8A-4147-A177-3AD203B41FA5}">
                      <a16:colId xmlns:a16="http://schemas.microsoft.com/office/drawing/2014/main" val="3166701365"/>
                    </a:ext>
                  </a:extLst>
                </a:gridCol>
                <a:gridCol w="635797">
                  <a:extLst>
                    <a:ext uri="{9D8B030D-6E8A-4147-A177-3AD203B41FA5}">
                      <a16:colId xmlns:a16="http://schemas.microsoft.com/office/drawing/2014/main" val="1022493648"/>
                    </a:ext>
                  </a:extLst>
                </a:gridCol>
                <a:gridCol w="635797">
                  <a:extLst>
                    <a:ext uri="{9D8B030D-6E8A-4147-A177-3AD203B41FA5}">
                      <a16:colId xmlns:a16="http://schemas.microsoft.com/office/drawing/2014/main" val="3845601999"/>
                    </a:ext>
                  </a:extLst>
                </a:gridCol>
                <a:gridCol w="635797">
                  <a:extLst>
                    <a:ext uri="{9D8B030D-6E8A-4147-A177-3AD203B41FA5}">
                      <a16:colId xmlns:a16="http://schemas.microsoft.com/office/drawing/2014/main" val="1518126618"/>
                    </a:ext>
                  </a:extLst>
                </a:gridCol>
                <a:gridCol w="635797">
                  <a:extLst>
                    <a:ext uri="{9D8B030D-6E8A-4147-A177-3AD203B41FA5}">
                      <a16:colId xmlns:a16="http://schemas.microsoft.com/office/drawing/2014/main" val="4022426611"/>
                    </a:ext>
                  </a:extLst>
                </a:gridCol>
                <a:gridCol w="635797">
                  <a:extLst>
                    <a:ext uri="{9D8B030D-6E8A-4147-A177-3AD203B41FA5}">
                      <a16:colId xmlns:a16="http://schemas.microsoft.com/office/drawing/2014/main" val="2408543676"/>
                    </a:ext>
                  </a:extLst>
                </a:gridCol>
                <a:gridCol w="635797">
                  <a:extLst>
                    <a:ext uri="{9D8B030D-6E8A-4147-A177-3AD203B41FA5}">
                      <a16:colId xmlns:a16="http://schemas.microsoft.com/office/drawing/2014/main" val="333327562"/>
                    </a:ext>
                  </a:extLst>
                </a:gridCol>
                <a:gridCol w="635797">
                  <a:extLst>
                    <a:ext uri="{9D8B030D-6E8A-4147-A177-3AD203B41FA5}">
                      <a16:colId xmlns:a16="http://schemas.microsoft.com/office/drawing/2014/main" val="357619171"/>
                    </a:ext>
                  </a:extLst>
                </a:gridCol>
              </a:tblGrid>
              <a:tr h="1125371">
                <a:tc>
                  <a:txBody>
                    <a:bodyPr/>
                    <a:lstStyle/>
                    <a:p>
                      <a:pPr algn="ctr" rtl="0" fontAlgn="ctr">
                        <a:spcBef>
                          <a:spcPts val="0"/>
                        </a:spcBef>
                        <a:spcAft>
                          <a:spcPts val="0"/>
                        </a:spcAft>
                      </a:pPr>
                      <a:r>
                        <a:rPr lang="en-US" sz="1100" b="0" i="1" u="none" strike="noStrike" dirty="0">
                          <a:solidFill>
                            <a:srgbClr val="FFFFFF"/>
                          </a:solidFill>
                          <a:effectLst/>
                          <a:latin typeface="Lato" panose="020F0502020204030203" pitchFamily="34" charset="0"/>
                        </a:rPr>
                        <a:t>All Data Collected is from Current School Year</a:t>
                      </a:r>
                    </a:p>
                    <a:p>
                      <a:pPr algn="ctr" rtl="0" fontAlgn="ctr">
                        <a:spcBef>
                          <a:spcPts val="0"/>
                        </a:spcBef>
                        <a:spcAft>
                          <a:spcPts val="0"/>
                        </a:spcAft>
                      </a:pPr>
                      <a:endParaRPr lang="en-US" sz="1100" b="0" i="1" u="none" strike="noStrike" dirty="0">
                        <a:solidFill>
                          <a:srgbClr val="FFFFFF"/>
                        </a:solidFill>
                        <a:effectLst/>
                        <a:latin typeface="Lato" panose="020F0502020204030203" pitchFamily="34" charset="0"/>
                      </a:endParaRPr>
                    </a:p>
                    <a:p>
                      <a:pPr algn="ctr" rtl="0" fontAlgn="ctr">
                        <a:spcBef>
                          <a:spcPts val="0"/>
                        </a:spcBef>
                        <a:spcAft>
                          <a:spcPts val="0"/>
                        </a:spcAft>
                      </a:pPr>
                      <a:r>
                        <a:rPr lang="en-US" sz="1100" b="1" i="0" u="none" strike="noStrike" dirty="0">
                          <a:solidFill>
                            <a:srgbClr val="FFFFFF"/>
                          </a:solidFill>
                          <a:effectLst/>
                          <a:latin typeface="Lato" panose="020F0502020204030203" pitchFamily="34" charset="0"/>
                        </a:rPr>
                        <a:t>School</a:t>
                      </a:r>
                      <a:endParaRPr lang="en-US" sz="1100" b="1" dirty="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Disability Status</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Gender</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Grade Level</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Economic Disadv</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ELL</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Food Service Eligibility</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Homeless</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Migrant Status</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Parent in Military</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Race / Ethnicity</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extLst>
                  <a:ext uri="{0D108BD9-81ED-4DB2-BD59-A6C34878D82A}">
                    <a16:rowId xmlns:a16="http://schemas.microsoft.com/office/drawing/2014/main" val="1455961394"/>
                  </a:ext>
                </a:extLst>
              </a:tr>
              <a:tr h="890051">
                <a:tc>
                  <a:txBody>
                    <a:bodyPr/>
                    <a:lstStyle/>
                    <a:p>
                      <a:pPr algn="ctr" rtl="0" fontAlgn="ctr">
                        <a:spcBef>
                          <a:spcPts val="0"/>
                        </a:spcBef>
                        <a:spcAft>
                          <a:spcPts val="0"/>
                        </a:spcAft>
                      </a:pPr>
                      <a:r>
                        <a:rPr lang="en-US" sz="1100" b="0" i="0" u="none" strike="noStrike">
                          <a:solidFill>
                            <a:srgbClr val="000000"/>
                          </a:solidFill>
                          <a:effectLst/>
                          <a:latin typeface="Lato" panose="020F0502020204030203" pitchFamily="34" charset="0"/>
                        </a:rPr>
                        <a:t> </a:t>
                      </a:r>
                      <a:r>
                        <a:rPr lang="en-US" sz="1100" b="1" i="0" u="none" strike="noStrike">
                          <a:solidFill>
                            <a:schemeClr val="bg1"/>
                          </a:solidFill>
                          <a:effectLst/>
                          <a:latin typeface="Lato" panose="020F0502020204030203" pitchFamily="34" charset="0"/>
                        </a:rPr>
                        <a:t>Public</a:t>
                      </a:r>
                      <a:endParaRPr lang="en-US" sz="1100" b="1">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extLst>
                  <a:ext uri="{0D108BD9-81ED-4DB2-BD59-A6C34878D82A}">
                    <a16:rowId xmlns:a16="http://schemas.microsoft.com/office/drawing/2014/main" val="3075652782"/>
                  </a:ext>
                </a:extLst>
              </a:tr>
              <a:tr h="890051">
                <a:tc>
                  <a:txBody>
                    <a:bodyPr/>
                    <a:lstStyle/>
                    <a:p>
                      <a:pPr algn="ctr" rtl="0" fontAlgn="ctr">
                        <a:spcBef>
                          <a:spcPts val="0"/>
                        </a:spcBef>
                        <a:spcAft>
                          <a:spcPts val="0"/>
                        </a:spcAft>
                      </a:pPr>
                      <a:r>
                        <a:rPr lang="en-US" sz="1100" b="0" i="0" u="none" strike="noStrike">
                          <a:solidFill>
                            <a:srgbClr val="000000"/>
                          </a:solidFill>
                          <a:effectLst/>
                          <a:latin typeface="Lato" panose="020F0502020204030203" pitchFamily="34" charset="0"/>
                        </a:rPr>
                        <a:t> </a:t>
                      </a:r>
                      <a:r>
                        <a:rPr lang="en-US" sz="1100" b="1" i="0" u="none" strike="noStrike">
                          <a:solidFill>
                            <a:srgbClr val="000000"/>
                          </a:solidFill>
                          <a:effectLst/>
                          <a:latin typeface="Lato" panose="020F0502020204030203" pitchFamily="34" charset="0"/>
                        </a:rPr>
                        <a:t>Choice</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dirty="0">
                          <a:solidFill>
                            <a:srgbClr val="000000"/>
                          </a:solidFill>
                          <a:effectLst/>
                          <a:latin typeface="Lato" panose="020F0502020204030203" pitchFamily="34" charset="0"/>
                        </a:rPr>
                        <a:t>✔</a:t>
                      </a:r>
                      <a:endParaRPr lang="en-US" sz="1100" dirty="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extLst>
                  <a:ext uri="{0D108BD9-81ED-4DB2-BD59-A6C34878D82A}">
                    <a16:rowId xmlns:a16="http://schemas.microsoft.com/office/drawing/2014/main" val="1434316751"/>
                  </a:ext>
                </a:extLst>
              </a:tr>
            </a:tbl>
          </a:graphicData>
        </a:graphic>
      </p:graphicFrame>
    </p:spTree>
    <p:custDataLst>
      <p:tags r:id="rId1"/>
    </p:custDataLst>
    <p:extLst>
      <p:ext uri="{BB962C8B-B14F-4D97-AF65-F5344CB8AC3E}">
        <p14:creationId xmlns:p14="http://schemas.microsoft.com/office/powerpoint/2010/main" val="2807527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9D680-7481-9FAC-1C71-9AC1DCB1999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DPI Outreach: Spring Snapshot</a:t>
            </a:r>
          </a:p>
        </p:txBody>
      </p:sp>
      <p:sp>
        <p:nvSpPr>
          <p:cNvPr id="9" name="TextBox 8">
            <a:extLst>
              <a:ext uri="{FF2B5EF4-FFF2-40B4-BE49-F238E27FC236}">
                <a16:creationId xmlns:a16="http://schemas.microsoft.com/office/drawing/2014/main" id="{9E60C330-EFDD-9929-7161-B6CCDA447F59}"/>
              </a:ext>
            </a:extLst>
          </p:cNvPr>
          <p:cNvSpPr txBox="1"/>
          <p:nvPr/>
        </p:nvSpPr>
        <p:spPr>
          <a:xfrm>
            <a:off x="457200" y="922338"/>
            <a:ext cx="8229600" cy="3135923"/>
          </a:xfrm>
          <a:prstGeom prst="rect">
            <a:avLst/>
          </a:prstGeom>
          <a:noFill/>
        </p:spPr>
        <p:txBody>
          <a:bodyPr wrap="square" lIns="91440" tIns="45720" rIns="91440" bIns="45720" anchor="t">
            <a:spAutoFit/>
          </a:bodyPr>
          <a:lstStyle/>
          <a:p>
            <a:pPr algn="l"/>
            <a:r>
              <a:rPr lang="en-US" sz="1800" b="1" i="0" dirty="0">
                <a:effectLst/>
                <a:latin typeface="Lato" panose="020F0502020204030203" pitchFamily="34" charset="0"/>
              </a:rPr>
              <a:t>DPI </a:t>
            </a:r>
            <a:r>
              <a:rPr lang="en-US" sz="1800" b="1" i="0">
                <a:effectLst/>
                <a:latin typeface="Lato" panose="020F0502020204030203" pitchFamily="34" charset="0"/>
              </a:rPr>
              <a:t>provides </a:t>
            </a:r>
            <a:r>
              <a:rPr lang="en-US" sz="1800" b="1">
                <a:latin typeface="Lato" panose="020F0502020204030203" pitchFamily="34" charset="0"/>
              </a:rPr>
              <a:t>s</a:t>
            </a:r>
            <a:r>
              <a:rPr lang="en-US" sz="1800" b="1" i="0">
                <a:effectLst/>
                <a:latin typeface="Lato" panose="020F0502020204030203" pitchFamily="34" charset="0"/>
              </a:rPr>
              <a:t>ome </a:t>
            </a:r>
            <a:r>
              <a:rPr lang="en-US" sz="1800" b="1" i="0" dirty="0">
                <a:effectLst/>
                <a:latin typeface="Lato" panose="020F0502020204030203" pitchFamily="34" charset="0"/>
              </a:rPr>
              <a:t>Year-End </a:t>
            </a:r>
            <a:r>
              <a:rPr lang="en-US" sz="1800" b="1" i="0">
                <a:effectLst/>
                <a:latin typeface="Lato" panose="020F0502020204030203" pitchFamily="34" charset="0"/>
              </a:rPr>
              <a:t>training.</a:t>
            </a:r>
            <a:endParaRPr lang="en-US" sz="1800" b="1" i="0" dirty="0">
              <a:effectLst/>
              <a:latin typeface="Lato" panose="020F0502020204030203" pitchFamily="34" charset="0"/>
            </a:endParaRPr>
          </a:p>
          <a:p>
            <a:pPr algn="l"/>
            <a:endParaRPr lang="en-US" sz="1800" b="1" i="0" dirty="0">
              <a:effectLst/>
              <a:latin typeface="Lato" panose="020F0502020204030203" pitchFamily="34" charset="0"/>
            </a:endParaRPr>
          </a:p>
          <a:p>
            <a:pPr marL="164592" indent="-164592" algn="l">
              <a:lnSpc>
                <a:spcPct val="150000"/>
              </a:lnSpc>
              <a:spcAft>
                <a:spcPts val="180"/>
              </a:spcAft>
              <a:buFont typeface="Arial" panose="020B0604020202020204" pitchFamily="34" charset="0"/>
              <a:buChar char="•"/>
            </a:pPr>
            <a:r>
              <a:rPr lang="en-US" sz="1800" b="1" i="0" dirty="0">
                <a:effectLst/>
                <a:latin typeface="Lato" panose="020F0502020204030203" pitchFamily="34" charset="0"/>
              </a:rPr>
              <a:t>If you want to see more opportunities for this, "</a:t>
            </a:r>
            <a:r>
              <a:rPr lang="en-US" sz="1800" b="1" i="0" dirty="0">
                <a:effectLst/>
                <a:latin typeface="Lato" panose="020F0502020204030203" pitchFamily="34" charset="0"/>
                <a:hlinkClick r:id="rId3"/>
              </a:rPr>
              <a:t>Submit Feedback</a:t>
            </a:r>
            <a:r>
              <a:rPr lang="en-US" sz="1800" b="1" dirty="0">
                <a:latin typeface="Lato" panose="020F0502020204030203" pitchFamily="34" charset="0"/>
              </a:rPr>
              <a:t>”</a:t>
            </a:r>
            <a:r>
              <a:rPr lang="en-US" sz="1800" b="1" i="0" dirty="0">
                <a:effectLst/>
                <a:latin typeface="Lato" panose="020F0502020204030203" pitchFamily="34" charset="0"/>
              </a:rPr>
              <a:t> to tell us about your needs.</a:t>
            </a:r>
          </a:p>
          <a:p>
            <a:pPr marL="164592" indent="-164592" algn="l">
              <a:lnSpc>
                <a:spcPct val="150000"/>
              </a:lnSpc>
              <a:spcAft>
                <a:spcPts val="180"/>
              </a:spcAft>
              <a:buFont typeface="Arial" panose="020B0604020202020204" pitchFamily="34" charset="0"/>
              <a:buChar char="•"/>
            </a:pPr>
            <a:r>
              <a:rPr lang="en-US" sz="1800" b="1" i="0" dirty="0">
                <a:effectLst/>
                <a:latin typeface="Lato" panose="020F0502020204030203" pitchFamily="34" charset="0"/>
              </a:rPr>
              <a:t>This training covers details for how to complete the year-end tasks (“rollover”) in your SIS.</a:t>
            </a:r>
          </a:p>
          <a:p>
            <a:pPr marL="164592" lvl="1" indent="-164592" algn="l">
              <a:lnSpc>
                <a:spcPct val="150000"/>
              </a:lnSpc>
              <a:spcAft>
                <a:spcPts val="180"/>
              </a:spcAft>
              <a:buFont typeface="Arial" panose="020B0604020202020204" pitchFamily="34" charset="0"/>
              <a:buChar char="•"/>
            </a:pPr>
            <a:r>
              <a:rPr lang="en-US" sz="1800" b="1" i="0" dirty="0">
                <a:effectLst/>
                <a:latin typeface="Lato" panose="020F0502020204030203" pitchFamily="34" charset="0"/>
              </a:rPr>
              <a:t>Your SIS vendor may also offer training. Please reach out to your vendor tool representative for more information.</a:t>
            </a:r>
          </a:p>
        </p:txBody>
      </p:sp>
      <p:pic>
        <p:nvPicPr>
          <p:cNvPr id="3" name="Picture 2">
            <a:extLst>
              <a:ext uri="{FF2B5EF4-FFF2-40B4-BE49-F238E27FC236}">
                <a16:creationId xmlns:a16="http://schemas.microsoft.com/office/drawing/2014/main" id="{A7369B45-5258-D1D2-C2CF-E5BC3CAA29D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183" y="33580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61344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A3BC9-9120-690A-7427-CA8387F609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May Snapshot Quiz Time!</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3" name="Picture 2" descr="Get Ready! Quiz Time - Apps on Google Play">
            <a:extLst>
              <a:ext uri="{FF2B5EF4-FFF2-40B4-BE49-F238E27FC236}">
                <a16:creationId xmlns:a16="http://schemas.microsoft.com/office/drawing/2014/main" id="{E6BD7E1C-5AB6-A128-1B0C-2AE143BF9B71}"/>
              </a:ext>
            </a:extLst>
          </p:cNvPr>
          <p:cNvPicPr>
            <a:picLocks noChangeAspect="1"/>
          </p:cNvPicPr>
          <p:nvPr/>
        </p:nvPicPr>
        <p:blipFill>
          <a:blip r:embed="rId3"/>
          <a:stretch>
            <a:fillRect/>
          </a:stretch>
        </p:blipFill>
        <p:spPr>
          <a:xfrm>
            <a:off x="2990907" y="1155911"/>
            <a:ext cx="2934963" cy="2934963"/>
          </a:xfrm>
          <a:prstGeom prst="rect">
            <a:avLst/>
          </a:prstGeom>
        </p:spPr>
      </p:pic>
    </p:spTree>
    <p:custDataLst>
      <p:tags r:id="rId1"/>
    </p:custDataLst>
    <p:extLst>
      <p:ext uri="{BB962C8B-B14F-4D97-AF65-F5344CB8AC3E}">
        <p14:creationId xmlns:p14="http://schemas.microsoft.com/office/powerpoint/2010/main" val="368707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December and May Snapshot Collections</a:t>
            </a:r>
          </a:p>
        </p:txBody>
      </p:sp>
      <p:sp>
        <p:nvSpPr>
          <p:cNvPr id="9" name="TextBox 8">
            <a:extLst>
              <a:ext uri="{FF2B5EF4-FFF2-40B4-BE49-F238E27FC236}">
                <a16:creationId xmlns:a16="http://schemas.microsoft.com/office/drawing/2014/main" id="{5FE9F33E-ECA2-2E04-69D1-60080AC215E2}"/>
              </a:ext>
            </a:extLst>
          </p:cNvPr>
          <p:cNvSpPr txBox="1"/>
          <p:nvPr/>
        </p:nvSpPr>
        <p:spPr>
          <a:xfrm>
            <a:off x="504560" y="922338"/>
            <a:ext cx="8230658" cy="3507225"/>
          </a:xfrm>
          <a:prstGeom prst="rect">
            <a:avLst/>
          </a:prstGeom>
          <a:noFill/>
        </p:spPr>
        <p:txBody>
          <a:bodyPr wrap="square" lIns="91440" tIns="45720" rIns="91440" bIns="45720" anchor="t">
            <a:noAutofit/>
          </a:bodyPr>
          <a:lstStyle/>
          <a:p>
            <a:pPr>
              <a:lnSpc>
                <a:spcPct val="150000"/>
              </a:lnSpc>
            </a:pPr>
            <a:r>
              <a:rPr lang="en-US" sz="1800" b="1" dirty="0">
                <a:latin typeface="Lato"/>
                <a:ea typeface="Lato"/>
                <a:cs typeface="Lato"/>
              </a:rPr>
              <a:t>December Snapshot captures data from three collections:</a:t>
            </a:r>
            <a:endParaRPr lang="en-US" dirty="0">
              <a:latin typeface="Lato"/>
              <a:ea typeface="Lato"/>
              <a:cs typeface="Lato"/>
            </a:endParaRPr>
          </a:p>
          <a:p>
            <a:pPr marL="457200" indent="-256032">
              <a:lnSpc>
                <a:spcPct val="150000"/>
              </a:lnSpc>
              <a:spcAft>
                <a:spcPts val="180"/>
              </a:spcAft>
              <a:buFont typeface="+mj-lt"/>
              <a:buAutoNum type="arabicPeriod"/>
            </a:pPr>
            <a:r>
              <a:rPr lang="en-US" sz="1600" b="1" dirty="0">
                <a:latin typeface="Lato"/>
                <a:ea typeface="Lato"/>
                <a:cs typeface="Lato"/>
              </a:rPr>
              <a:t>Year-End Collection</a:t>
            </a:r>
          </a:p>
          <a:p>
            <a:pPr marL="457200" indent="-256032">
              <a:lnSpc>
                <a:spcPct val="150000"/>
              </a:lnSpc>
              <a:spcAft>
                <a:spcPts val="180"/>
              </a:spcAft>
              <a:buFont typeface="+mj-lt"/>
              <a:buAutoNum type="arabicPeriod"/>
            </a:pPr>
            <a:r>
              <a:rPr lang="en-US" sz="1600" b="1" dirty="0">
                <a:latin typeface="Lato"/>
                <a:ea typeface="Lato"/>
                <a:cs typeface="Lato"/>
              </a:rPr>
              <a:t>Third Friday of September Collection</a:t>
            </a:r>
            <a:endParaRPr lang="en-US" sz="1600" b="1" dirty="0">
              <a:latin typeface="Lato" panose="020F0502020204030203" pitchFamily="34" charset="0"/>
              <a:ea typeface="Lato"/>
              <a:cs typeface="Lato"/>
            </a:endParaRPr>
          </a:p>
          <a:p>
            <a:pPr marL="457200" indent="-256032">
              <a:lnSpc>
                <a:spcPct val="150000"/>
              </a:lnSpc>
              <a:spcAft>
                <a:spcPts val="180"/>
              </a:spcAft>
              <a:buFont typeface="+mj-lt"/>
              <a:buAutoNum type="arabicPeriod"/>
            </a:pPr>
            <a:r>
              <a:rPr lang="en-US" sz="1600" b="1" dirty="0">
                <a:latin typeface="Lato"/>
                <a:ea typeface="Lato"/>
                <a:cs typeface="Lato"/>
              </a:rPr>
              <a:t>October 1 Child Count Collection</a:t>
            </a:r>
          </a:p>
          <a:p>
            <a:pPr>
              <a:lnSpc>
                <a:spcPct val="150000"/>
              </a:lnSpc>
            </a:pPr>
            <a:endParaRPr lang="en-US" sz="1800" b="1" dirty="0">
              <a:latin typeface="Lato"/>
              <a:ea typeface="Lato"/>
              <a:cs typeface="Lato"/>
            </a:endParaRPr>
          </a:p>
          <a:p>
            <a:pPr>
              <a:lnSpc>
                <a:spcPct val="150000"/>
              </a:lnSpc>
            </a:pPr>
            <a:r>
              <a:rPr lang="en-US" sz="1800" b="1" dirty="0">
                <a:latin typeface="Lato"/>
                <a:ea typeface="Lato"/>
                <a:cs typeface="Lato"/>
              </a:rPr>
              <a:t>Spring snapshot captures student demographic data, outlined on </a:t>
            </a:r>
            <a:r>
              <a:rPr lang="en-US" sz="1800" b="1">
                <a:latin typeface="Lato"/>
                <a:ea typeface="Lato"/>
                <a:cs typeface="Lato"/>
              </a:rPr>
              <a:t>an</a:t>
            </a:r>
            <a:r>
              <a:rPr lang="en-US" sz="1800" b="1" dirty="0">
                <a:latin typeface="Lato"/>
                <a:ea typeface="Lato"/>
                <a:cs typeface="Lato"/>
              </a:rPr>
              <a:t> upcoming slide.</a:t>
            </a:r>
          </a:p>
          <a:p>
            <a:pPr marL="285750" indent="-285750">
              <a:buFont typeface="Arial" panose="020B0604020202020204" pitchFamily="34" charset="0"/>
              <a:buChar char="•"/>
            </a:pPr>
            <a:endParaRPr lang="en-US" sz="1800" b="1" dirty="0">
              <a:latin typeface="Lato" panose="020F0502020204030203" pitchFamily="34" charset="0"/>
            </a:endParaRPr>
          </a:p>
          <a:p>
            <a:endParaRPr lang="en-US" dirty="0"/>
          </a:p>
          <a:p>
            <a:endParaRPr lang="en-US" dirty="0"/>
          </a:p>
          <a:p>
            <a:endParaRPr lang="en-US" dirty="0"/>
          </a:p>
        </p:txBody>
      </p:sp>
      <p:pic>
        <p:nvPicPr>
          <p:cNvPr id="4" name="Picture 3">
            <a:extLst>
              <a:ext uri="{FF2B5EF4-FFF2-40B4-BE49-F238E27FC236}">
                <a16:creationId xmlns:a16="http://schemas.microsoft.com/office/drawing/2014/main" id="{FAEE30F7-7A48-EDBA-E828-6621C5C94D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754" y="3475560"/>
            <a:ext cx="1426464" cy="1426464"/>
          </a:xfrm>
          <a:prstGeom prst="rect">
            <a:avLst/>
          </a:prstGeom>
        </p:spPr>
      </p:pic>
    </p:spTree>
    <p:custDataLst>
      <p:tags r:id="rId1"/>
    </p:custDataLst>
    <p:extLst>
      <p:ext uri="{BB962C8B-B14F-4D97-AF65-F5344CB8AC3E}">
        <p14:creationId xmlns:p14="http://schemas.microsoft.com/office/powerpoint/2010/main" val="2466072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B07221-3425-32DB-EEA9-08F58FD9B6F2}"/>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May Snapshot Question 1</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5E29B195-42B0-1902-F058-5DD020ADDAE7}"/>
              </a:ext>
            </a:extLst>
          </p:cNvPr>
          <p:cNvSpPr>
            <a:spLocks noGrp="1"/>
          </p:cNvSpPr>
          <p:nvPr>
            <p:ph type="body" sz="quarter" idx="14"/>
          </p:nvPr>
        </p:nvSpPr>
        <p:spPr>
          <a:xfrm>
            <a:off x="914401" y="1157742"/>
            <a:ext cx="7332616" cy="2512779"/>
          </a:xfrm>
        </p:spPr>
        <p:txBody>
          <a:bodyPr vert="horz" lIns="91440" tIns="45720" rIns="91440" bIns="45720" rtlCol="0" anchor="t">
            <a:noAutofit/>
          </a:bodyPr>
          <a:lstStyle/>
          <a:p>
            <a:pPr marL="0" indent="0">
              <a:buNone/>
            </a:pPr>
            <a:r>
              <a:rPr lang="en-US" sz="2200" dirty="0">
                <a:latin typeface="Lato Black"/>
                <a:ea typeface="Lato"/>
                <a:cs typeface="Lato"/>
              </a:rPr>
              <a:t>What does ELP stand for?</a:t>
            </a:r>
          </a:p>
          <a:p>
            <a:pPr marL="457200" indent="-457200">
              <a:spcAft>
                <a:spcPts val="438"/>
              </a:spcAft>
              <a:buAutoNum type="alphaUcPeriod"/>
            </a:pPr>
            <a:r>
              <a:rPr lang="en-US" sz="2200" dirty="0">
                <a:latin typeface="Lato Black"/>
                <a:ea typeface="Lato"/>
                <a:cs typeface="Lato"/>
              </a:rPr>
              <a:t>English Language Proficiency</a:t>
            </a:r>
          </a:p>
          <a:p>
            <a:pPr marL="457200" indent="-457200">
              <a:spcAft>
                <a:spcPts val="438"/>
              </a:spcAft>
              <a:buAutoNum type="alphaUcPeriod"/>
            </a:pPr>
            <a:r>
              <a:rPr lang="en-US" sz="2200" dirty="0">
                <a:latin typeface="Lato Black"/>
                <a:ea typeface="Lato"/>
                <a:cs typeface="Lato"/>
              </a:rPr>
              <a:t>Empowering Language Proficiency</a:t>
            </a:r>
          </a:p>
          <a:p>
            <a:pPr marL="457200" indent="-457200">
              <a:spcAft>
                <a:spcPts val="438"/>
              </a:spcAft>
              <a:buAutoNum type="alphaUcPeriod"/>
            </a:pPr>
            <a:r>
              <a:rPr lang="en-US" sz="2200" dirty="0">
                <a:latin typeface="Lato Black"/>
                <a:ea typeface="Lato"/>
                <a:cs typeface="Lato"/>
              </a:rPr>
              <a:t>English Learner Proficiency </a:t>
            </a:r>
            <a:endParaRPr lang="en-US" sz="2200" dirty="0">
              <a:latin typeface="Lato Black"/>
              <a:ea typeface="Lato" panose="020F0502020204030203" pitchFamily="34" charset="0"/>
              <a:cs typeface="Lato" panose="020F0502020204030203" pitchFamily="34" charset="0"/>
            </a:endParaRPr>
          </a:p>
          <a:p>
            <a:pPr marL="457200" indent="-457200">
              <a:spcAft>
                <a:spcPts val="438"/>
              </a:spcAft>
              <a:buAutoNum type="alphaUcPeriod"/>
            </a:pPr>
            <a:endParaRPr lang="en-US"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742217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D534E-1B2E-5D22-FB8C-CC2D853BBD6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May Snapshot Q1,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D9F3CFCF-F8D4-B094-7FA2-F60BDFE4D06B}"/>
              </a:ext>
            </a:extLst>
          </p:cNvPr>
          <p:cNvSpPr>
            <a:spLocks noGrp="1"/>
          </p:cNvSpPr>
          <p:nvPr>
            <p:ph type="body" sz="quarter" idx="14"/>
          </p:nvPr>
        </p:nvSpPr>
        <p:spPr>
          <a:xfrm>
            <a:off x="2048561" y="1315360"/>
            <a:ext cx="5046877"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English Language Proficiency</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198582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95406D-21E7-41FB-98D2-AC777366739F}"/>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May Snapshot Question 2</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28B4DAEC-F76C-5B3F-671A-E95ADA877D1C}"/>
              </a:ext>
            </a:extLst>
          </p:cNvPr>
          <p:cNvSpPr>
            <a:spLocks noGrp="1"/>
          </p:cNvSpPr>
          <p:nvPr>
            <p:ph type="body" sz="quarter" idx="14"/>
          </p:nvPr>
        </p:nvSpPr>
        <p:spPr>
          <a:xfrm>
            <a:off x="914400" y="1058092"/>
            <a:ext cx="7332617" cy="2512779"/>
          </a:xfrm>
        </p:spPr>
        <p:txBody>
          <a:bodyPr vert="horz" lIns="91440" tIns="45720" rIns="91440" bIns="45720" rtlCol="0" anchor="t">
            <a:noAutofit/>
          </a:bodyPr>
          <a:lstStyle/>
          <a:p>
            <a:pPr marL="0" indent="0">
              <a:buNone/>
            </a:pPr>
            <a:r>
              <a:rPr lang="en-US" sz="2200" dirty="0">
                <a:latin typeface="Lato Black"/>
                <a:ea typeface="Lato"/>
                <a:cs typeface="Lato"/>
              </a:rPr>
              <a:t>Which one of these are part of the Student Demographic Information that is needed for reporting?</a:t>
            </a:r>
          </a:p>
          <a:p>
            <a:pPr marL="457200" indent="-457200">
              <a:spcAft>
                <a:spcPts val="438"/>
              </a:spcAft>
              <a:buAutoNum type="alphaUcPeriod"/>
            </a:pPr>
            <a:r>
              <a:rPr lang="en-US" sz="2200" dirty="0">
                <a:latin typeface="Lato Black"/>
                <a:ea typeface="Lato"/>
                <a:cs typeface="Lato"/>
              </a:rPr>
              <a:t>Gender</a:t>
            </a:r>
          </a:p>
          <a:p>
            <a:pPr marL="0" indent="0">
              <a:spcAft>
                <a:spcPts val="438"/>
              </a:spcAft>
              <a:buNone/>
            </a:pPr>
            <a:r>
              <a:rPr lang="en-US" sz="2200" dirty="0">
                <a:latin typeface="Lato Black"/>
                <a:ea typeface="Lato"/>
                <a:cs typeface="Lato"/>
              </a:rPr>
              <a:t>B.     Grades</a:t>
            </a:r>
          </a:p>
          <a:p>
            <a:pPr marL="0" indent="0">
              <a:spcAft>
                <a:spcPts val="438"/>
              </a:spcAft>
              <a:buNone/>
            </a:pPr>
            <a:r>
              <a:rPr lang="en-US" sz="2200" dirty="0">
                <a:latin typeface="Lato Black"/>
                <a:ea typeface="Lato"/>
                <a:cs typeface="Lato"/>
              </a:rPr>
              <a:t>C.     Height</a:t>
            </a:r>
          </a:p>
          <a:p>
            <a:pPr marL="0" indent="0">
              <a:spcAft>
                <a:spcPts val="438"/>
              </a:spcAft>
              <a:buNone/>
            </a:pPr>
            <a:endParaRPr lang="en-US" dirty="0">
              <a:latin typeface="Lato"/>
              <a:ea typeface="Lato"/>
              <a:cs typeface="Lato"/>
            </a:endParaRPr>
          </a:p>
          <a:p>
            <a:pPr marL="0" indent="0">
              <a:spcAft>
                <a:spcPts val="438"/>
              </a:spcAft>
              <a:buNone/>
            </a:pPr>
            <a:endParaRPr lang="en-US" dirty="0">
              <a:latin typeface="Lato"/>
              <a:ea typeface="Lato"/>
              <a:cs typeface="Lato"/>
            </a:endParaRPr>
          </a:p>
        </p:txBody>
      </p:sp>
    </p:spTree>
    <p:custDataLst>
      <p:tags r:id="rId1"/>
    </p:custDataLst>
    <p:extLst>
      <p:ext uri="{BB962C8B-B14F-4D97-AF65-F5344CB8AC3E}">
        <p14:creationId xmlns:p14="http://schemas.microsoft.com/office/powerpoint/2010/main" val="3327119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E60C4-E820-96F5-A182-4C5652FF52E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May Snapshot Q2,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52247E11-BCCB-6C25-F849-18960C702F26}"/>
              </a:ext>
            </a:extLst>
          </p:cNvPr>
          <p:cNvSpPr>
            <a:spLocks noGrp="1"/>
          </p:cNvSpPr>
          <p:nvPr>
            <p:ph type="body" sz="quarter" idx="14"/>
          </p:nvPr>
        </p:nvSpPr>
        <p:spPr>
          <a:xfrm>
            <a:off x="910045" y="1315360"/>
            <a:ext cx="7323909"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Gender</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579290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FF29BC7-50B6-E5A6-00AB-3CAF17B2C7C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810" y="34795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04D9A5A5-CF68-D91F-1854-91679C1FA848}"/>
              </a:ext>
            </a:extLst>
          </p:cNvPr>
          <p:cNvSpPr>
            <a:spLocks noGrp="1"/>
          </p:cNvSpPr>
          <p:nvPr>
            <p:ph type="title" idx="4294967295"/>
          </p:nvPr>
        </p:nvSpPr>
        <p:spPr>
          <a:xfrm>
            <a:off x="2052638" y="1196975"/>
            <a:ext cx="5046662" cy="2513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685800" rtl="0" eaLnBrk="1" fontAlgn="auto" latinLnBrk="0" hangingPunct="1">
              <a:lnSpc>
                <a:spcPct val="150000"/>
              </a:lnSpc>
              <a:spcBef>
                <a:spcPts val="0"/>
              </a:spcBef>
              <a:spcAft>
                <a:spcPts val="439"/>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Lato Black" panose="020F0A02020204030203" pitchFamily="34" charset="0"/>
                <a:ea typeface="+mn-ea"/>
                <a:cs typeface="+mn-cs"/>
              </a:rPr>
              <a:t>End of the Year (</a:t>
            </a:r>
            <a:r>
              <a:rPr kumimoji="0" lang="en-US" sz="3600" b="1" i="0" u="none" strike="noStrike" kern="1200" cap="none" spc="0" normalizeH="0" baseline="0" noProof="0" dirty="0" err="1">
                <a:ln>
                  <a:noFill/>
                </a:ln>
                <a:solidFill>
                  <a:schemeClr val="tx1"/>
                </a:solidFill>
                <a:effectLst/>
                <a:uLnTx/>
                <a:uFillTx/>
                <a:latin typeface="Lato Black" panose="020F0A02020204030203" pitchFamily="34" charset="0"/>
                <a:ea typeface="+mn-ea"/>
                <a:cs typeface="+mn-cs"/>
              </a:rPr>
              <a:t>EoY</a:t>
            </a:r>
            <a:r>
              <a:rPr kumimoji="0" lang="en-US" sz="3600" b="1" i="0" u="none" strike="noStrike" kern="1200" cap="none" spc="0" normalizeH="0" baseline="0" noProof="0" dirty="0">
                <a:ln>
                  <a:noFill/>
                </a:ln>
                <a:solidFill>
                  <a:schemeClr val="tx1"/>
                </a:solidFill>
                <a:effectLst/>
                <a:uLnTx/>
                <a:uFillTx/>
                <a:latin typeface="Lato Black" panose="020F0A02020204030203" pitchFamily="34" charset="0"/>
                <a:ea typeface="+mn-ea"/>
                <a:cs typeface="+mn-cs"/>
              </a:rPr>
              <a:t>) Checklist Tasks</a:t>
            </a:r>
            <a:endParaRPr kumimoji="0" lang="en-US" sz="3600" b="1" i="0" u="none" strike="noStrike" kern="1200" cap="none" spc="0" normalizeH="0" baseline="0" noProof="0" dirty="0">
              <a:ln>
                <a:noFill/>
              </a:ln>
              <a:solidFill>
                <a:schemeClr val="tx1"/>
              </a:solidFill>
              <a:effectLst/>
              <a:uLnTx/>
              <a:uFillTx/>
              <a:latin typeface="Lato" panose="020F0502020204030203" pitchFamily="34" charset="0"/>
              <a:ea typeface="+mn-ea"/>
              <a:cs typeface="+mn-cs"/>
            </a:endParaRPr>
          </a:p>
        </p:txBody>
      </p:sp>
      <p:sp>
        <p:nvSpPr>
          <p:cNvPr id="6" name="Rectangle 5">
            <a:extLst>
              <a:ext uri="{FF2B5EF4-FFF2-40B4-BE49-F238E27FC236}">
                <a16:creationId xmlns:a16="http://schemas.microsoft.com/office/drawing/2014/main" id="{40B522DF-CD62-8185-0557-257685FFEE3E}"/>
              </a:ext>
              <a:ext uri="{C183D7F6-B498-43B3-948B-1728B52AA6E4}">
                <adec:decorative xmlns:adec="http://schemas.microsoft.com/office/drawing/2017/decorative" val="1"/>
              </a:ext>
            </a:extLst>
          </p:cNvPr>
          <p:cNvSpPr/>
          <p:nvPr/>
        </p:nvSpPr>
        <p:spPr>
          <a:xfrm>
            <a:off x="0" y="0"/>
            <a:ext cx="9144000" cy="1092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31566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B9873-73CB-5DA7-8CCE-A2458305486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EoY</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'Close Out' Tasks:</a:t>
            </a:r>
          </a:p>
        </p:txBody>
      </p:sp>
      <p:sp>
        <p:nvSpPr>
          <p:cNvPr id="7" name="TextBox 6">
            <a:extLst>
              <a:ext uri="{FF2B5EF4-FFF2-40B4-BE49-F238E27FC236}">
                <a16:creationId xmlns:a16="http://schemas.microsoft.com/office/drawing/2014/main" id="{79926B4E-CBA4-58B9-3B30-4205D72DA22B}"/>
              </a:ext>
            </a:extLst>
          </p:cNvPr>
          <p:cNvSpPr txBox="1"/>
          <p:nvPr/>
        </p:nvSpPr>
        <p:spPr>
          <a:xfrm>
            <a:off x="474133" y="922338"/>
            <a:ext cx="8221134" cy="531993"/>
          </a:xfrm>
          <a:prstGeom prst="rect">
            <a:avLst/>
          </a:prstGeom>
          <a:noFill/>
        </p:spPr>
        <p:txBody>
          <a:bodyPr wrap="square" numCol="1">
            <a:noAutofit/>
          </a:bodyPr>
          <a:lstStyle/>
          <a:p>
            <a:pPr>
              <a:lnSpc>
                <a:spcPct val="150000"/>
              </a:lnSpc>
            </a:pPr>
            <a:r>
              <a:rPr lang="en-US" sz="1800" b="1" dirty="0">
                <a:latin typeface="Lato" panose="020F0502020204030203" pitchFamily="34" charset="0"/>
              </a:rPr>
              <a:t>Year End (YE) data encompasses all the data collected at the end of the previous academic year.</a:t>
            </a:r>
            <a:endParaRPr lang="en-US" sz="1800" b="1" u="sng" dirty="0">
              <a:latin typeface="Lato" panose="020F0502020204030203" pitchFamily="34" charset="0"/>
            </a:endParaRPr>
          </a:p>
          <a:p>
            <a:pPr>
              <a:lnSpc>
                <a:spcPct val="150000"/>
              </a:lnSpc>
            </a:pPr>
            <a:r>
              <a:rPr lang="en-US" sz="1800" b="1" u="sng" dirty="0">
                <a:latin typeface="Lato" panose="020F0502020204030203" pitchFamily="34" charset="0"/>
              </a:rPr>
              <a:t>Data Element 'Close Out' Tasks:</a:t>
            </a:r>
          </a:p>
          <a:p>
            <a:pPr>
              <a:lnSpc>
                <a:spcPct val="150000"/>
              </a:lnSpc>
            </a:pPr>
            <a:endParaRPr lang="en-US" sz="1800" b="1" u="sng" dirty="0">
              <a:latin typeface="Lato" panose="020F0502020204030203" pitchFamily="34" charset="0"/>
            </a:endParaRPr>
          </a:p>
        </p:txBody>
      </p:sp>
      <p:sp>
        <p:nvSpPr>
          <p:cNvPr id="5" name="TextBox 4">
            <a:extLst>
              <a:ext uri="{FF2B5EF4-FFF2-40B4-BE49-F238E27FC236}">
                <a16:creationId xmlns:a16="http://schemas.microsoft.com/office/drawing/2014/main" id="{592E55D2-7EAE-430B-A946-E91406AFB526}"/>
              </a:ext>
            </a:extLst>
          </p:cNvPr>
          <p:cNvSpPr txBox="1"/>
          <p:nvPr/>
        </p:nvSpPr>
        <p:spPr>
          <a:xfrm>
            <a:off x="474133" y="2225198"/>
            <a:ext cx="8221134" cy="1623991"/>
          </a:xfrm>
          <a:prstGeom prst="rect">
            <a:avLst/>
          </a:prstGeom>
          <a:noFill/>
        </p:spPr>
        <p:txBody>
          <a:bodyPr wrap="square" numCol="2">
            <a:noAutofit/>
          </a:bodyPr>
          <a:lstStyle/>
          <a:p>
            <a:pPr marL="285750" lvl="1" indent="-285750" algn="l">
              <a:lnSpc>
                <a:spcPct val="150000"/>
              </a:lnSpc>
              <a:buFont typeface="Arial" panose="020B0604020202020204" pitchFamily="34" charset="0"/>
              <a:buChar char="•"/>
            </a:pPr>
            <a:r>
              <a:rPr lang="en-US" sz="1600" b="1" u="none" strike="noStrike" dirty="0">
                <a:solidFill>
                  <a:srgbClr val="2D2D86"/>
                </a:solidFill>
                <a:effectLst/>
                <a:latin typeface="Lato" panose="020F0502020204030203" pitchFamily="34" charset="0"/>
                <a:hlinkClick r:id="rId3"/>
              </a:rPr>
              <a:t>Attendance</a:t>
            </a:r>
            <a:endParaRPr lang="en-US" sz="1600" b="1" dirty="0">
              <a:solidFill>
                <a:srgbClr val="292F33"/>
              </a:solidFill>
              <a:effectLst/>
              <a:latin typeface="Lato" panose="020F0502020204030203" pitchFamily="34" charset="0"/>
            </a:endParaRPr>
          </a:p>
          <a:p>
            <a:pPr marL="285750" lvl="1" indent="-285750" algn="l">
              <a:lnSpc>
                <a:spcPct val="150000"/>
              </a:lnSpc>
              <a:buFont typeface="Arial" panose="020B0604020202020204" pitchFamily="34" charset="0"/>
              <a:buChar char="•"/>
            </a:pPr>
            <a:r>
              <a:rPr lang="en-US" sz="1600" b="1" u="none" strike="noStrike" dirty="0">
                <a:solidFill>
                  <a:srgbClr val="2D2D86"/>
                </a:solidFill>
                <a:effectLst/>
                <a:latin typeface="Lato" panose="020F0502020204030203" pitchFamily="34" charset="0"/>
                <a:hlinkClick r:id="rId4"/>
              </a:rPr>
              <a:t>Credential Type</a:t>
            </a:r>
            <a:r>
              <a:rPr lang="en-US" sz="1600" b="1" u="none" strike="noStrike" dirty="0">
                <a:solidFill>
                  <a:srgbClr val="2D2D86"/>
                </a:solidFill>
                <a:effectLst/>
                <a:latin typeface="Lato" panose="020F0502020204030203" pitchFamily="34" charset="0"/>
              </a:rPr>
              <a:t> </a:t>
            </a:r>
            <a:r>
              <a:rPr lang="en-US" sz="1600" b="1" u="none" strike="noStrike" dirty="0">
                <a:effectLst/>
                <a:latin typeface="Lato" panose="020F0502020204030203" pitchFamily="34" charset="0"/>
              </a:rPr>
              <a:t>(Diploma Type)</a:t>
            </a:r>
            <a:endParaRPr lang="en-US" sz="1600" b="1" u="none" strike="noStrike" dirty="0">
              <a:effectLst/>
              <a:latin typeface="Lato" panose="020F0502020204030203" pitchFamily="34" charset="0"/>
              <a:hlinkClick r:id="rId5">
                <a:extLst>
                  <a:ext uri="{A12FA001-AC4F-418D-AE19-62706E023703}">
                    <ahyp:hlinkClr xmlns:ahyp="http://schemas.microsoft.com/office/drawing/2018/hyperlinkcolor" val="tx"/>
                  </a:ext>
                </a:extLst>
              </a:hlinkClick>
            </a:endParaRPr>
          </a:p>
          <a:p>
            <a:pPr marL="285750" lvl="1" indent="-285750" algn="l">
              <a:lnSpc>
                <a:spcPct val="150000"/>
              </a:lnSpc>
              <a:buFont typeface="Arial" panose="020B0604020202020204" pitchFamily="34" charset="0"/>
              <a:buChar char="•"/>
            </a:pPr>
            <a:r>
              <a:rPr lang="en-US" sz="1600" b="1" dirty="0">
                <a:latin typeface="Lato" panose="020F0502020204030203" pitchFamily="34" charset="0"/>
              </a:rPr>
              <a:t>*</a:t>
            </a:r>
            <a:r>
              <a:rPr lang="en-US" sz="1600" b="1" dirty="0">
                <a:latin typeface="Lato" panose="020F0502020204030203" pitchFamily="34" charset="0"/>
                <a:hlinkClick r:id="rId6"/>
              </a:rPr>
              <a:t>Discipline</a:t>
            </a:r>
            <a:endParaRPr lang="en-US" sz="1600" b="1" dirty="0">
              <a:latin typeface="Lato" panose="020F0502020204030203" pitchFamily="34" charset="0"/>
              <a:hlinkClick r:id="rId5">
                <a:extLst>
                  <a:ext uri="{A12FA001-AC4F-418D-AE19-62706E023703}">
                    <ahyp:hlinkClr xmlns:ahyp="http://schemas.microsoft.com/office/drawing/2018/hyperlinkcolor" val="tx"/>
                  </a:ext>
                </a:extLst>
              </a:hlinkClick>
            </a:endParaRPr>
          </a:p>
          <a:p>
            <a:pPr marL="285750" lvl="1" indent="-285750" algn="l">
              <a:lnSpc>
                <a:spcPct val="150000"/>
              </a:lnSpc>
              <a:buFont typeface="Arial" panose="020B0604020202020204" pitchFamily="34" charset="0"/>
              <a:buChar char="•"/>
            </a:pPr>
            <a:r>
              <a:rPr lang="en-US" sz="1600" b="1" u="none" strike="noStrike" dirty="0">
                <a:effectLst/>
                <a:latin typeface="Lato" panose="020F0502020204030203" pitchFamily="34" charset="0"/>
              </a:rPr>
              <a:t>(*) </a:t>
            </a:r>
            <a:r>
              <a:rPr lang="en-US" sz="1600" b="1" u="none" strike="noStrike" dirty="0">
                <a:solidFill>
                  <a:srgbClr val="0563C1"/>
                </a:solidFill>
                <a:effectLst/>
                <a:latin typeface="Lato" panose="020F0502020204030203" pitchFamily="34" charset="0"/>
                <a:hlinkClick r:id="rId5">
                  <a:extLst>
                    <a:ext uri="{A12FA001-AC4F-418D-AE19-62706E023703}">
                      <ahyp:hlinkClr xmlns:ahyp="http://schemas.microsoft.com/office/drawing/2018/hyperlinkcolor" val="tx"/>
                    </a:ext>
                  </a:extLst>
                </a:hlinkClick>
              </a:rPr>
              <a:t>ELP Scores</a:t>
            </a:r>
            <a:endParaRPr lang="en-US" sz="1600" b="1" dirty="0">
              <a:solidFill>
                <a:srgbClr val="292F33"/>
              </a:solidFill>
              <a:effectLst/>
              <a:latin typeface="Lato" panose="020F0502020204030203" pitchFamily="34" charset="0"/>
            </a:endParaRPr>
          </a:p>
          <a:p>
            <a:pPr marL="285750" lvl="1" indent="-285750" algn="l">
              <a:lnSpc>
                <a:spcPct val="150000"/>
              </a:lnSpc>
              <a:buFont typeface="Arial" panose="020B0604020202020204" pitchFamily="34" charset="0"/>
              <a:buChar char="•"/>
            </a:pPr>
            <a:endParaRPr lang="en-US" sz="1600" b="1" dirty="0">
              <a:solidFill>
                <a:srgbClr val="0563C1"/>
              </a:solidFill>
              <a:latin typeface="Lato" panose="020F0502020204030203" pitchFamily="34" charset="0"/>
              <a:hlinkClick r:id="rId7">
                <a:extLst>
                  <a:ext uri="{A12FA001-AC4F-418D-AE19-62706E023703}">
                    <ahyp:hlinkClr xmlns:ahyp="http://schemas.microsoft.com/office/drawing/2018/hyperlinkcolor" val="tx"/>
                  </a:ext>
                </a:extLst>
              </a:hlinkClick>
            </a:endParaRPr>
          </a:p>
          <a:p>
            <a:pPr marL="285750" lvl="1" indent="-285750" algn="l">
              <a:lnSpc>
                <a:spcPct val="150000"/>
              </a:lnSpc>
              <a:buFont typeface="Arial" panose="020B0604020202020204" pitchFamily="34" charset="0"/>
              <a:buChar char="•"/>
            </a:pPr>
            <a:endParaRPr lang="en-US" sz="1600" b="1" u="none" strike="noStrike" dirty="0">
              <a:solidFill>
                <a:srgbClr val="0563C1"/>
              </a:solidFill>
              <a:effectLst/>
              <a:latin typeface="Lato" panose="020F0502020204030203" pitchFamily="34" charset="0"/>
              <a:hlinkClick r:id="rId7">
                <a:extLst>
                  <a:ext uri="{A12FA001-AC4F-418D-AE19-62706E023703}">
                    <ahyp:hlinkClr xmlns:ahyp="http://schemas.microsoft.com/office/drawing/2018/hyperlinkcolor" val="tx"/>
                  </a:ext>
                </a:extLst>
              </a:hlinkClick>
            </a:endParaRPr>
          </a:p>
          <a:p>
            <a:pPr marL="285750" lvl="1" indent="-285750" algn="l">
              <a:lnSpc>
                <a:spcPct val="150000"/>
              </a:lnSpc>
              <a:buFont typeface="Arial" panose="020B0604020202020204" pitchFamily="34" charset="0"/>
              <a:buChar char="•"/>
            </a:pPr>
            <a:endParaRPr lang="en-US" sz="1600" b="1" dirty="0">
              <a:solidFill>
                <a:srgbClr val="0563C1"/>
              </a:solidFill>
              <a:latin typeface="Lato" panose="020F0502020204030203" pitchFamily="34" charset="0"/>
              <a:hlinkClick r:id="rId7">
                <a:extLst>
                  <a:ext uri="{A12FA001-AC4F-418D-AE19-62706E023703}">
                    <ahyp:hlinkClr xmlns:ahyp="http://schemas.microsoft.com/office/drawing/2018/hyperlinkcolor" val="tx"/>
                  </a:ext>
                </a:extLst>
              </a:hlinkClick>
            </a:endParaRPr>
          </a:p>
          <a:p>
            <a:pPr marL="285750" lvl="1" indent="-285750" algn="l">
              <a:lnSpc>
                <a:spcPct val="150000"/>
              </a:lnSpc>
              <a:buFont typeface="Arial" panose="020B0604020202020204" pitchFamily="34" charset="0"/>
              <a:buChar char="•"/>
            </a:pPr>
            <a:r>
              <a:rPr lang="en-US" sz="1600" b="1" u="none" strike="noStrike" dirty="0">
                <a:solidFill>
                  <a:srgbClr val="0563C1"/>
                </a:solidFill>
                <a:effectLst/>
                <a:latin typeface="Lato" panose="020F0502020204030203" pitchFamily="34" charset="0"/>
                <a:hlinkClick r:id="rId7">
                  <a:extLst>
                    <a:ext uri="{A12FA001-AC4F-418D-AE19-62706E023703}">
                      <ahyp:hlinkClr xmlns:ahyp="http://schemas.microsoft.com/office/drawing/2018/hyperlinkcolor" val="tx"/>
                    </a:ext>
                  </a:extLst>
                </a:hlinkClick>
              </a:rPr>
              <a:t>Exit Dates</a:t>
            </a:r>
            <a:endParaRPr lang="en-US" sz="1600" b="1" dirty="0">
              <a:solidFill>
                <a:srgbClr val="292F33"/>
              </a:solidFill>
              <a:effectLst/>
              <a:latin typeface="Lato" panose="020F0502020204030203" pitchFamily="34" charset="0"/>
            </a:endParaRPr>
          </a:p>
          <a:p>
            <a:pPr marL="285750" lvl="1" indent="-285750" algn="l">
              <a:lnSpc>
                <a:spcPct val="150000"/>
              </a:lnSpc>
              <a:buFont typeface="Arial" panose="020B0604020202020204" pitchFamily="34" charset="0"/>
              <a:buChar char="•"/>
            </a:pPr>
            <a:r>
              <a:rPr lang="en-US" sz="1600" b="1" u="none" strike="noStrike" dirty="0">
                <a:solidFill>
                  <a:srgbClr val="2D2D86"/>
                </a:solidFill>
                <a:effectLst/>
                <a:latin typeface="Lato" panose="020F0502020204030203" pitchFamily="34" charset="0"/>
                <a:hlinkClick r:id="rId8"/>
              </a:rPr>
              <a:t>Exit Types</a:t>
            </a:r>
            <a:r>
              <a:rPr lang="en-US" sz="1600" b="1" dirty="0">
                <a:solidFill>
                  <a:srgbClr val="292F33"/>
                </a:solidFill>
                <a:effectLst/>
                <a:latin typeface="Lato" panose="020F0502020204030203" pitchFamily="34" charset="0"/>
              </a:rPr>
              <a:t> </a:t>
            </a:r>
          </a:p>
          <a:p>
            <a:pPr marL="285750" lvl="1" indent="-285750" algn="l">
              <a:lnSpc>
                <a:spcPct val="150000"/>
              </a:lnSpc>
              <a:buFont typeface="Arial" panose="020B0604020202020204" pitchFamily="34" charset="0"/>
              <a:buChar char="•"/>
            </a:pPr>
            <a:r>
              <a:rPr lang="en-US" sz="1600" b="1" u="none" strike="noStrike" dirty="0">
                <a:solidFill>
                  <a:srgbClr val="2D2D86"/>
                </a:solidFill>
                <a:effectLst/>
                <a:latin typeface="Lato" panose="020F0502020204030203" pitchFamily="34" charset="0"/>
                <a:hlinkClick r:id="rId9"/>
              </a:rPr>
              <a:t>Food Service Program Exit Date</a:t>
            </a:r>
            <a:endParaRPr lang="en-US" sz="1600" b="1" dirty="0">
              <a:solidFill>
                <a:srgbClr val="292F33"/>
              </a:solidFill>
              <a:effectLst/>
              <a:latin typeface="Lato" panose="020F0502020204030203" pitchFamily="34" charset="0"/>
            </a:endParaRPr>
          </a:p>
          <a:p>
            <a:pPr marL="285750" lvl="1" indent="-285750" algn="l">
              <a:lnSpc>
                <a:spcPct val="150000"/>
              </a:lnSpc>
              <a:buFont typeface="Arial" panose="020B0604020202020204" pitchFamily="34" charset="0"/>
              <a:buChar char="•"/>
            </a:pPr>
            <a:r>
              <a:rPr lang="en-US" sz="1600" b="1" u="none" strike="noStrike" dirty="0">
                <a:effectLst/>
                <a:latin typeface="Lato" panose="020F0502020204030203" pitchFamily="34" charset="0"/>
              </a:rPr>
              <a:t>*</a:t>
            </a:r>
            <a:r>
              <a:rPr lang="en-US" sz="1600" b="1" u="none" strike="noStrike" dirty="0">
                <a:effectLst/>
                <a:latin typeface="Lato" panose="020F0502020204030203" pitchFamily="34" charset="0"/>
                <a:hlinkClick r:id="rId10"/>
              </a:rPr>
              <a:t>Roster</a:t>
            </a:r>
            <a:endParaRPr lang="en-US" sz="1600" b="1" u="none" strike="noStrike" dirty="0">
              <a:effectLst/>
              <a:latin typeface="Lato" panose="020F0502020204030203" pitchFamily="34" charset="0"/>
            </a:endParaRPr>
          </a:p>
          <a:p>
            <a:pPr marL="285750" lvl="1" indent="-285750" algn="l">
              <a:lnSpc>
                <a:spcPct val="150000"/>
              </a:lnSpc>
              <a:buFont typeface="Arial" panose="020B0604020202020204" pitchFamily="34" charset="0"/>
              <a:buChar char="•"/>
            </a:pPr>
            <a:r>
              <a:rPr lang="en-US" sz="1600" b="1" u="none" strike="noStrike" dirty="0">
                <a:effectLst/>
                <a:latin typeface="Lato" panose="020F0502020204030203" pitchFamily="34" charset="0"/>
                <a:hlinkClick r:id="rId11"/>
              </a:rPr>
              <a:t>sSEPA Record End Date</a:t>
            </a:r>
            <a:endParaRPr lang="en-US" sz="1600" b="1" u="none" strike="noStrike" dirty="0">
              <a:effectLst/>
              <a:latin typeface="Lato" panose="020F0502020204030203" pitchFamily="34" charset="0"/>
              <a:hlinkClick r:id="rId12">
                <a:extLst>
                  <a:ext uri="{A12FA001-AC4F-418D-AE19-62706E023703}">
                    <ahyp:hlinkClr xmlns:ahyp="http://schemas.microsoft.com/office/drawing/2018/hyperlinkcolor" val="tx"/>
                  </a:ext>
                </a:extLst>
              </a:hlinkClick>
            </a:endParaRPr>
          </a:p>
          <a:p>
            <a:pPr marL="285750" lvl="1" indent="-285750" algn="l">
              <a:lnSpc>
                <a:spcPct val="150000"/>
              </a:lnSpc>
              <a:buFont typeface="Arial" panose="020B0604020202020204" pitchFamily="34" charset="0"/>
              <a:buChar char="•"/>
            </a:pPr>
            <a:r>
              <a:rPr lang="en-US" sz="1600" b="1" u="none" strike="noStrike" dirty="0">
                <a:solidFill>
                  <a:srgbClr val="0563C1"/>
                </a:solidFill>
                <a:effectLst/>
                <a:latin typeface="Lato" panose="020F0502020204030203" pitchFamily="34" charset="0"/>
                <a:hlinkClick r:id="rId12">
                  <a:extLst>
                    <a:ext uri="{A12FA001-AC4F-418D-AE19-62706E023703}">
                      <ahyp:hlinkClr xmlns:ahyp="http://schemas.microsoft.com/office/drawing/2018/hyperlinkcolor" val="tx"/>
                    </a:ext>
                  </a:extLst>
                </a:hlinkClick>
              </a:rPr>
              <a:t>Term Completion Indicator</a:t>
            </a:r>
            <a:endParaRPr lang="en-US" sz="1600" b="1" dirty="0">
              <a:solidFill>
                <a:srgbClr val="292F33"/>
              </a:solidFill>
              <a:effectLst/>
              <a:latin typeface="Lato" panose="020F0502020204030203" pitchFamily="34" charset="0"/>
            </a:endParaRPr>
          </a:p>
          <a:p>
            <a:pPr>
              <a:lnSpc>
                <a:spcPct val="150000"/>
              </a:lnSpc>
            </a:pPr>
            <a:endParaRPr lang="en-US" sz="1800" b="1" u="sng" dirty="0">
              <a:latin typeface="Lato" panose="020F0502020204030203" pitchFamily="34" charset="0"/>
            </a:endParaRPr>
          </a:p>
        </p:txBody>
      </p:sp>
    </p:spTree>
    <p:custDataLst>
      <p:tags r:id="rId1"/>
    </p:custDataLst>
    <p:extLst>
      <p:ext uri="{BB962C8B-B14F-4D97-AF65-F5344CB8AC3E}">
        <p14:creationId xmlns:p14="http://schemas.microsoft.com/office/powerpoint/2010/main" val="1039627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9D680-7481-9FAC-1C71-9AC1DCB1999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DPI Outreach: Year-End Data</a:t>
            </a:r>
          </a:p>
        </p:txBody>
      </p:sp>
      <p:sp>
        <p:nvSpPr>
          <p:cNvPr id="9" name="TextBox 8">
            <a:extLst>
              <a:ext uri="{FF2B5EF4-FFF2-40B4-BE49-F238E27FC236}">
                <a16:creationId xmlns:a16="http://schemas.microsoft.com/office/drawing/2014/main" id="{9E60C330-EFDD-9929-7161-B6CCDA447F59}"/>
              </a:ext>
            </a:extLst>
          </p:cNvPr>
          <p:cNvSpPr txBox="1"/>
          <p:nvPr/>
        </p:nvSpPr>
        <p:spPr>
          <a:xfrm>
            <a:off x="457200" y="922338"/>
            <a:ext cx="8229600" cy="2833276"/>
          </a:xfrm>
          <a:prstGeom prst="rect">
            <a:avLst/>
          </a:prstGeom>
          <a:noFill/>
        </p:spPr>
        <p:txBody>
          <a:bodyPr wrap="square" lIns="91440" tIns="45720" rIns="91440" bIns="45720" anchor="t">
            <a:spAutoFit/>
          </a:bodyPr>
          <a:lstStyle/>
          <a:p>
            <a:pPr>
              <a:lnSpc>
                <a:spcPct val="150000"/>
              </a:lnSpc>
              <a:spcAft>
                <a:spcPts val="180"/>
              </a:spcAft>
            </a:pPr>
            <a:r>
              <a:rPr lang="en-US" sz="1800" b="1" dirty="0">
                <a:latin typeface="Lato" panose="020F0502020204030203" pitchFamily="34" charset="0"/>
                <a:ea typeface="Lato"/>
                <a:cs typeface="Lato"/>
              </a:rPr>
              <a:t>DPI Begins Review and Outreach of YE data each Fall. </a:t>
            </a:r>
          </a:p>
          <a:p>
            <a:r>
              <a:rPr lang="en-US" sz="1800" b="1" i="0" u="none" strike="noStrike" dirty="0">
                <a:solidFill>
                  <a:srgbClr val="292F33"/>
                </a:solidFill>
                <a:effectLst/>
                <a:latin typeface="Lato" panose="020F0502020204030203" pitchFamily="34" charset="0"/>
              </a:rPr>
              <a:t>When the Customer Services team begins their fall Data Quality Outreach, </a:t>
            </a:r>
            <a:r>
              <a:rPr lang="en-US" sz="1800" b="1" dirty="0">
                <a:effectLst/>
                <a:latin typeface="Lato" panose="020F0502020204030203" pitchFamily="34" charset="0"/>
              </a:rPr>
              <a:t>we (the Customer Services Team)suggest that: </a:t>
            </a:r>
          </a:p>
          <a:p>
            <a:pPr marL="342900" indent="-342900">
              <a:buFont typeface="+mj-lt"/>
              <a:buAutoNum type="arabicPeriod"/>
            </a:pPr>
            <a:r>
              <a:rPr lang="en-US" sz="1800" b="1" dirty="0">
                <a:latin typeface="Lato" panose="020F0502020204030203" pitchFamily="34" charset="0"/>
              </a:rPr>
              <a:t>You </a:t>
            </a:r>
            <a:r>
              <a:rPr lang="en-US" sz="1800" b="1" dirty="0">
                <a:effectLst/>
                <a:latin typeface="Lato" panose="020F0502020204030203" pitchFamily="34" charset="0"/>
              </a:rPr>
              <a:t>start looking at year-end data FIRST </a:t>
            </a:r>
          </a:p>
          <a:p>
            <a:pPr marL="342900" indent="-342900">
              <a:buFont typeface="+mj-lt"/>
              <a:buAutoNum type="arabicPeriod"/>
            </a:pPr>
            <a:r>
              <a:rPr lang="en-US" sz="1800" b="1" dirty="0">
                <a:latin typeface="Lato" panose="020F0502020204030203" pitchFamily="34" charset="0"/>
              </a:rPr>
              <a:t>Then, </a:t>
            </a:r>
            <a:r>
              <a:rPr lang="en-US" sz="1800" b="1" dirty="0">
                <a:effectLst/>
                <a:latin typeface="Lato" panose="020F0502020204030203" pitchFamily="34" charset="0"/>
              </a:rPr>
              <a:t>dive into the new school year’s data. </a:t>
            </a:r>
          </a:p>
          <a:p>
            <a:pPr marL="342900" indent="-342900">
              <a:buFont typeface="+mj-lt"/>
              <a:buAutoNum type="arabicPeriod"/>
            </a:pPr>
            <a:endParaRPr lang="en-US" sz="1800" b="1" i="0" u="none" strike="noStrike" dirty="0">
              <a:solidFill>
                <a:srgbClr val="292F33"/>
              </a:solidFill>
              <a:latin typeface="Lato" panose="020F0502020204030203" pitchFamily="34" charset="0"/>
            </a:endParaRPr>
          </a:p>
          <a:p>
            <a:r>
              <a:rPr lang="en-US" sz="1800" b="1" i="0" u="none" strike="noStrike" dirty="0">
                <a:solidFill>
                  <a:srgbClr val="292F33"/>
                </a:solidFill>
                <a:effectLst/>
                <a:latin typeface="Lato" panose="020F0502020204030203" pitchFamily="34" charset="0"/>
              </a:rPr>
              <a:t>It may be confusing to know which data to look at from which year, so we have guidance on what to focus on and what is safe to ignore:</a:t>
            </a:r>
            <a:r>
              <a:rPr lang="en-US" sz="1800" b="1" i="0" dirty="0">
                <a:solidFill>
                  <a:srgbClr val="000000"/>
                </a:solidFill>
                <a:effectLst/>
                <a:latin typeface="Lato" panose="020F0502020204030203" pitchFamily="34" charset="0"/>
              </a:rPr>
              <a:t>​ (</a:t>
            </a:r>
            <a:r>
              <a:rPr lang="en-US" sz="1800" b="1" i="1" dirty="0">
                <a:solidFill>
                  <a:srgbClr val="000000"/>
                </a:solidFill>
                <a:effectLst/>
                <a:latin typeface="Lato" panose="020F0502020204030203" pitchFamily="34" charset="0"/>
              </a:rPr>
              <a:t>next slide</a:t>
            </a:r>
            <a:r>
              <a:rPr lang="en-US" sz="1800" b="1" i="0" dirty="0">
                <a:solidFill>
                  <a:srgbClr val="000000"/>
                </a:solidFill>
                <a:effectLst/>
                <a:latin typeface="Lato" panose="020F0502020204030203" pitchFamily="34" charset="0"/>
              </a:rPr>
              <a:t>)</a:t>
            </a:r>
          </a:p>
          <a:p>
            <a:pPr>
              <a:lnSpc>
                <a:spcPct val="150000"/>
              </a:lnSpc>
              <a:spcAft>
                <a:spcPts val="180"/>
              </a:spcAft>
            </a:pPr>
            <a:endParaRPr lang="en-US" sz="1800" b="1" dirty="0">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7369B45-5258-D1D2-C2CF-E5BC3CAA29D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183" y="335805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942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40867D-8486-BF43-88B0-F0BB904DCA7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EoY</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What Year to Focus </a:t>
            </a:r>
            <a:r>
              <a:rPr lang="en-US" b="1" dirty="0">
                <a:ea typeface="+mn-ea"/>
                <a:cs typeface="+mn-cs"/>
              </a:rPr>
              <a:t>O</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n</a:t>
            </a:r>
          </a:p>
        </p:txBody>
      </p:sp>
      <p:graphicFrame>
        <p:nvGraphicFramePr>
          <p:cNvPr id="3" name="Table 2">
            <a:extLst>
              <a:ext uri="{FF2B5EF4-FFF2-40B4-BE49-F238E27FC236}">
                <a16:creationId xmlns:a16="http://schemas.microsoft.com/office/drawing/2014/main" id="{C599787F-34FC-59B2-39AE-C53D9D8B2E89}"/>
              </a:ext>
            </a:extLst>
          </p:cNvPr>
          <p:cNvGraphicFramePr>
            <a:graphicFrameLocks noGrp="1"/>
          </p:cNvGraphicFramePr>
          <p:nvPr/>
        </p:nvGraphicFramePr>
        <p:xfrm>
          <a:off x="448734" y="991129"/>
          <a:ext cx="8246532" cy="3582313"/>
        </p:xfrm>
        <a:graphic>
          <a:graphicData uri="http://schemas.openxmlformats.org/drawingml/2006/table">
            <a:tbl>
              <a:tblPr firstRow="1" firstCol="1"/>
              <a:tblGrid>
                <a:gridCol w="1374422">
                  <a:extLst>
                    <a:ext uri="{9D8B030D-6E8A-4147-A177-3AD203B41FA5}">
                      <a16:colId xmlns:a16="http://schemas.microsoft.com/office/drawing/2014/main" val="1553489599"/>
                    </a:ext>
                  </a:extLst>
                </a:gridCol>
                <a:gridCol w="1374422">
                  <a:extLst>
                    <a:ext uri="{9D8B030D-6E8A-4147-A177-3AD203B41FA5}">
                      <a16:colId xmlns:a16="http://schemas.microsoft.com/office/drawing/2014/main" val="971941934"/>
                    </a:ext>
                  </a:extLst>
                </a:gridCol>
                <a:gridCol w="1374422">
                  <a:extLst>
                    <a:ext uri="{9D8B030D-6E8A-4147-A177-3AD203B41FA5}">
                      <a16:colId xmlns:a16="http://schemas.microsoft.com/office/drawing/2014/main" val="4158408658"/>
                    </a:ext>
                  </a:extLst>
                </a:gridCol>
                <a:gridCol w="1374422">
                  <a:extLst>
                    <a:ext uri="{9D8B030D-6E8A-4147-A177-3AD203B41FA5}">
                      <a16:colId xmlns:a16="http://schemas.microsoft.com/office/drawing/2014/main" val="389035562"/>
                    </a:ext>
                  </a:extLst>
                </a:gridCol>
                <a:gridCol w="1374422">
                  <a:extLst>
                    <a:ext uri="{9D8B030D-6E8A-4147-A177-3AD203B41FA5}">
                      <a16:colId xmlns:a16="http://schemas.microsoft.com/office/drawing/2014/main" val="2967610854"/>
                    </a:ext>
                  </a:extLst>
                </a:gridCol>
                <a:gridCol w="1374422">
                  <a:extLst>
                    <a:ext uri="{9D8B030D-6E8A-4147-A177-3AD203B41FA5}">
                      <a16:colId xmlns:a16="http://schemas.microsoft.com/office/drawing/2014/main" val="2134406219"/>
                    </a:ext>
                  </a:extLst>
                </a:gridCol>
              </a:tblGrid>
              <a:tr h="515938">
                <a:tc>
                  <a:txBody>
                    <a:bodyPr/>
                    <a:lstStyle/>
                    <a:p>
                      <a:pPr algn="ctr"/>
                      <a:r>
                        <a:rPr lang="en-US" sz="1400" b="1">
                          <a:solidFill>
                            <a:schemeClr val="bg1"/>
                          </a:solidFill>
                          <a:effectLst/>
                          <a:latin typeface="Lato" panose="020F0502020204030203" pitchFamily="34" charset="0"/>
                        </a:rPr>
                        <a:t>School Year</a:t>
                      </a:r>
                    </a:p>
                  </a:txBody>
                  <a:tcPr marL="3964" marR="3964" marT="3964" marB="3964" anchor="ctr">
                    <a:lnL w="6350" cap="flat" cmpd="sng" algn="ctr">
                      <a:solidFill>
                        <a:srgbClr val="DDDDDD"/>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99"/>
                    </a:solidFill>
                  </a:tcPr>
                </a:tc>
                <a:tc>
                  <a:txBody>
                    <a:bodyPr/>
                    <a:lstStyle/>
                    <a:p>
                      <a:pPr algn="ctr"/>
                      <a:r>
                        <a:rPr lang="en-US" sz="1400" b="1">
                          <a:solidFill>
                            <a:schemeClr val="bg1"/>
                          </a:solidFill>
                          <a:effectLst/>
                          <a:latin typeface="Lato" panose="020F0502020204030203" pitchFamily="34" charset="0"/>
                        </a:rPr>
                        <a:t>Data/Record</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99"/>
                    </a:solidFill>
                  </a:tcPr>
                </a:tc>
                <a:tc>
                  <a:txBody>
                    <a:bodyPr/>
                    <a:lstStyle/>
                    <a:p>
                      <a:pPr algn="ctr"/>
                      <a:r>
                        <a:rPr lang="en-US" sz="1400" b="1">
                          <a:solidFill>
                            <a:schemeClr val="bg1"/>
                          </a:solidFill>
                          <a:effectLst/>
                          <a:latin typeface="Lato" panose="020F0502020204030203" pitchFamily="34" charset="0"/>
                        </a:rPr>
                        <a:t>Data/Record</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99"/>
                    </a:solidFill>
                  </a:tcPr>
                </a:tc>
                <a:tc>
                  <a:txBody>
                    <a:bodyPr/>
                    <a:lstStyle/>
                    <a:p>
                      <a:pPr algn="ctr"/>
                      <a:r>
                        <a:rPr lang="en-US" sz="1400" b="1">
                          <a:solidFill>
                            <a:schemeClr val="bg1"/>
                          </a:solidFill>
                          <a:effectLst/>
                          <a:latin typeface="Lato" panose="020F0502020204030203" pitchFamily="34" charset="0"/>
                        </a:rPr>
                        <a:t>Data/Record</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99"/>
                    </a:solidFill>
                  </a:tcPr>
                </a:tc>
                <a:tc>
                  <a:txBody>
                    <a:bodyPr/>
                    <a:lstStyle/>
                    <a:p>
                      <a:pPr algn="ctr"/>
                      <a:r>
                        <a:rPr lang="en-US" sz="1400" b="1">
                          <a:solidFill>
                            <a:schemeClr val="bg1"/>
                          </a:solidFill>
                          <a:effectLst/>
                          <a:latin typeface="Lato" panose="020F0502020204030203" pitchFamily="34" charset="0"/>
                        </a:rPr>
                        <a:t>Data/Record</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99"/>
                    </a:solidFill>
                  </a:tcPr>
                </a:tc>
                <a:tc>
                  <a:txBody>
                    <a:bodyPr/>
                    <a:lstStyle/>
                    <a:p>
                      <a:pPr algn="ctr"/>
                      <a:r>
                        <a:rPr lang="en-US" sz="1400" b="1">
                          <a:solidFill>
                            <a:schemeClr val="bg1"/>
                          </a:solidFill>
                          <a:effectLst/>
                          <a:latin typeface="Lato" panose="020F0502020204030203" pitchFamily="34" charset="0"/>
                        </a:rPr>
                        <a:t>Data/Record</a:t>
                      </a:r>
                    </a:p>
                  </a:txBody>
                  <a:tcPr marL="3964" marR="3964" marT="3964" marB="3964" anchor="ctr">
                    <a:lnL w="12700" cap="flat" cmpd="sng" algn="ctr">
                      <a:solidFill>
                        <a:schemeClr val="bg1"/>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99"/>
                    </a:solidFill>
                  </a:tcPr>
                </a:tc>
                <a:extLst>
                  <a:ext uri="{0D108BD9-81ED-4DB2-BD59-A6C34878D82A}">
                    <a16:rowId xmlns:a16="http://schemas.microsoft.com/office/drawing/2014/main" val="672467971"/>
                  </a:ext>
                </a:extLst>
              </a:tr>
              <a:tr h="521979">
                <a:tc>
                  <a:txBody>
                    <a:bodyPr/>
                    <a:lstStyle/>
                    <a:p>
                      <a:pPr algn="ctr" fontAlgn="t"/>
                      <a:r>
                        <a:rPr lang="en-US" sz="1400" b="1">
                          <a:solidFill>
                            <a:schemeClr val="bg1"/>
                          </a:solidFill>
                          <a:effectLst/>
                          <a:latin typeface="Lato" panose="020F0502020204030203" pitchFamily="34" charset="0"/>
                        </a:rPr>
                        <a:t>Current Year (e.g., 2023-24)</a:t>
                      </a:r>
                    </a:p>
                  </a:txBody>
                  <a:tcPr marL="3964" marR="3964" marT="3964" marB="3964" anchor="ctr">
                    <a:lnL w="6350" cap="flat" cmpd="sng" algn="ctr">
                      <a:solidFill>
                        <a:srgbClr val="DDDDD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674EA7"/>
                    </a:solidFill>
                  </a:tcPr>
                </a:tc>
                <a:tc>
                  <a:txBody>
                    <a:bodyPr/>
                    <a:lstStyle/>
                    <a:p>
                      <a:pPr algn="ctr" fontAlgn="t"/>
                      <a:r>
                        <a:rPr lang="en-US" sz="1400">
                          <a:solidFill>
                            <a:schemeClr val="bg1"/>
                          </a:solidFill>
                          <a:effectLst/>
                          <a:latin typeface="Lato" panose="020F0502020204030203" pitchFamily="34" charset="0"/>
                        </a:rPr>
                        <a:t>Oct 1 Counts</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674EA7"/>
                    </a:solidFill>
                  </a:tcPr>
                </a:tc>
                <a:tc>
                  <a:txBody>
                    <a:bodyPr/>
                    <a:lstStyle/>
                    <a:p>
                      <a:pPr algn="ctr" fontAlgn="t"/>
                      <a:r>
                        <a:rPr lang="en-US" sz="1400">
                          <a:solidFill>
                            <a:schemeClr val="bg1"/>
                          </a:solidFill>
                          <a:effectLst/>
                          <a:latin typeface="Lato" panose="020F0502020204030203" pitchFamily="34" charset="0"/>
                        </a:rPr>
                        <a:t>Special Education records</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674EA7"/>
                    </a:solidFill>
                  </a:tcPr>
                </a:tc>
                <a:tc>
                  <a:txBody>
                    <a:bodyPr/>
                    <a:lstStyle/>
                    <a:p>
                      <a:pPr algn="ctr" fontAlgn="t"/>
                      <a:r>
                        <a:rPr lang="en-US" sz="1400">
                          <a:solidFill>
                            <a:schemeClr val="bg1"/>
                          </a:solidFill>
                          <a:effectLst/>
                          <a:latin typeface="Lato" panose="020F0502020204030203" pitchFamily="34" charset="0"/>
                        </a:rPr>
                        <a:t>Student Demographics</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674EA7"/>
                    </a:solidFill>
                  </a:tcPr>
                </a:tc>
                <a:tc>
                  <a:txBody>
                    <a:bodyPr/>
                    <a:lstStyle/>
                    <a:p>
                      <a:pPr algn="ctr" fontAlgn="t"/>
                      <a:r>
                        <a:rPr lang="en-US" sz="1400">
                          <a:solidFill>
                            <a:schemeClr val="bg1"/>
                          </a:solidFill>
                          <a:effectLst/>
                          <a:latin typeface="Lato" panose="020F0502020204030203" pitchFamily="34" charset="0"/>
                        </a:rPr>
                        <a:t>Student Enrollments</a:t>
                      </a:r>
                    </a:p>
                  </a:txBody>
                  <a:tcPr marL="3964" marR="3964" marT="3964" marB="396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674EA7"/>
                    </a:solidFill>
                  </a:tcPr>
                </a:tc>
                <a:tc>
                  <a:txBody>
                    <a:bodyPr/>
                    <a:lstStyle/>
                    <a:p>
                      <a:pPr algn="ctr" fontAlgn="t"/>
                      <a:r>
                        <a:rPr lang="en-US" sz="1400">
                          <a:solidFill>
                            <a:schemeClr val="bg1"/>
                          </a:solidFill>
                          <a:effectLst/>
                          <a:latin typeface="Lato" panose="020F0502020204030203" pitchFamily="34" charset="0"/>
                        </a:rPr>
                        <a:t>TFS Counts</a:t>
                      </a:r>
                    </a:p>
                  </a:txBody>
                  <a:tcPr marL="3964" marR="3964" marT="3964" marB="3964" anchor="ctr">
                    <a:lnL w="12700" cap="flat" cmpd="sng" algn="ctr">
                      <a:solidFill>
                        <a:schemeClr val="bg1"/>
                      </a:solidFill>
                      <a:prstDash val="solid"/>
                      <a:round/>
                      <a:headEnd type="none" w="med" len="med"/>
                      <a:tailEnd type="none" w="med" len="med"/>
                    </a:lnL>
                    <a:lnR w="6350" cap="flat" cmpd="sng" algn="ctr">
                      <a:solidFill>
                        <a:srgbClr val="DDDDD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674EA7"/>
                    </a:solidFill>
                  </a:tcPr>
                </a:tc>
                <a:extLst>
                  <a:ext uri="{0D108BD9-81ED-4DB2-BD59-A6C34878D82A}">
                    <a16:rowId xmlns:a16="http://schemas.microsoft.com/office/drawing/2014/main" val="1970747909"/>
                  </a:ext>
                </a:extLst>
              </a:tr>
              <a:tr h="521979">
                <a:tc rowSpan="2">
                  <a:txBody>
                    <a:bodyPr/>
                    <a:lstStyle/>
                    <a:p>
                      <a:pPr algn="ctr" fontAlgn="t"/>
                      <a:r>
                        <a:rPr lang="en-US" sz="1400" b="1">
                          <a:solidFill>
                            <a:srgbClr val="292F33"/>
                          </a:solidFill>
                          <a:effectLst/>
                          <a:latin typeface="Lato" panose="020F0502020204030203" pitchFamily="34" charset="0"/>
                        </a:rPr>
                        <a:t>Prior Year </a:t>
                      </a:r>
                    </a:p>
                    <a:p>
                      <a:pPr algn="ctr" fontAlgn="t"/>
                      <a:r>
                        <a:rPr lang="en-US" sz="1400" b="1">
                          <a:solidFill>
                            <a:srgbClr val="292F33"/>
                          </a:solidFill>
                          <a:effectLst/>
                          <a:latin typeface="Lato" panose="020F0502020204030203" pitchFamily="34" charset="0"/>
                        </a:rPr>
                        <a:t>(Last Year)</a:t>
                      </a:r>
                    </a:p>
                    <a:p>
                      <a:pPr algn="ctr" fontAlgn="t"/>
                      <a:r>
                        <a:rPr lang="en-US" sz="1400" b="0">
                          <a:solidFill>
                            <a:srgbClr val="222222"/>
                          </a:solidFill>
                          <a:effectLst/>
                          <a:latin typeface="Lato" panose="020F0502020204030203" pitchFamily="34" charset="0"/>
                        </a:rPr>
                        <a:t>(e.g., 2022-23)</a:t>
                      </a:r>
                    </a:p>
                  </a:txBody>
                  <a:tcPr marL="3964" marR="3964" marT="3964" marB="3964" anchor="ctr">
                    <a:lnL w="6350" cap="flat" cmpd="sng" algn="ctr">
                      <a:solidFill>
                        <a:srgbClr val="DDDDDD"/>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D9D2E9"/>
                    </a:solidFill>
                  </a:tcPr>
                </a:tc>
                <a:tc>
                  <a:txBody>
                    <a:bodyPr/>
                    <a:lstStyle/>
                    <a:p>
                      <a:pPr algn="ctr" fontAlgn="t"/>
                      <a:r>
                        <a:rPr lang="en-US" sz="1400" b="1">
                          <a:solidFill>
                            <a:srgbClr val="222222"/>
                          </a:solidFill>
                          <a:effectLst/>
                          <a:latin typeface="Lato" panose="020F0502020204030203" pitchFamily="34" charset="0"/>
                        </a:rPr>
                        <a:t>Attendance</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Discipline</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Diploma Information</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Exit Dates</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Exit Types</a:t>
                      </a:r>
                    </a:p>
                  </a:txBody>
                  <a:tcPr marL="3964" marR="3964" marT="3964" marB="3964" anchor="ctr">
                    <a:lnL w="12700" cap="flat" cmpd="sng" algn="ctr">
                      <a:solidFill>
                        <a:srgbClr val="333399"/>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extLst>
                  <a:ext uri="{0D108BD9-81ED-4DB2-BD59-A6C34878D82A}">
                    <a16:rowId xmlns:a16="http://schemas.microsoft.com/office/drawing/2014/main" val="383294957"/>
                  </a:ext>
                </a:extLst>
              </a:tr>
              <a:tr h="692466">
                <a:tc vMerge="1">
                  <a:txBody>
                    <a:bodyPr/>
                    <a:lstStyle/>
                    <a:p>
                      <a:endParaRPr lang="en-US"/>
                    </a:p>
                  </a:txBody>
                  <a:tcPr/>
                </a:tc>
                <a:tc>
                  <a:txBody>
                    <a:bodyPr/>
                    <a:lstStyle/>
                    <a:p>
                      <a:pPr algn="ctr" fontAlgn="t"/>
                      <a:r>
                        <a:rPr lang="en-US" sz="1400" b="1">
                          <a:solidFill>
                            <a:srgbClr val="222222"/>
                          </a:solidFill>
                          <a:effectLst/>
                          <a:latin typeface="Lato" panose="020F0502020204030203" pitchFamily="34" charset="0"/>
                        </a:rPr>
                        <a:t>Program Data</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Roster Data</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Special Education Records</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Student Enrollment Records</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tc>
                  <a:txBody>
                    <a:bodyPr/>
                    <a:lstStyle/>
                    <a:p>
                      <a:pPr algn="ctr" fontAlgn="t"/>
                      <a:r>
                        <a:rPr lang="en-US" sz="1400" b="1">
                          <a:solidFill>
                            <a:srgbClr val="222222"/>
                          </a:solidFill>
                          <a:effectLst/>
                          <a:latin typeface="Lato" panose="020F0502020204030203" pitchFamily="34" charset="0"/>
                        </a:rPr>
                        <a:t> </a:t>
                      </a:r>
                    </a:p>
                  </a:txBody>
                  <a:tcPr marL="3964" marR="3964" marT="3964" marB="3964" anchor="ctr">
                    <a:lnL w="12700" cap="flat" cmpd="sng" algn="ctr">
                      <a:solidFill>
                        <a:srgbClr val="333399"/>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lnTlToBr w="12700" cmpd="sng">
                      <a:noFill/>
                      <a:prstDash val="solid"/>
                    </a:lnTlToBr>
                    <a:lnBlToTr w="12700" cmpd="sng">
                      <a:noFill/>
                      <a:prstDash val="solid"/>
                    </a:lnBlToTr>
                    <a:solidFill>
                      <a:srgbClr val="D9D2E9"/>
                    </a:solidFill>
                  </a:tcPr>
                </a:tc>
                <a:extLst>
                  <a:ext uri="{0D108BD9-81ED-4DB2-BD59-A6C34878D82A}">
                    <a16:rowId xmlns:a16="http://schemas.microsoft.com/office/drawing/2014/main" val="2052524211"/>
                  </a:ext>
                </a:extLst>
              </a:tr>
              <a:tr h="1203922">
                <a:tc>
                  <a:txBody>
                    <a:bodyPr/>
                    <a:lstStyle/>
                    <a:p>
                      <a:pPr algn="ctr" fontAlgn="t"/>
                      <a:r>
                        <a:rPr lang="en-US" sz="1400" b="1">
                          <a:solidFill>
                            <a:srgbClr val="292F33"/>
                          </a:solidFill>
                          <a:effectLst/>
                          <a:latin typeface="Lato" panose="020F0502020204030203" pitchFamily="34" charset="0"/>
                        </a:rPr>
                        <a:t>2nd Prior Year </a:t>
                      </a:r>
                    </a:p>
                    <a:p>
                      <a:pPr algn="ctr" fontAlgn="t"/>
                      <a:r>
                        <a:rPr lang="en-US" sz="1400" b="1">
                          <a:solidFill>
                            <a:srgbClr val="292F33"/>
                          </a:solidFill>
                          <a:effectLst/>
                          <a:latin typeface="Lato" panose="020F0502020204030203" pitchFamily="34" charset="0"/>
                        </a:rPr>
                        <a:t>(2 Years Ago)</a:t>
                      </a:r>
                    </a:p>
                    <a:p>
                      <a:pPr algn="ctr" fontAlgn="t"/>
                      <a:r>
                        <a:rPr lang="en-US" sz="1400" b="0">
                          <a:solidFill>
                            <a:srgbClr val="222222"/>
                          </a:solidFill>
                          <a:effectLst/>
                          <a:latin typeface="Lato" panose="020F0502020204030203" pitchFamily="34" charset="0"/>
                        </a:rPr>
                        <a:t>(e.g., 2021-22)</a:t>
                      </a:r>
                    </a:p>
                  </a:txBody>
                  <a:tcPr marL="3964" marR="3964" marT="3964" marB="3964" anchor="ctr">
                    <a:lnL w="6350" cap="flat" cmpd="sng" algn="ctr">
                      <a:solidFill>
                        <a:srgbClr val="DDDDDD"/>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a:noFill/>
                    </a:lnB>
                    <a:solidFill>
                      <a:srgbClr val="E3DDEF"/>
                    </a:solidFill>
                  </a:tcPr>
                </a:tc>
                <a:tc gridSpan="2">
                  <a:txBody>
                    <a:bodyPr/>
                    <a:lstStyle/>
                    <a:p>
                      <a:pPr algn="ctr" fontAlgn="t"/>
                      <a:r>
                        <a:rPr lang="en-US" sz="1400" b="1">
                          <a:solidFill>
                            <a:srgbClr val="222222"/>
                          </a:solidFill>
                          <a:effectLst/>
                          <a:latin typeface="Lato" panose="020F0502020204030203" pitchFamily="34" charset="0"/>
                        </a:rPr>
                        <a:t>Only Resolve Data Issues (i.e., errors and warnings) with any outstanding full-term dropouts from two-years-prior school year</a:t>
                      </a:r>
                    </a:p>
                  </a:txBody>
                  <a:tcPr marL="3964" marR="3964" marT="3964" marB="3964"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DDEF"/>
                    </a:solidFill>
                  </a:tcPr>
                </a:tc>
                <a:tc hMerge="1">
                  <a:txBody>
                    <a:bodyPr/>
                    <a:lstStyle/>
                    <a:p>
                      <a:endParaRPr lang="en-US"/>
                    </a:p>
                  </a:txBody>
                  <a:tcPr/>
                </a:tc>
                <a:tc gridSpan="3">
                  <a:txBody>
                    <a:bodyPr/>
                    <a:lstStyle/>
                    <a:p>
                      <a:pPr algn="ctr" fontAlgn="t"/>
                      <a:r>
                        <a:rPr lang="en-US" sz="1400" b="1" dirty="0">
                          <a:solidFill>
                            <a:srgbClr val="222222"/>
                          </a:solidFill>
                          <a:effectLst/>
                          <a:latin typeface="Lato" panose="020F0502020204030203" pitchFamily="34" charset="0"/>
                        </a:rPr>
                        <a:t>Ignore Data Issues (i.e., errors and warnings) with dropout data.</a:t>
                      </a:r>
                    </a:p>
                  </a:txBody>
                  <a:tcPr marL="3964" marR="3964" marT="3964" marB="3964" anchor="ctr">
                    <a:lnL w="12700" cap="flat" cmpd="sng" algn="ctr">
                      <a:solidFill>
                        <a:srgbClr val="333399"/>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3DD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0689145"/>
                  </a:ext>
                </a:extLst>
              </a:tr>
            </a:tbl>
          </a:graphicData>
        </a:graphic>
      </p:graphicFrame>
    </p:spTree>
    <p:custDataLst>
      <p:tags r:id="rId1"/>
    </p:custDataLst>
    <p:extLst>
      <p:ext uri="{BB962C8B-B14F-4D97-AF65-F5344CB8AC3E}">
        <p14:creationId xmlns:p14="http://schemas.microsoft.com/office/powerpoint/2010/main" val="4143782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A3BC9-9120-690A-7427-CA8387F609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err="1">
                <a:ln>
                  <a:noFill/>
                </a:ln>
                <a:solidFill>
                  <a:schemeClr val="bg1"/>
                </a:solidFill>
                <a:effectLst/>
                <a:uLnTx/>
                <a:uFillTx/>
                <a:latin typeface="Lato Black"/>
                <a:ea typeface="Lato Black"/>
                <a:cs typeface="Lato Black"/>
              </a:rPr>
              <a:t>EoY</a:t>
            </a: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 Quiz Time!</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3" name="Picture 2" descr="Get Ready! Quiz Time - Apps on Google Play">
            <a:extLst>
              <a:ext uri="{FF2B5EF4-FFF2-40B4-BE49-F238E27FC236}">
                <a16:creationId xmlns:a16="http://schemas.microsoft.com/office/drawing/2014/main" id="{E6BD7E1C-5AB6-A128-1B0C-2AE143BF9B71}"/>
              </a:ext>
            </a:extLst>
          </p:cNvPr>
          <p:cNvPicPr>
            <a:picLocks noChangeAspect="1"/>
          </p:cNvPicPr>
          <p:nvPr/>
        </p:nvPicPr>
        <p:blipFill>
          <a:blip r:embed="rId3"/>
          <a:stretch>
            <a:fillRect/>
          </a:stretch>
        </p:blipFill>
        <p:spPr>
          <a:xfrm>
            <a:off x="2990907" y="1155911"/>
            <a:ext cx="2934963" cy="2934963"/>
          </a:xfrm>
          <a:prstGeom prst="rect">
            <a:avLst/>
          </a:prstGeom>
        </p:spPr>
      </p:pic>
    </p:spTree>
    <p:custDataLst>
      <p:tags r:id="rId1"/>
    </p:custDataLst>
    <p:extLst>
      <p:ext uri="{BB962C8B-B14F-4D97-AF65-F5344CB8AC3E}">
        <p14:creationId xmlns:p14="http://schemas.microsoft.com/office/powerpoint/2010/main" val="3758712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FBD54-F58E-473C-ADE6-F461F0F0BE7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General Question 1</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E60584E9-F6D1-8F90-EED9-6FC7A3C19E87}"/>
              </a:ext>
            </a:extLst>
          </p:cNvPr>
          <p:cNvSpPr>
            <a:spLocks noGrp="1"/>
          </p:cNvSpPr>
          <p:nvPr>
            <p:ph type="body" sz="quarter" idx="14"/>
          </p:nvPr>
        </p:nvSpPr>
        <p:spPr>
          <a:xfrm>
            <a:off x="470379" y="922338"/>
            <a:ext cx="8229483" cy="2512779"/>
          </a:xfrm>
        </p:spPr>
        <p:txBody>
          <a:bodyPr vert="horz" lIns="91440" tIns="45720" rIns="91440" bIns="45720" rtlCol="0" anchor="t">
            <a:noAutofit/>
          </a:bodyPr>
          <a:lstStyle/>
          <a:p>
            <a:pPr marL="0" indent="0">
              <a:buNone/>
            </a:pPr>
            <a:r>
              <a:rPr lang="en-US" sz="2200" dirty="0">
                <a:latin typeface="Lato Black"/>
                <a:ea typeface="Lato"/>
                <a:cs typeface="Lato"/>
              </a:rPr>
              <a:t>What can you do when you have a question or need further clarification ?</a:t>
            </a:r>
          </a:p>
          <a:p>
            <a:pPr marL="457200" indent="-457200">
              <a:spcAft>
                <a:spcPts val="438"/>
              </a:spcAft>
              <a:buAutoNum type="alphaUcPeriod"/>
            </a:pPr>
            <a:r>
              <a:rPr lang="en-US" sz="2200" dirty="0">
                <a:latin typeface="Lato Black"/>
                <a:ea typeface="Lato"/>
                <a:cs typeface="Lato"/>
              </a:rPr>
              <a:t>Submit a help ticket</a:t>
            </a:r>
          </a:p>
          <a:p>
            <a:pPr marL="457200" indent="-457200">
              <a:spcAft>
                <a:spcPts val="438"/>
              </a:spcAft>
              <a:buAutoNum type="alphaUcPeriod"/>
            </a:pPr>
            <a:r>
              <a:rPr lang="en-US" sz="2200" dirty="0">
                <a:latin typeface="Lato Black"/>
                <a:ea typeface="Lato"/>
                <a:cs typeface="Lato"/>
              </a:rPr>
              <a:t>Send a letter to DPI via mail</a:t>
            </a:r>
          </a:p>
          <a:p>
            <a:pPr marL="457200" indent="-457200">
              <a:spcAft>
                <a:spcPts val="438"/>
              </a:spcAft>
              <a:buAutoNum type="alphaUcPeriod"/>
            </a:pPr>
            <a:r>
              <a:rPr lang="en-US" sz="2200" dirty="0">
                <a:latin typeface="Lato Black"/>
                <a:ea typeface="Lato"/>
                <a:cs typeface="Lato"/>
              </a:rPr>
              <a:t>Keep your questions to yourself</a:t>
            </a:r>
            <a:endParaRPr lang="en-US" sz="2200" dirty="0">
              <a:latin typeface="Lato Black"/>
              <a:ea typeface="Lato" panose="020F0502020204030203" pitchFamily="34" charset="0"/>
              <a:cs typeface="Lato" panose="020F0502020204030203" pitchFamily="34" charset="0"/>
            </a:endParaRPr>
          </a:p>
          <a:p>
            <a:pPr marL="457200" indent="-457200">
              <a:spcAft>
                <a:spcPts val="438"/>
              </a:spcAft>
              <a:buAutoNum type="alphaUcPeriod"/>
            </a:pPr>
            <a:endParaRPr lang="en-US"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95218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4FF4B548-1D5F-ECB1-B4BD-8773393187CB}"/>
              </a:ext>
            </a:extLst>
          </p:cNvPr>
          <p:cNvSpPr txBox="1">
            <a:spLocks noGrp="1"/>
          </p:cNvSpPr>
          <p:nvPr>
            <p:ph type="title" idx="4294967295"/>
          </p:nvPr>
        </p:nvSpPr>
        <p:spPr>
          <a:xfrm>
            <a:off x="0" y="-7938"/>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December Snapshot Prep</a:t>
            </a:r>
          </a:p>
        </p:txBody>
      </p:sp>
      <p:pic>
        <p:nvPicPr>
          <p:cNvPr id="5" name="Picture 4">
            <a:extLst>
              <a:ext uri="{FF2B5EF4-FFF2-40B4-BE49-F238E27FC236}">
                <a16:creationId xmlns:a16="http://schemas.microsoft.com/office/drawing/2014/main" id="{3170989A-343A-70B7-2214-E565462CB6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126" y="3621954"/>
            <a:ext cx="1571111" cy="1214292"/>
          </a:xfrm>
          <a:prstGeom prst="rect">
            <a:avLst/>
          </a:prstGeom>
        </p:spPr>
      </p:pic>
      <p:sp>
        <p:nvSpPr>
          <p:cNvPr id="6" name="TextBox 5">
            <a:extLst>
              <a:ext uri="{FF2B5EF4-FFF2-40B4-BE49-F238E27FC236}">
                <a16:creationId xmlns:a16="http://schemas.microsoft.com/office/drawing/2014/main" id="{8507AAD7-2E40-D372-4297-B0EDD377F3C9}"/>
              </a:ext>
            </a:extLst>
          </p:cNvPr>
          <p:cNvSpPr txBox="1"/>
          <p:nvPr/>
        </p:nvSpPr>
        <p:spPr>
          <a:xfrm>
            <a:off x="7433633" y="951150"/>
            <a:ext cx="1237927" cy="1077218"/>
          </a:xfrm>
          <a:prstGeom prst="rect">
            <a:avLst/>
          </a:prstGeom>
          <a:noFill/>
        </p:spPr>
        <p:txBody>
          <a:bodyPr wrap="square">
            <a:spAutoFit/>
          </a:bodyPr>
          <a:lstStyle/>
          <a:p>
            <a:pPr algn="ctr"/>
            <a:r>
              <a:rPr lang="en-US" sz="1600" b="1" dirty="0">
                <a:solidFill>
                  <a:srgbClr val="262087"/>
                </a:solidFill>
                <a:latin typeface="Lato"/>
              </a:rPr>
              <a:t>September</a:t>
            </a:r>
          </a:p>
          <a:p>
            <a:pPr algn="ctr"/>
            <a:r>
              <a:rPr lang="en-US" sz="1600" b="1" dirty="0">
                <a:solidFill>
                  <a:srgbClr val="262087"/>
                </a:solidFill>
                <a:latin typeface="Lato"/>
              </a:rPr>
              <a:t>October</a:t>
            </a:r>
          </a:p>
          <a:p>
            <a:pPr algn="ctr"/>
            <a:r>
              <a:rPr lang="en-US" sz="1600" b="1" dirty="0">
                <a:solidFill>
                  <a:srgbClr val="262087"/>
                </a:solidFill>
                <a:latin typeface="Lato"/>
              </a:rPr>
              <a:t>November</a:t>
            </a:r>
          </a:p>
          <a:p>
            <a:pPr algn="ctr"/>
            <a:r>
              <a:rPr lang="en-US" sz="1600" b="1" dirty="0">
                <a:solidFill>
                  <a:srgbClr val="262087"/>
                </a:solidFill>
                <a:latin typeface="Lato"/>
              </a:rPr>
              <a:t>December</a:t>
            </a:r>
          </a:p>
        </p:txBody>
      </p:sp>
      <p:sp>
        <p:nvSpPr>
          <p:cNvPr id="8" name="Text Placeholder 2">
            <a:extLst>
              <a:ext uri="{FF2B5EF4-FFF2-40B4-BE49-F238E27FC236}">
                <a16:creationId xmlns:a16="http://schemas.microsoft.com/office/drawing/2014/main" id="{55D446B4-3E4E-B89C-7B0C-D9453EC26264}"/>
              </a:ext>
            </a:extLst>
          </p:cNvPr>
          <p:cNvSpPr txBox="1">
            <a:spLocks/>
          </p:cNvSpPr>
          <p:nvPr/>
        </p:nvSpPr>
        <p:spPr>
          <a:xfrm>
            <a:off x="472440" y="914400"/>
            <a:ext cx="8671560" cy="1949087"/>
          </a:xfrm>
          <a:prstGeom prst="rect">
            <a:avLst/>
          </a:prstGeom>
        </p:spPr>
        <p:txBody>
          <a:bodyPr vert="horz" lIns="91440" tIns="45720" rIns="91440" bIns="45720" numCol="1"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t">
              <a:spcAft>
                <a:spcPts val="180"/>
              </a:spcAft>
              <a:buNone/>
            </a:pPr>
            <a:r>
              <a:rPr lang="en-US" sz="1800" dirty="0">
                <a:solidFill>
                  <a:srgbClr val="000000"/>
                </a:solidFill>
              </a:rPr>
              <a:t>Demographics for Both </a:t>
            </a:r>
            <a:r>
              <a:rPr lang="en-US" sz="1800" b="1" u="none" strike="noStrike" dirty="0">
                <a:solidFill>
                  <a:srgbClr val="000000"/>
                </a:solidFill>
                <a:effectLst/>
                <a:latin typeface="Lato" panose="020F0502020204030203" pitchFamily="34" charset="0"/>
              </a:rPr>
              <a:t>Choice and Public:</a:t>
            </a:r>
          </a:p>
          <a:p>
            <a:pPr marL="164592" indent="-164592" fontAlgn="t">
              <a:spcAft>
                <a:spcPts val="180"/>
              </a:spcAft>
            </a:pPr>
            <a:r>
              <a:rPr lang="en-US" sz="1400" b="1" u="none" strike="noStrike" dirty="0">
                <a:solidFill>
                  <a:srgbClr val="000000"/>
                </a:solidFill>
                <a:effectLst/>
                <a:latin typeface="Lato" panose="020F0502020204030203" pitchFamily="34" charset="0"/>
              </a:rPr>
              <a:t>Race/Ethnicity, Gender, Grade level, Disability Status,  </a:t>
            </a:r>
          </a:p>
          <a:p>
            <a:pPr marL="164592" indent="-164592" fontAlgn="t">
              <a:spcAft>
                <a:spcPts val="180"/>
              </a:spcAft>
            </a:pPr>
            <a:r>
              <a:rPr lang="en-US" sz="1400" b="1" u="none" strike="noStrike" dirty="0">
                <a:solidFill>
                  <a:srgbClr val="000000"/>
                </a:solidFill>
                <a:effectLst/>
                <a:latin typeface="Lato" panose="020F0502020204030203" pitchFamily="34" charset="0"/>
              </a:rPr>
              <a:t>Economic Disadvantaged Status, Food Service Eligibility</a:t>
            </a:r>
            <a:endParaRPr lang="en-US" sz="1400" dirty="0">
              <a:solidFill>
                <a:srgbClr val="000000"/>
              </a:solidFill>
            </a:endParaRPr>
          </a:p>
          <a:p>
            <a:pPr marL="0" indent="0" fontAlgn="t">
              <a:spcAft>
                <a:spcPts val="180"/>
              </a:spcAft>
              <a:buNone/>
            </a:pPr>
            <a:r>
              <a:rPr lang="en-US" sz="1800" dirty="0">
                <a:solidFill>
                  <a:srgbClr val="000000"/>
                </a:solidFill>
              </a:rPr>
              <a:t>Demographics Only from Public: </a:t>
            </a:r>
          </a:p>
          <a:p>
            <a:pPr marL="164592" indent="-164592" fontAlgn="t">
              <a:spcAft>
                <a:spcPts val="180"/>
              </a:spcAft>
            </a:pPr>
            <a:r>
              <a:rPr lang="en-US" sz="1400" dirty="0">
                <a:solidFill>
                  <a:srgbClr val="000000"/>
                </a:solidFill>
              </a:rPr>
              <a:t>Migrant Status</a:t>
            </a:r>
          </a:p>
          <a:p>
            <a:pPr marL="164592" indent="-164592" fontAlgn="t">
              <a:spcAft>
                <a:spcPts val="180"/>
              </a:spcAft>
            </a:pPr>
            <a:r>
              <a:rPr lang="en-US" sz="1400" dirty="0">
                <a:solidFill>
                  <a:srgbClr val="000000"/>
                </a:solidFill>
              </a:rPr>
              <a:t>ELL Status</a:t>
            </a:r>
          </a:p>
          <a:p>
            <a:pPr marL="164592" indent="-164592" fontAlgn="t">
              <a:spcAft>
                <a:spcPts val="180"/>
              </a:spcAft>
            </a:pPr>
            <a:r>
              <a:rPr lang="en-US" sz="1400" dirty="0">
                <a:solidFill>
                  <a:srgbClr val="000000"/>
                </a:solidFill>
              </a:rPr>
              <a:t>Homeless Status</a:t>
            </a:r>
          </a:p>
          <a:p>
            <a:pPr marL="164592" indent="-164592" fontAlgn="t">
              <a:spcAft>
                <a:spcPts val="180"/>
              </a:spcAft>
            </a:pPr>
            <a:r>
              <a:rPr lang="en-US" sz="1400" dirty="0">
                <a:solidFill>
                  <a:srgbClr val="000000"/>
                </a:solidFill>
              </a:rPr>
              <a:t>Parent in Military</a:t>
            </a:r>
            <a:endParaRPr lang="en-US" sz="1100" dirty="0">
              <a:solidFill>
                <a:srgbClr val="000000"/>
              </a:solidFill>
            </a:endParaRPr>
          </a:p>
        </p:txBody>
      </p:sp>
      <p:sp>
        <p:nvSpPr>
          <p:cNvPr id="11" name="Text Placeholder 2">
            <a:extLst>
              <a:ext uri="{FF2B5EF4-FFF2-40B4-BE49-F238E27FC236}">
                <a16:creationId xmlns:a16="http://schemas.microsoft.com/office/drawing/2014/main" id="{4FB09347-424D-A086-DF1F-192238523140}"/>
              </a:ext>
            </a:extLst>
          </p:cNvPr>
          <p:cNvSpPr txBox="1">
            <a:spLocks/>
          </p:cNvSpPr>
          <p:nvPr/>
        </p:nvSpPr>
        <p:spPr>
          <a:xfrm>
            <a:off x="4572000" y="2028368"/>
            <a:ext cx="4099560" cy="1949087"/>
          </a:xfrm>
          <a:prstGeom prst="rect">
            <a:avLst/>
          </a:prstGeom>
        </p:spPr>
        <p:txBody>
          <a:bodyPr vert="horz" lIns="91440" tIns="45720" rIns="91440" bIns="45720" numCol="1"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t">
              <a:spcAft>
                <a:spcPts val="180"/>
              </a:spcAft>
              <a:buNone/>
            </a:pPr>
            <a:r>
              <a:rPr lang="en-US" sz="1800" dirty="0">
                <a:solidFill>
                  <a:srgbClr val="000000"/>
                </a:solidFill>
              </a:rPr>
              <a:t>Year-End Completion Data Includes: </a:t>
            </a:r>
          </a:p>
          <a:p>
            <a:pPr marL="164592" indent="-164592" fontAlgn="t">
              <a:spcAft>
                <a:spcPts val="180"/>
              </a:spcAft>
            </a:pPr>
            <a:r>
              <a:rPr lang="en-US" sz="1400" dirty="0">
                <a:solidFill>
                  <a:srgbClr val="000000"/>
                </a:solidFill>
              </a:rPr>
              <a:t>Previous Year’s Attendance</a:t>
            </a:r>
          </a:p>
          <a:p>
            <a:pPr marL="164592" indent="-164592" fontAlgn="t">
              <a:spcAft>
                <a:spcPts val="180"/>
              </a:spcAft>
            </a:pPr>
            <a:r>
              <a:rPr lang="en-US" sz="1400" dirty="0">
                <a:solidFill>
                  <a:srgbClr val="000000"/>
                </a:solidFill>
              </a:rPr>
              <a:t>Completion</a:t>
            </a:r>
          </a:p>
          <a:p>
            <a:pPr marL="164592" indent="-164592" fontAlgn="t">
              <a:spcAft>
                <a:spcPts val="180"/>
              </a:spcAft>
            </a:pPr>
            <a:r>
              <a:rPr lang="en-US" sz="1400" dirty="0">
                <a:solidFill>
                  <a:srgbClr val="000000"/>
                </a:solidFill>
              </a:rPr>
              <a:t>Credential Type and Transcripts</a:t>
            </a:r>
          </a:p>
        </p:txBody>
      </p:sp>
    </p:spTree>
    <p:custDataLst>
      <p:tags r:id="rId1"/>
    </p:custDataLst>
    <p:extLst>
      <p:ext uri="{BB962C8B-B14F-4D97-AF65-F5344CB8AC3E}">
        <p14:creationId xmlns:p14="http://schemas.microsoft.com/office/powerpoint/2010/main" val="2626161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6EF104-6BF1-2E8C-4011-C351C192325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General Q1,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4" name="TextBox 3">
            <a:extLst>
              <a:ext uri="{FF2B5EF4-FFF2-40B4-BE49-F238E27FC236}">
                <a16:creationId xmlns:a16="http://schemas.microsoft.com/office/drawing/2014/main" id="{4F124EF4-3329-9801-C741-9B158439E732}"/>
              </a:ext>
            </a:extLst>
          </p:cNvPr>
          <p:cNvSpPr txBox="1"/>
          <p:nvPr/>
        </p:nvSpPr>
        <p:spPr>
          <a:xfrm>
            <a:off x="2232025" y="2310140"/>
            <a:ext cx="46799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ctr">
              <a:buAutoNum type="alphaUcPeriod"/>
            </a:pPr>
            <a:r>
              <a:rPr lang="en-US" sz="2800" b="1" dirty="0">
                <a:latin typeface="Lato Black"/>
                <a:ea typeface="Lato Black"/>
                <a:cs typeface="Lato Black"/>
              </a:rPr>
              <a:t> Submit a Help Ticket</a:t>
            </a:r>
            <a:endParaRPr lang="en-US" sz="2800" dirty="0">
              <a:latin typeface="Lato Black"/>
              <a:ea typeface="Lato Black"/>
              <a:cs typeface="Lato Black"/>
            </a:endParaRPr>
          </a:p>
        </p:txBody>
      </p:sp>
    </p:spTree>
    <p:custDataLst>
      <p:tags r:id="rId1"/>
    </p:custDataLst>
    <p:extLst>
      <p:ext uri="{BB962C8B-B14F-4D97-AF65-F5344CB8AC3E}">
        <p14:creationId xmlns:p14="http://schemas.microsoft.com/office/powerpoint/2010/main" val="14377309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3D382A-ED76-E451-AE75-5F7A9890552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General Question 2</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5C7B7970-7635-C5B5-31C5-A4294773EA30}"/>
              </a:ext>
            </a:extLst>
          </p:cNvPr>
          <p:cNvSpPr>
            <a:spLocks noGrp="1"/>
          </p:cNvSpPr>
          <p:nvPr>
            <p:ph type="body" sz="quarter" idx="14"/>
          </p:nvPr>
        </p:nvSpPr>
        <p:spPr>
          <a:xfrm>
            <a:off x="470263" y="922338"/>
            <a:ext cx="8207828" cy="2512779"/>
          </a:xfrm>
        </p:spPr>
        <p:txBody>
          <a:bodyPr vert="horz" lIns="91440" tIns="45720" rIns="91440" bIns="45720" rtlCol="0" anchor="t">
            <a:noAutofit/>
          </a:bodyPr>
          <a:lstStyle/>
          <a:p>
            <a:pPr marL="0" indent="0">
              <a:buNone/>
            </a:pPr>
            <a:r>
              <a:rPr lang="en-US" sz="2200" dirty="0">
                <a:latin typeface="Lato Black"/>
                <a:ea typeface="Lato"/>
                <a:cs typeface="Lato"/>
              </a:rPr>
              <a:t>Where would you go to get help on </a:t>
            </a:r>
            <a:r>
              <a:rPr lang="en-US" sz="2200" dirty="0">
                <a:solidFill>
                  <a:srgbClr val="292F33"/>
                </a:solidFill>
                <a:latin typeface="Lato Black"/>
                <a:ea typeface="Lato"/>
                <a:cs typeface="Lato"/>
              </a:rPr>
              <a:t>processes supporting data-informed decision-making for school and district leaders?</a:t>
            </a:r>
          </a:p>
          <a:p>
            <a:pPr>
              <a:spcAft>
                <a:spcPts val="438"/>
              </a:spcAft>
              <a:buAutoNum type="alphaUcPeriod"/>
            </a:pPr>
            <a:r>
              <a:rPr lang="en-US" sz="2200" dirty="0">
                <a:solidFill>
                  <a:srgbClr val="292F33"/>
                </a:solidFill>
                <a:latin typeface="Lato Black"/>
                <a:ea typeface="Lato"/>
                <a:cs typeface="Lato"/>
              </a:rPr>
              <a:t>The Help Ticket</a:t>
            </a:r>
          </a:p>
          <a:p>
            <a:pPr>
              <a:spcAft>
                <a:spcPts val="438"/>
              </a:spcAft>
              <a:buAutoNum type="alphaUcPeriod"/>
            </a:pPr>
            <a:r>
              <a:rPr lang="en-US" sz="2200" dirty="0">
                <a:solidFill>
                  <a:srgbClr val="292F33"/>
                </a:solidFill>
                <a:latin typeface="Lato Black"/>
                <a:ea typeface="Lato"/>
                <a:cs typeface="Lato"/>
              </a:rPr>
              <a:t>WISExplore</a:t>
            </a:r>
          </a:p>
          <a:p>
            <a:pPr>
              <a:spcAft>
                <a:spcPts val="438"/>
              </a:spcAft>
              <a:buAutoNum type="alphaUcPeriod"/>
            </a:pPr>
            <a:r>
              <a:rPr lang="en-US" sz="2200" dirty="0">
                <a:solidFill>
                  <a:srgbClr val="292F33"/>
                </a:solidFill>
                <a:latin typeface="Lato Black"/>
                <a:ea typeface="Lato"/>
                <a:cs typeface="Lato"/>
              </a:rPr>
              <a:t>WISE Events Calendar</a:t>
            </a:r>
            <a:endParaRPr lang="en-US" sz="2200" dirty="0">
              <a:solidFill>
                <a:srgbClr val="292F33"/>
              </a:solidFill>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1978297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58FC-F450-A1AE-34F1-D5E8035D9F8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General Q2,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BAEEDB44-9289-81DC-8DE0-5E7EFF899293}"/>
              </a:ext>
            </a:extLst>
          </p:cNvPr>
          <p:cNvSpPr>
            <a:spLocks noGrp="1"/>
          </p:cNvSpPr>
          <p:nvPr>
            <p:ph type="body" sz="quarter" idx="14"/>
          </p:nvPr>
        </p:nvSpPr>
        <p:spPr>
          <a:xfrm>
            <a:off x="910045" y="1315360"/>
            <a:ext cx="7323909" cy="2512779"/>
          </a:xfrm>
        </p:spPr>
        <p:txBody>
          <a:bodyPr vert="horz" lIns="91440" tIns="45720" rIns="91440" bIns="45720" rtlCol="0" anchor="t">
            <a:normAutofit/>
          </a:bodyPr>
          <a:lstStyle/>
          <a:p>
            <a:pPr marL="0" indent="0" algn="ctr">
              <a:buNone/>
            </a:pPr>
            <a:r>
              <a:rPr lang="en-US" sz="2800" dirty="0">
                <a:latin typeface="Lato Black"/>
                <a:ea typeface="Lato"/>
                <a:cs typeface="Lato"/>
              </a:rPr>
              <a:t>B.</a:t>
            </a:r>
            <a:r>
              <a:rPr lang="en-US" dirty="0">
                <a:latin typeface="Lato Black"/>
                <a:ea typeface="Lato"/>
                <a:cs typeface="Lato"/>
              </a:rPr>
              <a:t> </a:t>
            </a:r>
            <a:r>
              <a:rPr lang="en-US" sz="2800" dirty="0">
                <a:latin typeface="Lato Black"/>
                <a:ea typeface="Lato"/>
                <a:cs typeface="Lato"/>
              </a:rPr>
              <a:t>WISExplore</a:t>
            </a:r>
            <a:endParaRPr lang="en-US" sz="2800" dirty="0">
              <a:latin typeface="Lato Black"/>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3794946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050049-547F-D855-E058-C2CDE034703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General Question 3</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4666DCB0-C566-BDF3-CF0E-0C0B733F5575}"/>
              </a:ext>
            </a:extLst>
          </p:cNvPr>
          <p:cNvSpPr>
            <a:spLocks noGrp="1"/>
          </p:cNvSpPr>
          <p:nvPr>
            <p:ph type="body" sz="quarter" idx="14"/>
          </p:nvPr>
        </p:nvSpPr>
        <p:spPr>
          <a:xfrm>
            <a:off x="940526" y="1197429"/>
            <a:ext cx="7315200" cy="2512779"/>
          </a:xfrm>
        </p:spPr>
        <p:txBody>
          <a:bodyPr vert="horz" lIns="91440" tIns="45720" rIns="91440" bIns="45720" rtlCol="0" anchor="t">
            <a:normAutofit/>
          </a:bodyPr>
          <a:lstStyle/>
          <a:p>
            <a:pPr marL="0" indent="0">
              <a:buNone/>
            </a:pPr>
            <a:r>
              <a:rPr lang="en-US">
                <a:latin typeface="Lato Black"/>
                <a:ea typeface="Lato"/>
                <a:cs typeface="Lato"/>
              </a:rPr>
              <a:t>True or False, training </a:t>
            </a:r>
            <a:r>
              <a:rPr lang="en-US" dirty="0">
                <a:latin typeface="Lato Black"/>
                <a:ea typeface="Lato"/>
                <a:cs typeface="Lato"/>
              </a:rPr>
              <a:t>opportunities are available 24/7</a:t>
            </a:r>
            <a:r>
              <a:rPr lang="en-US">
                <a:latin typeface="Lato Black"/>
                <a:ea typeface="Lato"/>
                <a:cs typeface="Lato"/>
              </a:rPr>
              <a:t>.</a:t>
            </a:r>
            <a:endParaRPr lang="en-US" dirty="0">
              <a:latin typeface="Lato Black"/>
              <a:ea typeface="Lato"/>
              <a:cs typeface="Lato"/>
            </a:endParaRPr>
          </a:p>
          <a:p>
            <a:pPr marL="457200" indent="-457200">
              <a:spcAft>
                <a:spcPts val="438"/>
              </a:spcAft>
              <a:buAutoNum type="alphaUcPeriod"/>
            </a:pPr>
            <a:r>
              <a:rPr lang="en-US" dirty="0">
                <a:latin typeface="Lato Black"/>
                <a:ea typeface="Lato"/>
                <a:cs typeface="Lato"/>
              </a:rPr>
              <a:t>True</a:t>
            </a:r>
          </a:p>
          <a:p>
            <a:pPr marL="457200" indent="-457200">
              <a:spcAft>
                <a:spcPts val="438"/>
              </a:spcAft>
              <a:buAutoNum type="alphaUcPeriod"/>
            </a:pPr>
            <a:r>
              <a:rPr lang="en-US" dirty="0">
                <a:latin typeface="Lato Black"/>
                <a:ea typeface="Lato"/>
                <a:cs typeface="Lato"/>
              </a:rPr>
              <a:t>False</a:t>
            </a:r>
          </a:p>
        </p:txBody>
      </p:sp>
    </p:spTree>
    <p:custDataLst>
      <p:tags r:id="rId1"/>
    </p:custDataLst>
    <p:extLst>
      <p:ext uri="{BB962C8B-B14F-4D97-AF65-F5344CB8AC3E}">
        <p14:creationId xmlns:p14="http://schemas.microsoft.com/office/powerpoint/2010/main" val="10369011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E5D95-E4D3-A97C-4A17-37BB06048921}"/>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General Q3, Answer</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406E7E2E-16C1-A8EE-17CC-39887C0E0872}"/>
              </a:ext>
            </a:extLst>
          </p:cNvPr>
          <p:cNvSpPr>
            <a:spLocks noGrp="1"/>
          </p:cNvSpPr>
          <p:nvPr>
            <p:ph type="body" sz="quarter" idx="14"/>
          </p:nvPr>
        </p:nvSpPr>
        <p:spPr>
          <a:xfrm>
            <a:off x="931818" y="1315360"/>
            <a:ext cx="7297782" cy="2512779"/>
          </a:xfrm>
        </p:spPr>
        <p:txBody>
          <a:bodyPr vert="horz" lIns="91440" tIns="45720" rIns="91440" bIns="45720" rtlCol="0" anchor="t">
            <a:normAutofit/>
          </a:bodyPr>
          <a:lstStyle/>
          <a:p>
            <a:pPr marL="457200" indent="-457200" algn="ctr">
              <a:buAutoNum type="alphaUcPeriod"/>
            </a:pPr>
            <a:r>
              <a:rPr lang="en-US" sz="2800" dirty="0">
                <a:latin typeface="Lato Black"/>
                <a:ea typeface="Lato"/>
                <a:cs typeface="Lato"/>
              </a:rPr>
              <a:t>True</a:t>
            </a:r>
          </a:p>
          <a:p>
            <a:pPr marL="0" indent="0" algn="ctr">
              <a:buNone/>
            </a:pPr>
            <a:r>
              <a:rPr lang="en-US" sz="2800" dirty="0">
                <a:latin typeface="Lato Black"/>
                <a:ea typeface="Lato" panose="020F0502020204030203" pitchFamily="34" charset="0"/>
                <a:cs typeface="Lato" panose="020F0502020204030203" pitchFamily="34" charset="0"/>
              </a:rPr>
              <a:t>eLearnings can be accomplished at any time!</a:t>
            </a:r>
          </a:p>
        </p:txBody>
      </p:sp>
    </p:spTree>
    <p:custDataLst>
      <p:tags r:id="rId1"/>
    </p:custDataLst>
    <p:extLst>
      <p:ext uri="{BB962C8B-B14F-4D97-AF65-F5344CB8AC3E}">
        <p14:creationId xmlns:p14="http://schemas.microsoft.com/office/powerpoint/2010/main" val="4481563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70E9F-4571-30E6-2CB6-E4D088B5626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a:ea typeface="Lato Black"/>
                <a:cs typeface="Lato Black"/>
              </a:rPr>
              <a:t>Resources</a:t>
            </a:r>
            <a:endPar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endParaRPr>
          </a:p>
        </p:txBody>
      </p:sp>
      <p:sp>
        <p:nvSpPr>
          <p:cNvPr id="4" name="TextBox 3">
            <a:extLst>
              <a:ext uri="{FF2B5EF4-FFF2-40B4-BE49-F238E27FC236}">
                <a16:creationId xmlns:a16="http://schemas.microsoft.com/office/drawing/2014/main" id="{20378FC0-0B10-CF0C-7371-BCAE6BD9313F}"/>
              </a:ext>
            </a:extLst>
          </p:cNvPr>
          <p:cNvSpPr txBox="1"/>
          <p:nvPr/>
        </p:nvSpPr>
        <p:spPr>
          <a:xfrm>
            <a:off x="522514" y="942477"/>
            <a:ext cx="8247017"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4592" indent="-164592">
              <a:lnSpc>
                <a:spcPct val="150000"/>
              </a:lnSpc>
              <a:buFont typeface="Arial" panose="020B0604020202020204" pitchFamily="34" charset="0"/>
              <a:buChar char="•"/>
            </a:pPr>
            <a:r>
              <a:rPr lang="en-US" sz="1800" b="1" dirty="0">
                <a:latin typeface="Lato Black"/>
                <a:ea typeface="Calibri"/>
                <a:cs typeface="Calibri"/>
                <a:hlinkClick r:id="rId3"/>
              </a:rPr>
              <a:t>WISEdata Annual Tasks Checklist</a:t>
            </a:r>
            <a:endParaRPr lang="en-US" sz="1800" b="1" dirty="0">
              <a:latin typeface="Lato Black"/>
              <a:ea typeface="Calibri"/>
              <a:cs typeface="Calibri"/>
            </a:endParaRPr>
          </a:p>
          <a:p>
            <a:pPr marL="164592" indent="-164592">
              <a:lnSpc>
                <a:spcPct val="150000"/>
              </a:lnSpc>
              <a:buFont typeface="Arial" panose="020B0604020202020204" pitchFamily="34" charset="0"/>
              <a:buChar char="•"/>
            </a:pPr>
            <a:r>
              <a:rPr lang="en-US" sz="1800" b="1">
                <a:latin typeface="Lato Black"/>
                <a:ea typeface="+mn-lt"/>
                <a:cs typeface="+mn-lt"/>
                <a:hlinkClick r:id="rId4"/>
              </a:rPr>
              <a:t>Choice-specific</a:t>
            </a:r>
            <a:r>
              <a:rPr lang="en-US" sz="1800" b="1" dirty="0">
                <a:latin typeface="Lato Black"/>
                <a:ea typeface="+mn-lt"/>
                <a:cs typeface="+mn-lt"/>
                <a:hlinkClick r:id="rId4"/>
              </a:rPr>
              <a:t> Yearly Reporting Requirements</a:t>
            </a:r>
            <a:endParaRPr lang="en-US" sz="1800" b="1" dirty="0">
              <a:latin typeface="Lato Black"/>
              <a:ea typeface="+mn-lt"/>
              <a:cs typeface="+mn-lt"/>
            </a:endParaRPr>
          </a:p>
          <a:p>
            <a:pPr marL="164592" indent="-164592">
              <a:lnSpc>
                <a:spcPct val="150000"/>
              </a:lnSpc>
              <a:buFont typeface="Arial" panose="020B0604020202020204" pitchFamily="34" charset="0"/>
              <a:buChar char="•"/>
            </a:pPr>
            <a:r>
              <a:rPr lang="en-US" sz="1800" b="1" dirty="0">
                <a:solidFill>
                  <a:srgbClr val="272773"/>
                </a:solidFill>
                <a:latin typeface="Lato Black"/>
                <a:ea typeface="+mn-lt"/>
                <a:cs typeface="+mn-lt"/>
                <a:hlinkClick r:id="rId5"/>
              </a:rPr>
              <a:t>WISEtraining webpage</a:t>
            </a:r>
            <a:r>
              <a:rPr lang="en-US" sz="1800" b="1" dirty="0">
                <a:solidFill>
                  <a:srgbClr val="272773"/>
                </a:solidFill>
                <a:latin typeface="Lato Black"/>
                <a:ea typeface="+mn-lt"/>
                <a:cs typeface="+mn-lt"/>
              </a:rPr>
              <a:t> </a:t>
            </a:r>
            <a:endParaRPr lang="en-US" sz="1800" b="1" dirty="0">
              <a:latin typeface="Lato Black"/>
              <a:ea typeface="Calibri"/>
              <a:cs typeface="Calibri"/>
            </a:endParaRPr>
          </a:p>
          <a:p>
            <a:pPr marL="164592" indent="-164592">
              <a:lnSpc>
                <a:spcPct val="150000"/>
              </a:lnSpc>
              <a:buFont typeface="Arial" panose="020B0604020202020204" pitchFamily="34" charset="0"/>
              <a:buChar char="•"/>
            </a:pPr>
            <a:r>
              <a:rPr lang="en-US" sz="1800" b="1" dirty="0">
                <a:solidFill>
                  <a:srgbClr val="272773"/>
                </a:solidFill>
                <a:latin typeface="Lato Black"/>
                <a:ea typeface="+mn-lt"/>
                <a:cs typeface="+mn-lt"/>
                <a:hlinkClick r:id="rId6"/>
              </a:rPr>
              <a:t> WISEdata Events Calendar</a:t>
            </a:r>
            <a:r>
              <a:rPr lang="en-US" sz="1800" b="1" dirty="0">
                <a:solidFill>
                  <a:srgbClr val="272773"/>
                </a:solidFill>
                <a:latin typeface="Lato Black"/>
                <a:ea typeface="+mn-lt"/>
                <a:cs typeface="+mn-lt"/>
              </a:rPr>
              <a:t> </a:t>
            </a:r>
            <a:endParaRPr lang="en-US" sz="1800" b="1" dirty="0">
              <a:solidFill>
                <a:srgbClr val="272773"/>
              </a:solidFill>
              <a:latin typeface="Lato Black"/>
              <a:ea typeface="Calibri"/>
              <a:cs typeface="Calibri"/>
            </a:endParaRPr>
          </a:p>
          <a:p>
            <a:pPr marL="164592" indent="-164592">
              <a:lnSpc>
                <a:spcPct val="150000"/>
              </a:lnSpc>
              <a:buFont typeface="Arial" panose="020B0604020202020204" pitchFamily="34" charset="0"/>
              <a:buChar char="•"/>
            </a:pPr>
            <a:r>
              <a:rPr lang="en-US" sz="1800" b="1" dirty="0">
                <a:solidFill>
                  <a:srgbClr val="272773"/>
                </a:solidFill>
                <a:latin typeface="Lato Black"/>
                <a:ea typeface="+mn-lt"/>
                <a:cs typeface="+mn-lt"/>
                <a:hlinkClick r:id="rId7"/>
              </a:rPr>
              <a:t>WISE User Group Webinar</a:t>
            </a:r>
            <a:endParaRPr lang="en-US" sz="1800" b="1" dirty="0">
              <a:solidFill>
                <a:srgbClr val="272773"/>
              </a:solidFill>
              <a:latin typeface="Lato Black"/>
              <a:ea typeface="+mn-lt"/>
              <a:cs typeface="+mn-lt"/>
            </a:endParaRPr>
          </a:p>
          <a:p>
            <a:pPr marL="164592" indent="-164592">
              <a:lnSpc>
                <a:spcPct val="150000"/>
              </a:lnSpc>
              <a:buFont typeface="Arial" panose="020B0604020202020204" pitchFamily="34" charset="0"/>
              <a:buChar char="•"/>
            </a:pPr>
            <a:r>
              <a:rPr lang="en-US" sz="1800" b="1" dirty="0">
                <a:latin typeface="Lato Black"/>
                <a:ea typeface="+mn-lt"/>
                <a:cs typeface="+mn-lt"/>
                <a:hlinkClick r:id="rId8"/>
              </a:rPr>
              <a:t>Snapshot Preparation Guidance page</a:t>
            </a:r>
            <a:r>
              <a:rPr lang="en-US" sz="1800" b="1" dirty="0">
                <a:solidFill>
                  <a:srgbClr val="272773"/>
                </a:solidFill>
                <a:latin typeface="Lato Black"/>
                <a:ea typeface="+mn-lt"/>
                <a:cs typeface="+mn-lt"/>
                <a:hlinkClick r:id="rId8"/>
              </a:rPr>
              <a:t> </a:t>
            </a:r>
            <a:endParaRPr lang="en-US" sz="1800" b="1" dirty="0">
              <a:solidFill>
                <a:srgbClr val="272773"/>
              </a:solidFill>
              <a:latin typeface="Lato Black"/>
              <a:ea typeface="+mn-lt"/>
              <a:cs typeface="+mn-lt"/>
            </a:endParaRPr>
          </a:p>
          <a:p>
            <a:pPr marL="164592" indent="-164592">
              <a:lnSpc>
                <a:spcPct val="150000"/>
              </a:lnSpc>
              <a:buFont typeface="Arial" panose="020B0604020202020204" pitchFamily="34" charset="0"/>
              <a:buChar char="•"/>
            </a:pPr>
            <a:r>
              <a:rPr lang="en-US" sz="1800" b="1" dirty="0">
                <a:solidFill>
                  <a:srgbClr val="272773"/>
                </a:solidFill>
                <a:latin typeface="Lato Black"/>
                <a:ea typeface="+mn-lt"/>
                <a:cs typeface="+mn-lt"/>
                <a:hlinkClick r:id="rId9"/>
              </a:rPr>
              <a:t>Snapshot Data Quality Auditing pages</a:t>
            </a:r>
            <a:endParaRPr lang="en-US" sz="1800" b="1" dirty="0">
              <a:solidFill>
                <a:srgbClr val="272773"/>
              </a:solidFill>
              <a:latin typeface="Lato Black"/>
              <a:ea typeface="+mn-lt"/>
              <a:cs typeface="+mn-lt"/>
            </a:endParaRPr>
          </a:p>
          <a:p>
            <a:endParaRPr lang="en-US" sz="2000" b="1" dirty="0">
              <a:latin typeface="Lato"/>
              <a:ea typeface="Calibri"/>
              <a:cs typeface="Calibri"/>
            </a:endParaRPr>
          </a:p>
        </p:txBody>
      </p:sp>
    </p:spTree>
    <p:custDataLst>
      <p:tags r:id="rId1"/>
    </p:custDataLst>
    <p:extLst>
      <p:ext uri="{BB962C8B-B14F-4D97-AF65-F5344CB8AC3E}">
        <p14:creationId xmlns:p14="http://schemas.microsoft.com/office/powerpoint/2010/main" val="283322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prstClr val="black"/>
                </a:solidFill>
                <a:effectLst/>
                <a:uLnTx/>
                <a:uFillTx/>
                <a:latin typeface="Lato" panose="020F0502020204030203" pitchFamily="34" charset="0"/>
                <a:ea typeface="+mn-ea"/>
                <a:cs typeface="+mn-cs"/>
              </a:rPr>
              <a:t>Thank you!					Thank you!</a:t>
            </a: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Lato" panose="020F0502020204030203" pitchFamily="34" charset="0"/>
                <a:ea typeface="+mn-ea"/>
                <a:cs typeface="+mn-cs"/>
              </a:rPr>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978924"/>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7938"/>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May Snapshot Prep</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72440" y="914400"/>
            <a:ext cx="8238772" cy="539931"/>
          </a:xfrm>
        </p:spPr>
        <p:txBody>
          <a:bodyPr vert="horz" lIns="91440" tIns="45720" rIns="91440" bIns="45720" numCol="2" rtlCol="0" anchor="t">
            <a:noAutofit/>
          </a:bodyPr>
          <a:lstStyle/>
          <a:p>
            <a:pPr marL="0" indent="0">
              <a:lnSpc>
                <a:spcPct val="130000"/>
              </a:lnSpc>
              <a:spcAft>
                <a:spcPts val="180"/>
              </a:spcAft>
              <a:buNone/>
            </a:pPr>
            <a:r>
              <a:rPr lang="en-US" sz="1800" dirty="0">
                <a:latin typeface="Lato"/>
                <a:ea typeface="Lato"/>
                <a:cs typeface="Lato"/>
              </a:rPr>
              <a:t>Student Demographic Data: </a:t>
            </a:r>
          </a:p>
        </p:txBody>
      </p:sp>
      <p:pic>
        <p:nvPicPr>
          <p:cNvPr id="5" name="Picture 4">
            <a:extLst>
              <a:ext uri="{FF2B5EF4-FFF2-40B4-BE49-F238E27FC236}">
                <a16:creationId xmlns:a16="http://schemas.microsoft.com/office/drawing/2014/main" id="{1153371E-D7CE-979A-622D-1CB04DA3F6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602" y="3629025"/>
            <a:ext cx="1428750" cy="1200150"/>
          </a:xfrm>
          <a:prstGeom prst="rect">
            <a:avLst/>
          </a:prstGeom>
        </p:spPr>
      </p:pic>
      <p:sp>
        <p:nvSpPr>
          <p:cNvPr id="6" name="TextBox 5">
            <a:extLst>
              <a:ext uri="{FF2B5EF4-FFF2-40B4-BE49-F238E27FC236}">
                <a16:creationId xmlns:a16="http://schemas.microsoft.com/office/drawing/2014/main" id="{68305B53-09B7-9235-4586-35EF0E5AA846}"/>
              </a:ext>
            </a:extLst>
          </p:cNvPr>
          <p:cNvSpPr txBox="1"/>
          <p:nvPr/>
        </p:nvSpPr>
        <p:spPr>
          <a:xfrm>
            <a:off x="7433633" y="914400"/>
            <a:ext cx="1237927" cy="830997"/>
          </a:xfrm>
          <a:prstGeom prst="rect">
            <a:avLst/>
          </a:prstGeom>
          <a:noFill/>
        </p:spPr>
        <p:txBody>
          <a:bodyPr wrap="square">
            <a:spAutoFit/>
          </a:bodyPr>
          <a:lstStyle/>
          <a:p>
            <a:pPr algn="ctr"/>
            <a:r>
              <a:rPr lang="en-US" sz="1600" b="1" dirty="0">
                <a:solidFill>
                  <a:srgbClr val="262087"/>
                </a:solidFill>
                <a:latin typeface="Lato"/>
              </a:rPr>
              <a:t>February</a:t>
            </a:r>
          </a:p>
          <a:p>
            <a:pPr algn="ctr"/>
            <a:r>
              <a:rPr lang="en-US" sz="1600" b="1" dirty="0">
                <a:solidFill>
                  <a:srgbClr val="262087"/>
                </a:solidFill>
                <a:latin typeface="Lato"/>
              </a:rPr>
              <a:t>March April</a:t>
            </a:r>
          </a:p>
        </p:txBody>
      </p:sp>
      <p:sp>
        <p:nvSpPr>
          <p:cNvPr id="4" name="Text Placeholder 2">
            <a:extLst>
              <a:ext uri="{FF2B5EF4-FFF2-40B4-BE49-F238E27FC236}">
                <a16:creationId xmlns:a16="http://schemas.microsoft.com/office/drawing/2014/main" id="{8AEB2DE7-7914-2F1C-BA3D-3B78127CB147}"/>
              </a:ext>
            </a:extLst>
          </p:cNvPr>
          <p:cNvSpPr txBox="1">
            <a:spLocks/>
          </p:cNvSpPr>
          <p:nvPr/>
        </p:nvSpPr>
        <p:spPr>
          <a:xfrm>
            <a:off x="472440" y="1290502"/>
            <a:ext cx="8238772" cy="1949087"/>
          </a:xfrm>
          <a:prstGeom prst="rect">
            <a:avLst/>
          </a:prstGeom>
        </p:spPr>
        <p:txBody>
          <a:bodyPr vert="horz" lIns="91440" tIns="45720" rIns="91440" bIns="45720" numCol="2" rtlCol="0" anchor="t">
            <a:no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465" indent="-164465">
              <a:lnSpc>
                <a:spcPct val="130000"/>
              </a:lnSpc>
              <a:spcAft>
                <a:spcPts val="180"/>
              </a:spcAft>
            </a:pPr>
            <a:r>
              <a:rPr lang="en-US" sz="1800" dirty="0">
                <a:sym typeface="Lato"/>
              </a:rPr>
              <a:t>Race/Ethnicity</a:t>
            </a:r>
          </a:p>
          <a:p>
            <a:pPr marL="164465" indent="-164465">
              <a:lnSpc>
                <a:spcPct val="130000"/>
              </a:lnSpc>
              <a:spcAft>
                <a:spcPts val="180"/>
              </a:spcAft>
            </a:pPr>
            <a:r>
              <a:rPr lang="en-US" sz="1800" dirty="0">
                <a:sym typeface="Lato"/>
              </a:rPr>
              <a:t>Gender</a:t>
            </a:r>
          </a:p>
          <a:p>
            <a:pPr marL="164465" indent="-164465">
              <a:lnSpc>
                <a:spcPct val="130000"/>
              </a:lnSpc>
              <a:spcAft>
                <a:spcPts val="180"/>
              </a:spcAft>
            </a:pPr>
            <a:r>
              <a:rPr lang="en-US" sz="1800" dirty="0">
                <a:sym typeface="Lato"/>
              </a:rPr>
              <a:t>Grade Level</a:t>
            </a:r>
          </a:p>
          <a:p>
            <a:pPr marL="164465" indent="-164465">
              <a:lnSpc>
                <a:spcPct val="130000"/>
              </a:lnSpc>
              <a:spcAft>
                <a:spcPts val="180"/>
              </a:spcAft>
            </a:pPr>
            <a:r>
              <a:rPr lang="en-US" sz="1800" dirty="0">
                <a:sym typeface="Lato"/>
              </a:rPr>
              <a:t>Disability Status</a:t>
            </a:r>
          </a:p>
          <a:p>
            <a:pPr marL="164465" indent="-164465">
              <a:lnSpc>
                <a:spcPct val="130000"/>
              </a:lnSpc>
              <a:spcAft>
                <a:spcPts val="180"/>
              </a:spcAft>
            </a:pPr>
            <a:r>
              <a:rPr lang="en-US" sz="1800">
                <a:sym typeface="Lato"/>
              </a:rPr>
              <a:t>Economically</a:t>
            </a:r>
            <a:r>
              <a:rPr lang="en-US" sz="1800" dirty="0">
                <a:sym typeface="Lato"/>
              </a:rPr>
              <a:t> Disadvantaged Status</a:t>
            </a:r>
          </a:p>
          <a:p>
            <a:pPr marL="164465" indent="-164465">
              <a:lnSpc>
                <a:spcPct val="130000"/>
              </a:lnSpc>
              <a:spcAft>
                <a:spcPts val="180"/>
              </a:spcAft>
            </a:pPr>
            <a:r>
              <a:rPr lang="en-US" sz="1800" dirty="0">
                <a:sym typeface="Lato"/>
              </a:rPr>
              <a:t>Food Service Eligibility </a:t>
            </a:r>
          </a:p>
          <a:p>
            <a:pPr marL="164465" indent="-164465">
              <a:lnSpc>
                <a:spcPct val="130000"/>
              </a:lnSpc>
              <a:spcAft>
                <a:spcPts val="180"/>
              </a:spcAft>
            </a:pPr>
            <a:r>
              <a:rPr lang="en-US" sz="1800" dirty="0">
                <a:sym typeface="Lato"/>
              </a:rPr>
              <a:t>Migrant </a:t>
            </a:r>
            <a:r>
              <a:rPr lang="en-US" sz="1800">
                <a:sym typeface="Lato"/>
              </a:rPr>
              <a:t>Status </a:t>
            </a:r>
          </a:p>
          <a:p>
            <a:pPr marL="164465" indent="-164465">
              <a:lnSpc>
                <a:spcPct val="130000"/>
              </a:lnSpc>
              <a:spcAft>
                <a:spcPts val="180"/>
              </a:spcAft>
            </a:pPr>
            <a:r>
              <a:rPr lang="en-US" sz="1800" dirty="0">
                <a:sym typeface="Lato"/>
              </a:rPr>
              <a:t>ELL Status</a:t>
            </a:r>
          </a:p>
          <a:p>
            <a:pPr marL="164465" indent="-164465">
              <a:lnSpc>
                <a:spcPct val="130000"/>
              </a:lnSpc>
              <a:spcAft>
                <a:spcPts val="180"/>
              </a:spcAft>
            </a:pPr>
            <a:r>
              <a:rPr lang="en-US" sz="1800" dirty="0">
                <a:sym typeface="Lato"/>
              </a:rPr>
              <a:t>Homeless </a:t>
            </a:r>
            <a:r>
              <a:rPr lang="en-US" sz="1800">
                <a:sym typeface="Lato"/>
              </a:rPr>
              <a:t>Status</a:t>
            </a:r>
            <a:r>
              <a:rPr lang="en-US" sz="1800" dirty="0">
                <a:sym typeface="Lato"/>
              </a:rPr>
              <a:t> </a:t>
            </a:r>
          </a:p>
          <a:p>
            <a:pPr marL="164465" indent="-164465">
              <a:lnSpc>
                <a:spcPct val="130000"/>
              </a:lnSpc>
              <a:spcAft>
                <a:spcPts val="180"/>
              </a:spcAft>
            </a:pPr>
            <a:r>
              <a:rPr lang="en-US" sz="1800" dirty="0">
                <a:sym typeface="Lato"/>
              </a:rPr>
              <a:t>Parent in Military</a:t>
            </a:r>
          </a:p>
        </p:txBody>
      </p:sp>
      <p:sp>
        <p:nvSpPr>
          <p:cNvPr id="7" name="TextBox 6">
            <a:extLst>
              <a:ext uri="{FF2B5EF4-FFF2-40B4-BE49-F238E27FC236}">
                <a16:creationId xmlns:a16="http://schemas.microsoft.com/office/drawing/2014/main" id="{0376901F-1B68-66C8-F3C2-EBD05F8D1A3F}"/>
              </a:ext>
            </a:extLst>
          </p:cNvPr>
          <p:cNvSpPr txBox="1"/>
          <p:nvPr/>
        </p:nvSpPr>
        <p:spPr>
          <a:xfrm>
            <a:off x="472440" y="3423074"/>
            <a:ext cx="8199120" cy="615553"/>
          </a:xfrm>
          <a:prstGeom prst="rect">
            <a:avLst/>
          </a:prstGeom>
          <a:noFill/>
        </p:spPr>
        <p:txBody>
          <a:bodyPr wrap="square">
            <a:spAutoFit/>
          </a:bodyPr>
          <a:lstStyle/>
          <a:p>
            <a:pPr rtl="0" fontAlgn="ctr">
              <a:spcBef>
                <a:spcPts val="0"/>
              </a:spcBef>
              <a:spcAft>
                <a:spcPts val="0"/>
              </a:spcAft>
            </a:pPr>
            <a:r>
              <a:rPr lang="en-US" sz="1800" b="1" i="0" u="none" strike="noStrike" dirty="0">
                <a:effectLst/>
                <a:latin typeface="Lato" panose="020F0502020204030203" pitchFamily="34" charset="0"/>
              </a:rPr>
              <a:t>All demographic data is collected for the current </a:t>
            </a:r>
            <a:r>
              <a:rPr lang="en-US" sz="1800" b="1" dirty="0">
                <a:latin typeface="Lato" panose="020F0502020204030203" pitchFamily="34" charset="0"/>
              </a:rPr>
              <a:t>s</a:t>
            </a:r>
            <a:r>
              <a:rPr lang="en-US" sz="1800" b="1" i="0" u="none" strike="noStrike" dirty="0">
                <a:effectLst/>
                <a:latin typeface="Lato" panose="020F0502020204030203" pitchFamily="34" charset="0"/>
              </a:rPr>
              <a:t>chool year.</a:t>
            </a:r>
          </a:p>
          <a:p>
            <a:pPr marL="285750" indent="-285750" rtl="0" fontAlgn="ctr">
              <a:spcBef>
                <a:spcPts val="0"/>
              </a:spcBef>
              <a:spcAft>
                <a:spcPts val="0"/>
              </a:spcAft>
              <a:buFont typeface="Arial" panose="020B0604020202020204" pitchFamily="34" charset="0"/>
              <a:buChar char="•"/>
            </a:pPr>
            <a:r>
              <a:rPr lang="en-US" sz="1600" b="1" i="1" dirty="0">
                <a:effectLst/>
                <a:latin typeface="Lato" panose="020F0502020204030203" pitchFamily="34" charset="0"/>
              </a:rPr>
              <a:t>(e.g.,  May </a:t>
            </a:r>
            <a:r>
              <a:rPr lang="en-US" sz="1600" b="1" i="1">
                <a:effectLst/>
                <a:latin typeface="Lato" panose="020F0502020204030203" pitchFamily="34" charset="0"/>
              </a:rPr>
              <a:t>21</a:t>
            </a:r>
            <a:r>
              <a:rPr lang="en-US" sz="1600" b="1" i="1" dirty="0">
                <a:effectLst/>
                <a:latin typeface="Lato" panose="020F0502020204030203" pitchFamily="34" charset="0"/>
              </a:rPr>
              <a:t>, 2024, snapshot will collect data from 2023-24 school year)</a:t>
            </a:r>
            <a:endParaRPr lang="en-US" sz="1400" i="1" dirty="0">
              <a:effectLst/>
            </a:endParaRPr>
          </a:p>
        </p:txBody>
      </p:sp>
    </p:spTree>
    <p:custDataLst>
      <p:tags r:id="rId1"/>
    </p:custDataLst>
    <p:extLst>
      <p:ext uri="{BB962C8B-B14F-4D97-AF65-F5344CB8AC3E}">
        <p14:creationId xmlns:p14="http://schemas.microsoft.com/office/powerpoint/2010/main" val="105792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9C822A-C406-7B71-AC96-6CBAADECB45E}"/>
              </a:ext>
            </a:extLst>
          </p:cNvPr>
          <p:cNvSpPr>
            <a:spLocks noGrp="1"/>
          </p:cNvSpPr>
          <p:nvPr>
            <p:ph type="title" idx="4294967295"/>
          </p:nvPr>
        </p:nvSpPr>
        <p:spPr>
          <a:xfrm>
            <a:off x="0" y="-7938"/>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End of the Year (</a:t>
            </a:r>
            <a:r>
              <a:rPr kumimoji="0" lang="en-US" sz="3600" b="1" i="0" u="none" strike="noStrike" kern="1200" cap="none" spc="0" normalizeH="0" baseline="0" noProof="0" dirty="0" err="1">
                <a:ln>
                  <a:noFill/>
                </a:ln>
                <a:solidFill>
                  <a:schemeClr val="bg1"/>
                </a:solidFill>
                <a:effectLst/>
                <a:uLnTx/>
                <a:uFillTx/>
                <a:latin typeface="Lato Black" panose="020F0A02020204030203" pitchFamily="34" charset="0"/>
                <a:ea typeface="+mn-ea"/>
                <a:cs typeface="+mn-cs"/>
              </a:rPr>
              <a:t>EoY</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 Tasks</a:t>
            </a:r>
          </a:p>
        </p:txBody>
      </p:sp>
      <p:sp>
        <p:nvSpPr>
          <p:cNvPr id="3" name="Text Placeholder 2">
            <a:extLst>
              <a:ext uri="{FF2B5EF4-FFF2-40B4-BE49-F238E27FC236}">
                <a16:creationId xmlns:a16="http://schemas.microsoft.com/office/drawing/2014/main" id="{AE302923-DA07-A591-DCB3-1F5EA515A5DF}"/>
              </a:ext>
            </a:extLst>
          </p:cNvPr>
          <p:cNvSpPr>
            <a:spLocks noGrp="1"/>
          </p:cNvSpPr>
          <p:nvPr>
            <p:ph type="body" sz="quarter" idx="14"/>
          </p:nvPr>
        </p:nvSpPr>
        <p:spPr>
          <a:xfrm>
            <a:off x="472440" y="914400"/>
            <a:ext cx="8238772" cy="3771356"/>
          </a:xfrm>
        </p:spPr>
        <p:txBody>
          <a:bodyPr vert="horz" lIns="91440" tIns="45720" rIns="91440" bIns="45720" rtlCol="0" anchor="t">
            <a:noAutofit/>
          </a:bodyPr>
          <a:lstStyle/>
          <a:p>
            <a:pPr marL="164465" indent="-164465">
              <a:lnSpc>
                <a:spcPct val="130000"/>
              </a:lnSpc>
              <a:spcAft>
                <a:spcPts val="180"/>
              </a:spcAft>
            </a:pPr>
            <a:r>
              <a:rPr lang="en-US" sz="1800" dirty="0">
                <a:latin typeface="Lato"/>
                <a:ea typeface="Lato"/>
                <a:cs typeface="Lato"/>
              </a:rPr>
              <a:t>Review </a:t>
            </a:r>
            <a:r>
              <a:rPr lang="en-US" sz="1800" dirty="0">
                <a:latin typeface="Lato"/>
                <a:ea typeface="Lato"/>
                <a:cs typeface="Lato"/>
                <a:hlinkClick r:id="rId4"/>
              </a:rPr>
              <a:t>WISEdata Portal Quality Alerts </a:t>
            </a:r>
            <a:r>
              <a:rPr lang="en-US" sz="1800" dirty="0">
                <a:latin typeface="Lato"/>
                <a:ea typeface="Lato"/>
                <a:cs typeface="Lato"/>
              </a:rPr>
              <a:t>and </a:t>
            </a:r>
            <a:r>
              <a:rPr lang="en-US" sz="1800" dirty="0">
                <a:latin typeface="Lato"/>
                <a:ea typeface="Lato"/>
                <a:cs typeface="Lato"/>
                <a:hlinkClick r:id="rId5"/>
              </a:rPr>
              <a:t>Data Quality Indicators</a:t>
            </a:r>
            <a:r>
              <a:rPr lang="en-US" sz="1800" dirty="0">
                <a:latin typeface="Lato"/>
                <a:ea typeface="Lato"/>
                <a:cs typeface="Lato"/>
              </a:rPr>
              <a:t>. </a:t>
            </a:r>
          </a:p>
          <a:p>
            <a:pPr marL="457200" indent="-164592">
              <a:lnSpc>
                <a:spcPct val="130000"/>
              </a:lnSpc>
              <a:spcAft>
                <a:spcPts val="180"/>
              </a:spcAft>
              <a:buSzPct val="75000"/>
              <a:buFont typeface="Courier New" panose="02070309020205020404" pitchFamily="49" charset="0"/>
              <a:buChar char="o"/>
            </a:pPr>
            <a:r>
              <a:rPr lang="en-US" sz="1800" i="1" dirty="0">
                <a:latin typeface="Lato"/>
                <a:ea typeface="Lato"/>
                <a:cs typeface="Lato"/>
              </a:rPr>
              <a:t>NOTE</a:t>
            </a:r>
            <a:r>
              <a:rPr lang="en-US" sz="1800" dirty="0">
                <a:latin typeface="Lato"/>
                <a:ea typeface="Lato"/>
                <a:cs typeface="Lato"/>
              </a:rPr>
              <a:t>: </a:t>
            </a:r>
            <a:r>
              <a:rPr lang="en-US" sz="1800" i="1" dirty="0">
                <a:latin typeface="Lato"/>
                <a:ea typeface="Lato"/>
                <a:cs typeface="Lato"/>
              </a:rPr>
              <a:t>These mini tutorials need some updating!</a:t>
            </a:r>
          </a:p>
          <a:p>
            <a:pPr marL="164465" indent="-164465">
              <a:lnSpc>
                <a:spcPct val="130000"/>
              </a:lnSpc>
              <a:spcAft>
                <a:spcPts val="180"/>
              </a:spcAft>
            </a:pPr>
            <a:r>
              <a:rPr lang="en-US" sz="1800" dirty="0">
                <a:latin typeface="Lato"/>
                <a:ea typeface="Lato"/>
                <a:cs typeface="Lato"/>
              </a:rPr>
              <a:t>Stay in contact with your SIS vendor: </a:t>
            </a:r>
          </a:p>
          <a:p>
            <a:pPr marL="457200" indent="-164592">
              <a:lnSpc>
                <a:spcPct val="130000"/>
              </a:lnSpc>
              <a:spcAft>
                <a:spcPts val="180"/>
              </a:spcAft>
              <a:buSzPct val="75000"/>
              <a:buFont typeface="Courier New" panose="02070309020205020404" pitchFamily="49" charset="0"/>
              <a:buChar char="o"/>
            </a:pPr>
            <a:r>
              <a:rPr lang="en-US" sz="1800" dirty="0">
                <a:latin typeface="Lato"/>
                <a:ea typeface="Lato"/>
                <a:cs typeface="Lato"/>
              </a:rPr>
              <a:t>WISEdata Portal Vendor Resources screen</a:t>
            </a:r>
            <a:endParaRPr lang="en-US" sz="1800" b="0" dirty="0">
              <a:latin typeface="Lato"/>
              <a:ea typeface="Lato"/>
              <a:cs typeface="Lato"/>
            </a:endParaRPr>
          </a:p>
          <a:p>
            <a:pPr marL="164465" indent="-164465">
              <a:lnSpc>
                <a:spcPct val="130000"/>
              </a:lnSpc>
              <a:spcAft>
                <a:spcPts val="180"/>
              </a:spcAft>
            </a:pPr>
            <a:r>
              <a:rPr lang="en-US" sz="1800" dirty="0">
                <a:latin typeface="Lato"/>
                <a:ea typeface="Lato"/>
                <a:cs typeface="Lato"/>
              </a:rPr>
              <a:t>Data element “close out”</a:t>
            </a:r>
            <a:endParaRPr lang="en-US" sz="1800" dirty="0">
              <a:ea typeface="Lato" panose="020F0502020204030203" pitchFamily="34" charset="0"/>
              <a:cs typeface="Lato" panose="020F0502020204030203" pitchFamily="34" charset="0"/>
            </a:endParaRPr>
          </a:p>
          <a:p>
            <a:pPr marL="164465" indent="-164465">
              <a:lnSpc>
                <a:spcPct val="130000"/>
              </a:lnSpc>
              <a:spcAft>
                <a:spcPts val="180"/>
              </a:spcAft>
            </a:pPr>
            <a:r>
              <a:rPr lang="en-US" sz="1800" dirty="0">
                <a:latin typeface="Lato"/>
                <a:ea typeface="Lato"/>
                <a:cs typeface="Lato"/>
              </a:rPr>
              <a:t>Start enrollment/registration documents for the new school year</a:t>
            </a:r>
          </a:p>
        </p:txBody>
      </p:sp>
      <p:pic>
        <p:nvPicPr>
          <p:cNvPr id="1026" name="Picture 2">
            <a:extLst>
              <a:ext uri="{FF2B5EF4-FFF2-40B4-BE49-F238E27FC236}">
                <a16:creationId xmlns:a16="http://schemas.microsoft.com/office/drawing/2014/main" id="{1FF29BC7-50B6-E5A6-00AB-3CAF17B2C7C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2810" y="3479588"/>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84DF11-D510-B00F-6C4D-0BD6A53264D2}"/>
              </a:ext>
            </a:extLst>
          </p:cNvPr>
          <p:cNvSpPr txBox="1"/>
          <p:nvPr/>
        </p:nvSpPr>
        <p:spPr>
          <a:xfrm>
            <a:off x="7473285" y="914400"/>
            <a:ext cx="1237927" cy="1077218"/>
          </a:xfrm>
          <a:prstGeom prst="rect">
            <a:avLst/>
          </a:prstGeom>
          <a:noFill/>
        </p:spPr>
        <p:txBody>
          <a:bodyPr wrap="square">
            <a:spAutoFit/>
          </a:bodyPr>
          <a:lstStyle/>
          <a:p>
            <a:pPr algn="ctr"/>
            <a:r>
              <a:rPr lang="en-US" sz="1600" b="1" dirty="0">
                <a:solidFill>
                  <a:srgbClr val="262087"/>
                </a:solidFill>
                <a:latin typeface="Lato"/>
              </a:rPr>
              <a:t>April</a:t>
            </a:r>
          </a:p>
          <a:p>
            <a:pPr algn="ctr"/>
            <a:r>
              <a:rPr lang="en-US" sz="1600" b="1" dirty="0">
                <a:solidFill>
                  <a:srgbClr val="262087"/>
                </a:solidFill>
                <a:latin typeface="Lato"/>
              </a:rPr>
              <a:t>May</a:t>
            </a:r>
          </a:p>
          <a:p>
            <a:pPr algn="ctr"/>
            <a:r>
              <a:rPr lang="en-US" sz="1600" b="1" dirty="0">
                <a:solidFill>
                  <a:srgbClr val="262087"/>
                </a:solidFill>
                <a:latin typeface="Lato"/>
              </a:rPr>
              <a:t>June </a:t>
            </a:r>
          </a:p>
          <a:p>
            <a:pPr algn="ctr"/>
            <a:r>
              <a:rPr lang="en-US" sz="1600" b="1" dirty="0">
                <a:solidFill>
                  <a:srgbClr val="262087"/>
                </a:solidFill>
                <a:latin typeface="Lato"/>
              </a:rPr>
              <a:t>July</a:t>
            </a:r>
          </a:p>
        </p:txBody>
      </p:sp>
    </p:spTree>
    <p:custDataLst>
      <p:tags r:id="rId1"/>
    </p:custDataLst>
    <p:extLst>
      <p:ext uri="{BB962C8B-B14F-4D97-AF65-F5344CB8AC3E}">
        <p14:creationId xmlns:p14="http://schemas.microsoft.com/office/powerpoint/2010/main" val="2593046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Mueller, Brittany A.   DPI</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3FEF58-5291-45B0-994B-F7816D94A693}">
  <ds:schemaRefs>
    <ds:schemaRef ds:uri="http://schemas.microsoft.com/sharepoint/v3/contenttype/forms"/>
  </ds:schemaRefs>
</ds:datastoreItem>
</file>

<file path=customXml/itemProps2.xml><?xml version="1.0" encoding="utf-8"?>
<ds:datastoreItem xmlns:ds="http://schemas.openxmlformats.org/officeDocument/2006/customXml" ds:itemID="{264AEC6F-45A0-48EB-9A40-CF4F951DE6DF}">
  <ds:schemaRefs>
    <ds:schemaRef ds:uri="2e738f9a-aabc-43fa-ba56-f67ecbb3da8a"/>
    <ds:schemaRef ds:uri="http://purl.org/dc/elements/1.1/"/>
    <ds:schemaRef ds:uri="http://schemas.microsoft.com/office/2006/metadata/properties"/>
    <ds:schemaRef ds:uri="http://purl.org/dc/terms/"/>
    <ds:schemaRef ds:uri="http://schemas.microsoft.com/office/2006/documentManagement/types"/>
    <ds:schemaRef ds:uri="53b6fa66-905b-41bc-bd6d-9745c0971c1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9C69F91-06C5-4A7F-A74C-E0D941B16BEA}"/>
</file>

<file path=docProps/app.xml><?xml version="1.0" encoding="utf-8"?>
<Properties xmlns="http://schemas.openxmlformats.org/officeDocument/2006/extended-properties" xmlns:vt="http://schemas.openxmlformats.org/officeDocument/2006/docPropsVTypes">
  <Template>blank</Template>
  <TotalTime>894</TotalTime>
  <Words>4007</Words>
  <Application>Microsoft Office PowerPoint</Application>
  <PresentationFormat>On-screen Show (16:9)</PresentationFormat>
  <Paragraphs>646</Paragraphs>
  <Slides>76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Courier New</vt:lpstr>
      <vt:lpstr>Lato</vt:lpstr>
      <vt:lpstr>Lato Black</vt:lpstr>
      <vt:lpstr>Wingdings</vt:lpstr>
      <vt:lpstr>Office Theme</vt:lpstr>
      <vt:lpstr>Title Slide</vt:lpstr>
      <vt:lpstr>Objective and Agenda</vt:lpstr>
      <vt:lpstr>Beginning of the Year (BoY) Tasks</vt:lpstr>
      <vt:lpstr>Annual Data Collection Cycles</vt:lpstr>
      <vt:lpstr>What is Snapshot and Why Do We Collect Data?</vt:lpstr>
      <vt:lpstr>December and May Snapshot Collections</vt:lpstr>
      <vt:lpstr>December Snapshot Prep</vt:lpstr>
      <vt:lpstr>May Snapshot Prep</vt:lpstr>
      <vt:lpstr>End of the Year (EoY) Tasks</vt:lpstr>
      <vt:lpstr>Beginning of the Year (BoY) Checklist Tasks</vt:lpstr>
      <vt:lpstr>BoY: WAMS Credentials</vt:lpstr>
      <vt:lpstr>BoY: Accessing WISE Applications</vt:lpstr>
      <vt:lpstr>BoY: WISEhome Login</vt:lpstr>
      <vt:lpstr>Google Single Click as 1st Ever Sign In</vt:lpstr>
      <vt:lpstr>BoY: WISEhome</vt:lpstr>
      <vt:lpstr>BoY: WISEsecure Application User Roles</vt:lpstr>
      <vt:lpstr>District Security Administrator (DSA)</vt:lpstr>
      <vt:lpstr>DSA and App Admin Resource Pages</vt:lpstr>
      <vt:lpstr>Updating Agency Contacts</vt:lpstr>
      <vt:lpstr>Data Flow from Your SIS </vt:lpstr>
      <vt:lpstr>SIS Software/Vendor Tool Resource Pages</vt:lpstr>
      <vt:lpstr>Upload WISEid</vt:lpstr>
      <vt:lpstr>Collect Student Demographic Information</vt:lpstr>
      <vt:lpstr>Data Teams</vt:lpstr>
      <vt:lpstr>DPI Outreach: Back to School</vt:lpstr>
      <vt:lpstr>BoY: How to Stay Informed</vt:lpstr>
      <vt:lpstr>BoY Quiz Time!</vt:lpstr>
      <vt:lpstr>BoY Question 1</vt:lpstr>
      <vt:lpstr>BoY Q1, Answer</vt:lpstr>
      <vt:lpstr>BoY Question 2 </vt:lpstr>
      <vt:lpstr>BoY Q2, Answer</vt:lpstr>
      <vt:lpstr>BoY Question 3</vt:lpstr>
      <vt:lpstr>BoY Q3, Answer</vt:lpstr>
      <vt:lpstr>BoY Question 4 </vt:lpstr>
      <vt:lpstr>BoY Q4, Answer</vt:lpstr>
      <vt:lpstr>December Snapshot Checklist Tasks</vt:lpstr>
      <vt:lpstr>December Snapshot Collections</vt:lpstr>
      <vt:lpstr>Third Friday of September Enrollment Count (Part of December Snapshot)</vt:lpstr>
      <vt:lpstr>October 1 Child Count (Part of December Snapshot)</vt:lpstr>
      <vt:lpstr>Year End Data Collection (Part of December Snapshot)</vt:lpstr>
      <vt:lpstr>Year-End Student Data Collection  (Part of December Snapshot)</vt:lpstr>
      <vt:lpstr>December Snapshot Collection Prep</vt:lpstr>
      <vt:lpstr>DPI Outreach: December Snapshot</vt:lpstr>
      <vt:lpstr>December Snapshot Quiz Time!</vt:lpstr>
      <vt:lpstr>December Snapshot Question 1 </vt:lpstr>
      <vt:lpstr>December Snapshot Q1, Answer</vt:lpstr>
      <vt:lpstr>December Snapshot Question 2</vt:lpstr>
      <vt:lpstr>December Snapshot Q2, Answer</vt:lpstr>
      <vt:lpstr>December Snapshot, Question 3</vt:lpstr>
      <vt:lpstr>December Snapshot Q3,Answer</vt:lpstr>
      <vt:lpstr>December Snapshot Question 4</vt:lpstr>
      <vt:lpstr>December Snapshot Q4, Answer</vt:lpstr>
      <vt:lpstr>Break Time</vt:lpstr>
      <vt:lpstr>May Snapshot Checklist Tasks</vt:lpstr>
      <vt:lpstr>May Snapshot Collections</vt:lpstr>
      <vt:lpstr>Spring Snapshot Tasks</vt:lpstr>
      <vt:lpstr>Spring Demographic Snapshot</vt:lpstr>
      <vt:lpstr>DPI Outreach: Spring Snapshot</vt:lpstr>
      <vt:lpstr>May Snapshot Quiz Time!</vt:lpstr>
      <vt:lpstr>May Snapshot Question 1</vt:lpstr>
      <vt:lpstr>May Snapshot Q1, Answer</vt:lpstr>
      <vt:lpstr>May Snapshot Question 2</vt:lpstr>
      <vt:lpstr>May Snapshot Q2, Answer</vt:lpstr>
      <vt:lpstr>End of the Year (EoY) Checklist Tasks</vt:lpstr>
      <vt:lpstr>EoY 'Close Out' Tasks:</vt:lpstr>
      <vt:lpstr>DPI Outreach: Year-End Data</vt:lpstr>
      <vt:lpstr>EoY: What Year to Focus On</vt:lpstr>
      <vt:lpstr>EoY Quiz Time!</vt:lpstr>
      <vt:lpstr>General Question 1</vt:lpstr>
      <vt:lpstr>General Q1, Answer</vt:lpstr>
      <vt:lpstr>General Question 2</vt:lpstr>
      <vt:lpstr>General Q2, Answer</vt:lpstr>
      <vt:lpstr>General Question 3</vt:lpstr>
      <vt:lpstr>General Q3, Answer</vt:lpstr>
      <vt:lpstr>Resources</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Hunter, Jodyann T. DPI</dc:creator>
  <cp:lastModifiedBy>Stringfellow, Kina F. DPI</cp:lastModifiedBy>
  <cp:revision>1</cp:revision>
  <dcterms:created xsi:type="dcterms:W3CDTF">2024-01-17T16:20:16Z</dcterms:created>
  <dcterms:modified xsi:type="dcterms:W3CDTF">2024-03-04T19:21:09Z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ArticulateGUID">
    <vt:lpwstr>EC63D2AF-6AEF-4996-A723-1EDAECD9B52B</vt:lpwstr>
  </property>
  <property fmtid="{D5CDD505-2E9C-101B-9397-08002B2CF9AE}" pid="4" name="ArticulatePath">
    <vt:lpwstr>https://widpiprd.sharepoint.com/sites/M365CG-WISEdataConference/Shared Documents/General/2024 WISEdata Conference/Slide Decks/WISEdata Annual Task Checklist</vt:lpwstr>
  </property>
  <property fmtid="{D5CDD505-2E9C-101B-9397-08002B2CF9AE}" pid="5" name="MediaServiceImageTags">
    <vt:lpwstr/>
  </property>
  <property fmtid="{D5CDD505-2E9C-101B-9397-08002B2CF9AE}" pid="6" name="_MarkAsFinal">
    <vt:bool>true</vt:bool>
  </property>
  <property fmtid="{D5CDD505-2E9C-101B-9397-08002B2CF9AE}" pid="7" name="Order">
    <vt:r8>43000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