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32"/>
  </p:notesMasterIdLst>
  <p:sldIdLst>
    <p:sldId id="256" r:id="rId5"/>
    <p:sldId id="257" r:id="rId6"/>
    <p:sldId id="258" r:id="rId7"/>
    <p:sldId id="259" r:id="rId8"/>
    <p:sldId id="260" r:id="rId9"/>
    <p:sldId id="261" r:id="rId10"/>
    <p:sldId id="283"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4" r:id="rId29"/>
    <p:sldId id="281" r:id="rId30"/>
    <p:sldId id="297" r:id="rId31"/>
  </p:sldIdLst>
  <p:sldSz cx="9144000" cy="5143500" type="screen16x9"/>
  <p:notesSz cx="6858000" cy="9144000"/>
  <p:embeddedFontLst>
    <p:embeddedFont>
      <p:font typeface="Lato" panose="020F0502020204030203" pitchFamily="34" charset="0"/>
      <p:regular r:id="rId33"/>
      <p:bold r:id="rId34"/>
      <p:italic r:id="rId35"/>
      <p:boldItalic r:id="rId36"/>
    </p:embeddedFont>
    <p:embeddedFont>
      <p:font typeface="Lato Black" panose="020F0A02020204030203" pitchFamily="34" charset="0"/>
      <p:bold r:id="rId37"/>
      <p:boldItalic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Delfosse" initials="" lastIdx="4" clrIdx="0"/>
  <p:cmAuthor id="1" name="Jaidaa Shafaei" initials="" lastIdx="2" clrIdx="1"/>
  <p:cmAuthor id="2" name="Delfosse, Pamela J.   DPI" initials="DD" lastIdx="2" clrIdx="2">
    <p:extLst>
      <p:ext uri="{19B8F6BF-5375-455C-9EA6-DF929625EA0E}">
        <p15:presenceInfo xmlns:p15="http://schemas.microsoft.com/office/powerpoint/2012/main" userId="S::pamela.delfosse@dpi.wi.gov::1a74a705-245f-4d8c-9da4-2fd24d622116" providerId="AD"/>
      </p:ext>
    </p:extLst>
  </p:cmAuthor>
  <p:cmAuthor id="3" name="Shafaei, Jaidaa S. DPI" initials="SD" lastIdx="1" clrIdx="3">
    <p:extLst>
      <p:ext uri="{19B8F6BF-5375-455C-9EA6-DF929625EA0E}">
        <p15:presenceInfo xmlns:p15="http://schemas.microsoft.com/office/powerpoint/2012/main" userId="S::jaidaa.shafaei@dpi.wi.gov::c536ff36-5547-4bc3-b36e-3556f040cb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D6F2"/>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41D2D-F3E4-4B4F-BE4B-F07DE75E3406}" v="56" dt="2024-02-29T14:56:07.380"/>
  </p1510:revLst>
</p1510:revInfo>
</file>

<file path=ppt/tableStyles.xml><?xml version="1.0" encoding="utf-8"?>
<a:tblStyleLst xmlns:a="http://schemas.openxmlformats.org/drawingml/2006/main" def="{3B35662E-80B3-4877-BBE9-588A0A89584C}">
  <a:tblStyle styleId="{3B35662E-80B3-4877-BBE9-588A0A8958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snapToGrid="0">
      <p:cViewPr varScale="1">
        <p:scale>
          <a:sx n="135" d="100"/>
          <a:sy n="135" d="100"/>
        </p:scale>
        <p:origin x="444" y="120"/>
      </p:cViewPr>
      <p:guideLst>
        <p:guide orient="horz" pos="1620"/>
        <p:guide pos="2880"/>
      </p:guideLst>
    </p:cSldViewPr>
  </p:slideViewPr>
  <p:outlineViewPr>
    <p:cViewPr>
      <p:scale>
        <a:sx n="33" d="100"/>
        <a:sy n="33" d="100"/>
      </p:scale>
      <p:origin x="0" y="-68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faei, Jaidaa S. DPI" userId="S::jaidaa.shafaei@dpi.wi.gov::c536ff36-5547-4bc3-b36e-3556f040cb6b" providerId="AD" clId="Web-{2F3BC89B-8981-EBAB-801E-A5176A6258F9}"/>
    <pc:docChg chg="modSld">
      <pc:chgData name="Shafaei, Jaidaa S. DPI" userId="S::jaidaa.shafaei@dpi.wi.gov::c536ff36-5547-4bc3-b36e-3556f040cb6b" providerId="AD" clId="Web-{2F3BC89B-8981-EBAB-801E-A5176A6258F9}" dt="2024-02-26T21:17:37.506" v="112" actId="1076"/>
      <pc:docMkLst>
        <pc:docMk/>
      </pc:docMkLst>
      <pc:sldChg chg="modSp">
        <pc:chgData name="Shafaei, Jaidaa S. DPI" userId="S::jaidaa.shafaei@dpi.wi.gov::c536ff36-5547-4bc3-b36e-3556f040cb6b" providerId="AD" clId="Web-{2F3BC89B-8981-EBAB-801E-A5176A6258F9}" dt="2024-02-26T20:48:14.238" v="70"/>
        <pc:sldMkLst>
          <pc:docMk/>
          <pc:sldMk cId="0" sldId="258"/>
        </pc:sldMkLst>
        <pc:picChg chg="mod">
          <ac:chgData name="Shafaei, Jaidaa S. DPI" userId="S::jaidaa.shafaei@dpi.wi.gov::c536ff36-5547-4bc3-b36e-3556f040cb6b" providerId="AD" clId="Web-{2F3BC89B-8981-EBAB-801E-A5176A6258F9}" dt="2024-02-26T20:48:14.238" v="70"/>
          <ac:picMkLst>
            <pc:docMk/>
            <pc:sldMk cId="0" sldId="258"/>
            <ac:picMk id="64" creationId="{00000000-0000-0000-0000-000000000000}"/>
          </ac:picMkLst>
        </pc:picChg>
      </pc:sldChg>
      <pc:sldChg chg="delCm">
        <pc:chgData name="Shafaei, Jaidaa S. DPI" userId="S::jaidaa.shafaei@dpi.wi.gov::c536ff36-5547-4bc3-b36e-3556f040cb6b" providerId="AD" clId="Web-{2F3BC89B-8981-EBAB-801E-A5176A6258F9}" dt="2024-02-26T20:24:00.809" v="12"/>
        <pc:sldMkLst>
          <pc:docMk/>
          <pc:sldMk cId="0" sldId="259"/>
        </pc:sldMkLst>
      </pc:sldChg>
      <pc:sldChg chg="modSp">
        <pc:chgData name="Shafaei, Jaidaa S. DPI" userId="S::jaidaa.shafaei@dpi.wi.gov::c536ff36-5547-4bc3-b36e-3556f040cb6b" providerId="AD" clId="Web-{2F3BC89B-8981-EBAB-801E-A5176A6258F9}" dt="2024-02-26T20:49:15.536" v="78"/>
        <pc:sldMkLst>
          <pc:docMk/>
          <pc:sldMk cId="0" sldId="270"/>
        </pc:sldMkLst>
        <pc:spChg chg="mod">
          <ac:chgData name="Shafaei, Jaidaa S. DPI" userId="S::jaidaa.shafaei@dpi.wi.gov::c536ff36-5547-4bc3-b36e-3556f040cb6b" providerId="AD" clId="Web-{2F3BC89B-8981-EBAB-801E-A5176A6258F9}" dt="2024-02-26T20:29:36.521" v="22" actId="20577"/>
          <ac:spMkLst>
            <pc:docMk/>
            <pc:sldMk cId="0" sldId="270"/>
            <ac:spMk id="142" creationId="{00000000-0000-0000-0000-000000000000}"/>
          </ac:spMkLst>
        </pc:spChg>
        <pc:picChg chg="mod">
          <ac:chgData name="Shafaei, Jaidaa S. DPI" userId="S::jaidaa.shafaei@dpi.wi.gov::c536ff36-5547-4bc3-b36e-3556f040cb6b" providerId="AD" clId="Web-{2F3BC89B-8981-EBAB-801E-A5176A6258F9}" dt="2024-02-26T20:49:15.536" v="78"/>
          <ac:picMkLst>
            <pc:docMk/>
            <pc:sldMk cId="0" sldId="270"/>
            <ac:picMk id="143" creationId="{00000000-0000-0000-0000-000000000000}"/>
          </ac:picMkLst>
        </pc:picChg>
      </pc:sldChg>
      <pc:sldChg chg="modSp">
        <pc:chgData name="Shafaei, Jaidaa S. DPI" userId="S::jaidaa.shafaei@dpi.wi.gov::c536ff36-5547-4bc3-b36e-3556f040cb6b" providerId="AD" clId="Web-{2F3BC89B-8981-EBAB-801E-A5176A6258F9}" dt="2024-02-26T20:50:05.256" v="98"/>
        <pc:sldMkLst>
          <pc:docMk/>
          <pc:sldMk cId="0" sldId="272"/>
        </pc:sldMkLst>
        <pc:spChg chg="mod">
          <ac:chgData name="Shafaei, Jaidaa S. DPI" userId="S::jaidaa.shafaei@dpi.wi.gov::c536ff36-5547-4bc3-b36e-3556f040cb6b" providerId="AD" clId="Web-{2F3BC89B-8981-EBAB-801E-A5176A6258F9}" dt="2024-02-26T20:43:38.715" v="64" actId="20577"/>
          <ac:spMkLst>
            <pc:docMk/>
            <pc:sldMk cId="0" sldId="272"/>
            <ac:spMk id="156" creationId="{00000000-0000-0000-0000-000000000000}"/>
          </ac:spMkLst>
        </pc:spChg>
        <pc:picChg chg="mod">
          <ac:chgData name="Shafaei, Jaidaa S. DPI" userId="S::jaidaa.shafaei@dpi.wi.gov::c536ff36-5547-4bc3-b36e-3556f040cb6b" providerId="AD" clId="Web-{2F3BC89B-8981-EBAB-801E-A5176A6258F9}" dt="2024-02-26T20:50:05.256" v="98"/>
          <ac:picMkLst>
            <pc:docMk/>
            <pc:sldMk cId="0" sldId="272"/>
            <ac:picMk id="157" creationId="{00000000-0000-0000-0000-000000000000}"/>
          </ac:picMkLst>
        </pc:picChg>
      </pc:sldChg>
      <pc:sldChg chg="addSp delSp modSp">
        <pc:chgData name="Shafaei, Jaidaa S. DPI" userId="S::jaidaa.shafaei@dpi.wi.gov::c536ff36-5547-4bc3-b36e-3556f040cb6b" providerId="AD" clId="Web-{2F3BC89B-8981-EBAB-801E-A5176A6258F9}" dt="2024-02-26T21:17:37.506" v="112" actId="1076"/>
        <pc:sldMkLst>
          <pc:docMk/>
          <pc:sldMk cId="0" sldId="274"/>
        </pc:sldMkLst>
        <pc:picChg chg="del">
          <ac:chgData name="Shafaei, Jaidaa S. DPI" userId="S::jaidaa.shafaei@dpi.wi.gov::c536ff36-5547-4bc3-b36e-3556f040cb6b" providerId="AD" clId="Web-{2F3BC89B-8981-EBAB-801E-A5176A6258F9}" dt="2024-02-26T21:17:26.334" v="109"/>
          <ac:picMkLst>
            <pc:docMk/>
            <pc:sldMk cId="0" sldId="274"/>
            <ac:picMk id="2" creationId="{01FB7486-310F-3C2B-2B96-5416AE9D0319}"/>
          </ac:picMkLst>
        </pc:picChg>
        <pc:picChg chg="add mod">
          <ac:chgData name="Shafaei, Jaidaa S. DPI" userId="S::jaidaa.shafaei@dpi.wi.gov::c536ff36-5547-4bc3-b36e-3556f040cb6b" providerId="AD" clId="Web-{2F3BC89B-8981-EBAB-801E-A5176A6258F9}" dt="2024-02-26T21:17:37.506" v="112" actId="1076"/>
          <ac:picMkLst>
            <pc:docMk/>
            <pc:sldMk cId="0" sldId="274"/>
            <ac:picMk id="3" creationId="{F6BA9446-CDCB-DBD1-7B59-9F8E1F3C62C5}"/>
          </ac:picMkLst>
        </pc:picChg>
      </pc:sldChg>
      <pc:sldChg chg="modSp">
        <pc:chgData name="Shafaei, Jaidaa S. DPI" userId="S::jaidaa.shafaei@dpi.wi.gov::c536ff36-5547-4bc3-b36e-3556f040cb6b" providerId="AD" clId="Web-{2F3BC89B-8981-EBAB-801E-A5176A6258F9}" dt="2024-02-26T20:37:31.768" v="24" actId="20577"/>
        <pc:sldMkLst>
          <pc:docMk/>
          <pc:sldMk cId="0" sldId="276"/>
        </pc:sldMkLst>
        <pc:spChg chg="mod">
          <ac:chgData name="Shafaei, Jaidaa S. DPI" userId="S::jaidaa.shafaei@dpi.wi.gov::c536ff36-5547-4bc3-b36e-3556f040cb6b" providerId="AD" clId="Web-{2F3BC89B-8981-EBAB-801E-A5176A6258F9}" dt="2024-02-26T17:05:32.024" v="8" actId="14100"/>
          <ac:spMkLst>
            <pc:docMk/>
            <pc:sldMk cId="0" sldId="276"/>
            <ac:spMk id="188" creationId="{00000000-0000-0000-0000-000000000000}"/>
          </ac:spMkLst>
        </pc:spChg>
        <pc:spChg chg="mod">
          <ac:chgData name="Shafaei, Jaidaa S. DPI" userId="S::jaidaa.shafaei@dpi.wi.gov::c536ff36-5547-4bc3-b36e-3556f040cb6b" providerId="AD" clId="Web-{2F3BC89B-8981-EBAB-801E-A5176A6258F9}" dt="2024-02-26T17:05:30.555" v="7" actId="20577"/>
          <ac:spMkLst>
            <pc:docMk/>
            <pc:sldMk cId="0" sldId="276"/>
            <ac:spMk id="193" creationId="{00000000-0000-0000-0000-000000000000}"/>
          </ac:spMkLst>
        </pc:spChg>
        <pc:spChg chg="mod">
          <ac:chgData name="Shafaei, Jaidaa S. DPI" userId="S::jaidaa.shafaei@dpi.wi.gov::c536ff36-5547-4bc3-b36e-3556f040cb6b" providerId="AD" clId="Web-{2F3BC89B-8981-EBAB-801E-A5176A6258F9}" dt="2024-02-26T20:37:31.768" v="24" actId="20577"/>
          <ac:spMkLst>
            <pc:docMk/>
            <pc:sldMk cId="0" sldId="276"/>
            <ac:spMk id="197" creationId="{00000000-0000-0000-0000-000000000000}"/>
          </ac:spMkLst>
        </pc:spChg>
      </pc:sldChg>
      <pc:sldChg chg="modSp">
        <pc:chgData name="Shafaei, Jaidaa S. DPI" userId="S::jaidaa.shafaei@dpi.wi.gov::c536ff36-5547-4bc3-b36e-3556f040cb6b" providerId="AD" clId="Web-{2F3BC89B-8981-EBAB-801E-A5176A6258F9}" dt="2024-02-26T20:50:46.664" v="101"/>
        <pc:sldMkLst>
          <pc:docMk/>
          <pc:sldMk cId="0" sldId="280"/>
        </pc:sldMkLst>
        <pc:picChg chg="mod">
          <ac:chgData name="Shafaei, Jaidaa S. DPI" userId="S::jaidaa.shafaei@dpi.wi.gov::c536ff36-5547-4bc3-b36e-3556f040cb6b" providerId="AD" clId="Web-{2F3BC89B-8981-EBAB-801E-A5176A6258F9}" dt="2024-02-26T20:50:46.664" v="101"/>
          <ac:picMkLst>
            <pc:docMk/>
            <pc:sldMk cId="0" sldId="280"/>
            <ac:picMk id="229" creationId="{00000000-0000-0000-0000-000000000000}"/>
          </ac:picMkLst>
        </pc:picChg>
      </pc:sldChg>
      <pc:sldChg chg="modSp">
        <pc:chgData name="Shafaei, Jaidaa S. DPI" userId="S::jaidaa.shafaei@dpi.wi.gov::c536ff36-5547-4bc3-b36e-3556f040cb6b" providerId="AD" clId="Web-{2F3BC89B-8981-EBAB-801E-A5176A6258F9}" dt="2024-02-26T20:41:19.977" v="25" actId="14100"/>
        <pc:sldMkLst>
          <pc:docMk/>
          <pc:sldMk cId="0" sldId="281"/>
        </pc:sldMkLst>
        <pc:spChg chg="mod">
          <ac:chgData name="Shafaei, Jaidaa S. DPI" userId="S::jaidaa.shafaei@dpi.wi.gov::c536ff36-5547-4bc3-b36e-3556f040cb6b" providerId="AD" clId="Web-{2F3BC89B-8981-EBAB-801E-A5176A6258F9}" dt="2024-02-26T20:41:19.977" v="25" actId="14100"/>
          <ac:spMkLst>
            <pc:docMk/>
            <pc:sldMk cId="0" sldId="281"/>
            <ac:spMk id="235" creationId="{00000000-0000-0000-0000-000000000000}"/>
          </ac:spMkLst>
        </pc:spChg>
      </pc:sldChg>
      <pc:sldChg chg="modSp">
        <pc:chgData name="Shafaei, Jaidaa S. DPI" userId="S::jaidaa.shafaei@dpi.wi.gov::c536ff36-5547-4bc3-b36e-3556f040cb6b" providerId="AD" clId="Web-{2F3BC89B-8981-EBAB-801E-A5176A6258F9}" dt="2024-02-26T20:51:34.571" v="108"/>
        <pc:sldMkLst>
          <pc:docMk/>
          <pc:sldMk cId="0" sldId="282"/>
        </pc:sldMkLst>
        <pc:picChg chg="mod">
          <ac:chgData name="Shafaei, Jaidaa S. DPI" userId="S::jaidaa.shafaei@dpi.wi.gov::c536ff36-5547-4bc3-b36e-3556f040cb6b" providerId="AD" clId="Web-{2F3BC89B-8981-EBAB-801E-A5176A6258F9}" dt="2024-02-26T20:51:34.571" v="108"/>
          <ac:picMkLst>
            <pc:docMk/>
            <pc:sldMk cId="0" sldId="282"/>
            <ac:picMk id="242" creationId="{00000000-0000-0000-0000-000000000000}"/>
          </ac:picMkLst>
        </pc:picChg>
      </pc:sldChg>
      <pc:sldChg chg="modNotes">
        <pc:chgData name="Shafaei, Jaidaa S. DPI" userId="S::jaidaa.shafaei@dpi.wi.gov::c536ff36-5547-4bc3-b36e-3556f040cb6b" providerId="AD" clId="Web-{2F3BC89B-8981-EBAB-801E-A5176A6258F9}" dt="2024-02-26T20:24:43.811" v="20"/>
        <pc:sldMkLst>
          <pc:docMk/>
          <pc:sldMk cId="4057533860" sldId="283"/>
        </pc:sldMkLst>
      </pc:sldChg>
    </pc:docChg>
  </pc:docChgLst>
  <pc:docChgLst>
    <pc:chgData name="Shafaei, Jaidaa S. DPI" userId="S::jaidaa.shafaei@dpi.wi.gov::c536ff36-5547-4bc3-b36e-3556f040cb6b" providerId="AD" clId="Web-{0C6570DA-F2D0-6C40-C981-2644EA5D611A}"/>
    <pc:docChg chg="addSld delSld modSld">
      <pc:chgData name="Shafaei, Jaidaa S. DPI" userId="S::jaidaa.shafaei@dpi.wi.gov::c536ff36-5547-4bc3-b36e-3556f040cb6b" providerId="AD" clId="Web-{0C6570DA-F2D0-6C40-C981-2644EA5D611A}" dt="2024-02-23T15:40:00.509" v="47" actId="1076"/>
      <pc:docMkLst>
        <pc:docMk/>
      </pc:docMkLst>
      <pc:sldChg chg="addSp delSp modSp">
        <pc:chgData name="Shafaei, Jaidaa S. DPI" userId="S::jaidaa.shafaei@dpi.wi.gov::c536ff36-5547-4bc3-b36e-3556f040cb6b" providerId="AD" clId="Web-{0C6570DA-F2D0-6C40-C981-2644EA5D611A}" dt="2024-02-23T15:37:35.442" v="27" actId="1076"/>
        <pc:sldMkLst>
          <pc:docMk/>
          <pc:sldMk cId="0" sldId="261"/>
        </pc:sldMkLst>
        <pc:spChg chg="mod">
          <ac:chgData name="Shafaei, Jaidaa S. DPI" userId="S::jaidaa.shafaei@dpi.wi.gov::c536ff36-5547-4bc3-b36e-3556f040cb6b" providerId="AD" clId="Web-{0C6570DA-F2D0-6C40-C981-2644EA5D611A}" dt="2024-02-23T15:37:35.442" v="27" actId="1076"/>
          <ac:spMkLst>
            <pc:docMk/>
            <pc:sldMk cId="0" sldId="261"/>
            <ac:spMk id="85" creationId="{00000000-0000-0000-0000-000000000000}"/>
          </ac:spMkLst>
        </pc:spChg>
        <pc:picChg chg="add del mod">
          <ac:chgData name="Shafaei, Jaidaa S. DPI" userId="S::jaidaa.shafaei@dpi.wi.gov::c536ff36-5547-4bc3-b36e-3556f040cb6b" providerId="AD" clId="Web-{0C6570DA-F2D0-6C40-C981-2644EA5D611A}" dt="2024-02-23T15:37:03.566" v="14"/>
          <ac:picMkLst>
            <pc:docMk/>
            <pc:sldMk cId="0" sldId="261"/>
            <ac:picMk id="2" creationId="{B7AB02A2-2F3D-668E-4579-519CA4777928}"/>
          </ac:picMkLst>
        </pc:picChg>
      </pc:sldChg>
      <pc:sldChg chg="addSp delSp modSp new">
        <pc:chgData name="Shafaei, Jaidaa S. DPI" userId="S::jaidaa.shafaei@dpi.wi.gov::c536ff36-5547-4bc3-b36e-3556f040cb6b" providerId="AD" clId="Web-{0C6570DA-F2D0-6C40-C981-2644EA5D611A}" dt="2024-02-23T15:40:00.509" v="47" actId="1076"/>
        <pc:sldMkLst>
          <pc:docMk/>
          <pc:sldMk cId="4057533860" sldId="283"/>
        </pc:sldMkLst>
        <pc:spChg chg="del mod">
          <ac:chgData name="Shafaei, Jaidaa S. DPI" userId="S::jaidaa.shafaei@dpi.wi.gov::c536ff36-5547-4bc3-b36e-3556f040cb6b" providerId="AD" clId="Web-{0C6570DA-F2D0-6C40-C981-2644EA5D611A}" dt="2024-02-23T15:39:30.164" v="41"/>
          <ac:spMkLst>
            <pc:docMk/>
            <pc:sldMk cId="4057533860" sldId="283"/>
            <ac:spMk id="2" creationId="{85AF26A8-D588-3DBF-5CCF-DA50F3674A12}"/>
          </ac:spMkLst>
        </pc:spChg>
        <pc:spChg chg="del">
          <ac:chgData name="Shafaei, Jaidaa S. DPI" userId="S::jaidaa.shafaei@dpi.wi.gov::c536ff36-5547-4bc3-b36e-3556f040cb6b" providerId="AD" clId="Web-{0C6570DA-F2D0-6C40-C981-2644EA5D611A}" dt="2024-02-23T15:37:46.677" v="29"/>
          <ac:spMkLst>
            <pc:docMk/>
            <pc:sldMk cId="4057533860" sldId="283"/>
            <ac:spMk id="3" creationId="{8CFDCFCC-5FC2-51C5-01CA-141262B937E5}"/>
          </ac:spMkLst>
        </pc:spChg>
        <pc:picChg chg="add mod">
          <ac:chgData name="Shafaei, Jaidaa S. DPI" userId="S::jaidaa.shafaei@dpi.wi.gov::c536ff36-5547-4bc3-b36e-3556f040cb6b" providerId="AD" clId="Web-{0C6570DA-F2D0-6C40-C981-2644EA5D611A}" dt="2024-02-23T15:40:00.509" v="47" actId="1076"/>
          <ac:picMkLst>
            <pc:docMk/>
            <pc:sldMk cId="4057533860" sldId="283"/>
            <ac:picMk id="4" creationId="{BFB205CE-1F37-600A-E243-E8D682147A6C}"/>
          </ac:picMkLst>
        </pc:picChg>
        <pc:picChg chg="add mod ord">
          <ac:chgData name="Shafaei, Jaidaa S. DPI" userId="S::jaidaa.shafaei@dpi.wi.gov::c536ff36-5547-4bc3-b36e-3556f040cb6b" providerId="AD" clId="Web-{0C6570DA-F2D0-6C40-C981-2644EA5D611A}" dt="2024-02-23T15:39:43.165" v="44"/>
          <ac:picMkLst>
            <pc:docMk/>
            <pc:sldMk cId="4057533860" sldId="283"/>
            <ac:picMk id="5" creationId="{221F13ED-FECD-64F9-0A24-A0C5A730C3BB}"/>
          </ac:picMkLst>
        </pc:picChg>
      </pc:sldChg>
      <pc:sldChg chg="delSp new del">
        <pc:chgData name="Shafaei, Jaidaa S. DPI" userId="S::jaidaa.shafaei@dpi.wi.gov::c536ff36-5547-4bc3-b36e-3556f040cb6b" providerId="AD" clId="Web-{0C6570DA-F2D0-6C40-C981-2644EA5D611A}" dt="2024-02-23T15:39:45.040" v="45"/>
        <pc:sldMkLst>
          <pc:docMk/>
          <pc:sldMk cId="3123369821" sldId="284"/>
        </pc:sldMkLst>
        <pc:spChg chg="del">
          <ac:chgData name="Shafaei, Jaidaa S. DPI" userId="S::jaidaa.shafaei@dpi.wi.gov::c536ff36-5547-4bc3-b36e-3556f040cb6b" providerId="AD" clId="Web-{0C6570DA-F2D0-6C40-C981-2644EA5D611A}" dt="2024-02-23T15:37:59.646" v="32"/>
          <ac:spMkLst>
            <pc:docMk/>
            <pc:sldMk cId="3123369821" sldId="284"/>
            <ac:spMk id="3" creationId="{38712B48-A5C8-C060-36EC-E0AE9C55F509}"/>
          </ac:spMkLst>
        </pc:spChg>
      </pc:sldChg>
    </pc:docChg>
  </pc:docChgLst>
  <pc:docChgLst>
    <pc:chgData name="Delfosse, Pamela J.   DPI" userId="S::pamela.delfosse@dpi.wi.gov::1a74a705-245f-4d8c-9da4-2fd24d622116" providerId="AD" clId="Web-{4B80F4F9-2F06-2890-2B22-5C0B18B446B3}"/>
    <pc:docChg chg="modSld">
      <pc:chgData name="Delfosse, Pamela J.   DPI" userId="S::pamela.delfosse@dpi.wi.gov::1a74a705-245f-4d8c-9da4-2fd24d622116" providerId="AD" clId="Web-{4B80F4F9-2F06-2890-2B22-5C0B18B446B3}" dt="2024-02-26T20:45:15.590" v="3"/>
      <pc:docMkLst>
        <pc:docMk/>
      </pc:docMkLst>
      <pc:sldChg chg="modSp">
        <pc:chgData name="Delfosse, Pamela J.   DPI" userId="S::pamela.delfosse@dpi.wi.gov::1a74a705-245f-4d8c-9da4-2fd24d622116" providerId="AD" clId="Web-{4B80F4F9-2F06-2890-2B22-5C0B18B446B3}" dt="2024-02-26T20:26:18.237" v="1" actId="20577"/>
        <pc:sldMkLst>
          <pc:docMk/>
          <pc:sldMk cId="0" sldId="267"/>
        </pc:sldMkLst>
        <pc:spChg chg="mod">
          <ac:chgData name="Delfosse, Pamela J.   DPI" userId="S::pamela.delfosse@dpi.wi.gov::1a74a705-245f-4d8c-9da4-2fd24d622116" providerId="AD" clId="Web-{4B80F4F9-2F06-2890-2B22-5C0B18B446B3}" dt="2024-02-26T20:26:18.237" v="1" actId="20577"/>
          <ac:spMkLst>
            <pc:docMk/>
            <pc:sldMk cId="0" sldId="267"/>
            <ac:spMk id="123" creationId="{00000000-0000-0000-0000-000000000000}"/>
          </ac:spMkLst>
        </pc:spChg>
      </pc:sldChg>
      <pc:sldChg chg="addCm">
        <pc:chgData name="Delfosse, Pamela J.   DPI" userId="S::pamela.delfosse@dpi.wi.gov::1a74a705-245f-4d8c-9da4-2fd24d622116" providerId="AD" clId="Web-{4B80F4F9-2F06-2890-2B22-5C0B18B446B3}" dt="2024-02-26T20:35:37.366" v="2"/>
        <pc:sldMkLst>
          <pc:docMk/>
          <pc:sldMk cId="0" sldId="276"/>
        </pc:sldMkLst>
      </pc:sldChg>
      <pc:sldChg chg="addCm">
        <pc:chgData name="Delfosse, Pamela J.   DPI" userId="S::pamela.delfosse@dpi.wi.gov::1a74a705-245f-4d8c-9da4-2fd24d622116" providerId="AD" clId="Web-{4B80F4F9-2F06-2890-2B22-5C0B18B446B3}" dt="2024-02-26T20:45:15.590" v="3"/>
        <pc:sldMkLst>
          <pc:docMk/>
          <pc:sldMk cId="0" sldId="281"/>
        </pc:sldMkLst>
      </pc:sldChg>
    </pc:docChg>
  </pc:docChgLst>
  <pc:docChgLst>
    <pc:chgData name="Shafaei, Jaidaa S. DPI" userId="S::jaidaa.shafaei@dpi.wi.gov::c536ff36-5547-4bc3-b36e-3556f040cb6b" providerId="AD" clId="Web-{B89EEE1F-EAB2-1DC1-96F9-0D8AD46A3F1B}"/>
    <pc:docChg chg="modSld">
      <pc:chgData name="Shafaei, Jaidaa S. DPI" userId="S::jaidaa.shafaei@dpi.wi.gov::c536ff36-5547-4bc3-b36e-3556f040cb6b" providerId="AD" clId="Web-{B89EEE1F-EAB2-1DC1-96F9-0D8AD46A3F1B}" dt="2024-02-27T14:57:43.023" v="1"/>
      <pc:docMkLst>
        <pc:docMk/>
      </pc:docMkLst>
      <pc:sldChg chg="delSp addCm">
        <pc:chgData name="Shafaei, Jaidaa S. DPI" userId="S::jaidaa.shafaei@dpi.wi.gov::c536ff36-5547-4bc3-b36e-3556f040cb6b" providerId="AD" clId="Web-{B89EEE1F-EAB2-1DC1-96F9-0D8AD46A3F1B}" dt="2024-02-27T14:57:43.023" v="1"/>
        <pc:sldMkLst>
          <pc:docMk/>
          <pc:sldMk cId="0" sldId="256"/>
        </pc:sldMkLst>
        <pc:picChg chg="del">
          <ac:chgData name="Shafaei, Jaidaa S. DPI" userId="S::jaidaa.shafaei@dpi.wi.gov::c536ff36-5547-4bc3-b36e-3556f040cb6b" providerId="AD" clId="Web-{B89EEE1F-EAB2-1DC1-96F9-0D8AD46A3F1B}" dt="2024-02-27T14:57:15.928" v="0"/>
          <ac:picMkLst>
            <pc:docMk/>
            <pc:sldMk cId="0" sldId="256"/>
            <ac:picMk id="48" creationId="{00000000-0000-0000-0000-000000000000}"/>
          </ac:picMkLst>
        </pc:picChg>
      </pc:sldChg>
    </pc:docChg>
  </pc:docChgLst>
  <pc:docChgLst>
    <pc:chgData name="Delfosse, Pamela J.   DPI" userId="S::pamela.delfosse@dpi.wi.gov::1a74a705-245f-4d8c-9da4-2fd24d622116" providerId="AD" clId="Web-{F16FC3F5-2423-2CA9-22C8-A6D66966A663}"/>
    <pc:docChg chg="addSld delSld modSld sldOrd">
      <pc:chgData name="Delfosse, Pamela J.   DPI" userId="S::pamela.delfosse@dpi.wi.gov::1a74a705-245f-4d8c-9da4-2fd24d622116" providerId="AD" clId="Web-{F16FC3F5-2423-2CA9-22C8-A6D66966A663}" dt="2024-02-26T16:32:32.540" v="548" actId="20577"/>
      <pc:docMkLst>
        <pc:docMk/>
      </pc:docMkLst>
      <pc:sldChg chg="modSp">
        <pc:chgData name="Delfosse, Pamela J.   DPI" userId="S::pamela.delfosse@dpi.wi.gov::1a74a705-245f-4d8c-9da4-2fd24d622116" providerId="AD" clId="Web-{F16FC3F5-2423-2CA9-22C8-A6D66966A663}" dt="2024-02-26T15:56:12.563" v="25" actId="20577"/>
        <pc:sldMkLst>
          <pc:docMk/>
          <pc:sldMk cId="0" sldId="257"/>
        </pc:sldMkLst>
        <pc:spChg chg="mod">
          <ac:chgData name="Delfosse, Pamela J.   DPI" userId="S::pamela.delfosse@dpi.wi.gov::1a74a705-245f-4d8c-9da4-2fd24d622116" providerId="AD" clId="Web-{F16FC3F5-2423-2CA9-22C8-A6D66966A663}" dt="2024-02-26T15:56:12.563" v="25" actId="20577"/>
          <ac:spMkLst>
            <pc:docMk/>
            <pc:sldMk cId="0" sldId="257"/>
            <ac:spMk id="55" creationId="{00000000-0000-0000-0000-000000000000}"/>
          </ac:spMkLst>
        </pc:spChg>
      </pc:sldChg>
      <pc:sldChg chg="modSp">
        <pc:chgData name="Delfosse, Pamela J.   DPI" userId="S::pamela.delfosse@dpi.wi.gov::1a74a705-245f-4d8c-9da4-2fd24d622116" providerId="AD" clId="Web-{F16FC3F5-2423-2CA9-22C8-A6D66966A663}" dt="2024-02-26T15:57:58.614" v="30" actId="20577"/>
        <pc:sldMkLst>
          <pc:docMk/>
          <pc:sldMk cId="0" sldId="261"/>
        </pc:sldMkLst>
        <pc:spChg chg="mod">
          <ac:chgData name="Delfosse, Pamela J.   DPI" userId="S::pamela.delfosse@dpi.wi.gov::1a74a705-245f-4d8c-9da4-2fd24d622116" providerId="AD" clId="Web-{F16FC3F5-2423-2CA9-22C8-A6D66966A663}" dt="2024-02-26T15:57:58.614" v="30" actId="20577"/>
          <ac:spMkLst>
            <pc:docMk/>
            <pc:sldMk cId="0" sldId="261"/>
            <ac:spMk id="85" creationId="{00000000-0000-0000-0000-000000000000}"/>
          </ac:spMkLst>
        </pc:spChg>
      </pc:sldChg>
      <pc:sldChg chg="modSp">
        <pc:chgData name="Delfosse, Pamela J.   DPI" userId="S::pamela.delfosse@dpi.wi.gov::1a74a705-245f-4d8c-9da4-2fd24d622116" providerId="AD" clId="Web-{F16FC3F5-2423-2CA9-22C8-A6D66966A663}" dt="2024-02-26T16:05:30.831" v="127" actId="20577"/>
        <pc:sldMkLst>
          <pc:docMk/>
          <pc:sldMk cId="0" sldId="262"/>
        </pc:sldMkLst>
        <pc:spChg chg="mod">
          <ac:chgData name="Delfosse, Pamela J.   DPI" userId="S::pamela.delfosse@dpi.wi.gov::1a74a705-245f-4d8c-9da4-2fd24d622116" providerId="AD" clId="Web-{F16FC3F5-2423-2CA9-22C8-A6D66966A663}" dt="2024-02-26T16:03:26.046" v="96" actId="20577"/>
          <ac:spMkLst>
            <pc:docMk/>
            <pc:sldMk cId="0" sldId="262"/>
            <ac:spMk id="91" creationId="{00000000-0000-0000-0000-000000000000}"/>
          </ac:spMkLst>
        </pc:spChg>
        <pc:spChg chg="mod">
          <ac:chgData name="Delfosse, Pamela J.   DPI" userId="S::pamela.delfosse@dpi.wi.gov::1a74a705-245f-4d8c-9da4-2fd24d622116" providerId="AD" clId="Web-{F16FC3F5-2423-2CA9-22C8-A6D66966A663}" dt="2024-02-26T16:05:30.831" v="127" actId="20577"/>
          <ac:spMkLst>
            <pc:docMk/>
            <pc:sldMk cId="0" sldId="262"/>
            <ac:spMk id="92" creationId="{00000000-0000-0000-0000-000000000000}"/>
          </ac:spMkLst>
        </pc:spChg>
      </pc:sldChg>
      <pc:sldChg chg="modSp">
        <pc:chgData name="Delfosse, Pamela J.   DPI" userId="S::pamela.delfosse@dpi.wi.gov::1a74a705-245f-4d8c-9da4-2fd24d622116" providerId="AD" clId="Web-{F16FC3F5-2423-2CA9-22C8-A6D66966A663}" dt="2024-02-26T16:06:55.428" v="148" actId="20577"/>
        <pc:sldMkLst>
          <pc:docMk/>
          <pc:sldMk cId="0" sldId="263"/>
        </pc:sldMkLst>
        <pc:spChg chg="mod">
          <ac:chgData name="Delfosse, Pamela J.   DPI" userId="S::pamela.delfosse@dpi.wi.gov::1a74a705-245f-4d8c-9da4-2fd24d622116" providerId="AD" clId="Web-{F16FC3F5-2423-2CA9-22C8-A6D66966A663}" dt="2024-02-26T16:06:55.428" v="148" actId="20577"/>
          <ac:spMkLst>
            <pc:docMk/>
            <pc:sldMk cId="0" sldId="263"/>
            <ac:spMk id="98" creationId="{00000000-0000-0000-0000-000000000000}"/>
          </ac:spMkLst>
        </pc:spChg>
      </pc:sldChg>
      <pc:sldChg chg="modSp">
        <pc:chgData name="Delfosse, Pamela J.   DPI" userId="S::pamela.delfosse@dpi.wi.gov::1a74a705-245f-4d8c-9da4-2fd24d622116" providerId="AD" clId="Web-{F16FC3F5-2423-2CA9-22C8-A6D66966A663}" dt="2024-02-26T16:11:02.295" v="172" actId="20577"/>
        <pc:sldMkLst>
          <pc:docMk/>
          <pc:sldMk cId="0" sldId="265"/>
        </pc:sldMkLst>
        <pc:spChg chg="mod">
          <ac:chgData name="Delfosse, Pamela J.   DPI" userId="S::pamela.delfosse@dpi.wi.gov::1a74a705-245f-4d8c-9da4-2fd24d622116" providerId="AD" clId="Web-{F16FC3F5-2423-2CA9-22C8-A6D66966A663}" dt="2024-02-26T16:11:02.295" v="172" actId="20577"/>
          <ac:spMkLst>
            <pc:docMk/>
            <pc:sldMk cId="0" sldId="265"/>
            <ac:spMk id="110" creationId="{00000000-0000-0000-0000-000000000000}"/>
          </ac:spMkLst>
        </pc:spChg>
      </pc:sldChg>
      <pc:sldChg chg="modSp">
        <pc:chgData name="Delfosse, Pamela J.   DPI" userId="S::pamela.delfosse@dpi.wi.gov::1a74a705-245f-4d8c-9da4-2fd24d622116" providerId="AD" clId="Web-{F16FC3F5-2423-2CA9-22C8-A6D66966A663}" dt="2024-02-26T16:11:50.578" v="174" actId="20577"/>
        <pc:sldMkLst>
          <pc:docMk/>
          <pc:sldMk cId="0" sldId="266"/>
        </pc:sldMkLst>
        <pc:spChg chg="mod">
          <ac:chgData name="Delfosse, Pamela J.   DPI" userId="S::pamela.delfosse@dpi.wi.gov::1a74a705-245f-4d8c-9da4-2fd24d622116" providerId="AD" clId="Web-{F16FC3F5-2423-2CA9-22C8-A6D66966A663}" dt="2024-02-26T16:11:50.578" v="174" actId="20577"/>
          <ac:spMkLst>
            <pc:docMk/>
            <pc:sldMk cId="0" sldId="266"/>
            <ac:spMk id="116" creationId="{00000000-0000-0000-0000-000000000000}"/>
          </ac:spMkLst>
        </pc:spChg>
      </pc:sldChg>
      <pc:sldChg chg="modSp">
        <pc:chgData name="Delfosse, Pamela J.   DPI" userId="S::pamela.delfosse@dpi.wi.gov::1a74a705-245f-4d8c-9da4-2fd24d622116" providerId="AD" clId="Web-{F16FC3F5-2423-2CA9-22C8-A6D66966A663}" dt="2024-02-26T16:13:46.128" v="177" actId="20577"/>
        <pc:sldMkLst>
          <pc:docMk/>
          <pc:sldMk cId="0" sldId="268"/>
        </pc:sldMkLst>
        <pc:spChg chg="mod">
          <ac:chgData name="Delfosse, Pamela J.   DPI" userId="S::pamela.delfosse@dpi.wi.gov::1a74a705-245f-4d8c-9da4-2fd24d622116" providerId="AD" clId="Web-{F16FC3F5-2423-2CA9-22C8-A6D66966A663}" dt="2024-02-26T16:13:46.128" v="177" actId="20577"/>
          <ac:spMkLst>
            <pc:docMk/>
            <pc:sldMk cId="0" sldId="268"/>
            <ac:spMk id="129" creationId="{00000000-0000-0000-0000-000000000000}"/>
          </ac:spMkLst>
        </pc:spChg>
      </pc:sldChg>
      <pc:sldChg chg="addSp delSp modSp del mod modClrScheme chgLayout">
        <pc:chgData name="Delfosse, Pamela J.   DPI" userId="S::pamela.delfosse@dpi.wi.gov::1a74a705-245f-4d8c-9da4-2fd24d622116" providerId="AD" clId="Web-{F16FC3F5-2423-2CA9-22C8-A6D66966A663}" dt="2024-02-26T16:27:09.670" v="290"/>
        <pc:sldMkLst>
          <pc:docMk/>
          <pc:sldMk cId="0" sldId="279"/>
        </pc:sldMkLst>
        <pc:spChg chg="add mod ord">
          <ac:chgData name="Delfosse, Pamela J.   DPI" userId="S::pamela.delfosse@dpi.wi.gov::1a74a705-245f-4d8c-9da4-2fd24d622116" providerId="AD" clId="Web-{F16FC3F5-2423-2CA9-22C8-A6D66966A663}" dt="2024-02-26T16:25:48.589" v="269" actId="20577"/>
          <ac:spMkLst>
            <pc:docMk/>
            <pc:sldMk cId="0" sldId="279"/>
            <ac:spMk id="2" creationId="{966812E5-F567-806B-58B7-F24E08FB0FC8}"/>
          </ac:spMkLst>
        </pc:spChg>
        <pc:spChg chg="add del mod">
          <ac:chgData name="Delfosse, Pamela J.   DPI" userId="S::pamela.delfosse@dpi.wi.gov::1a74a705-245f-4d8c-9da4-2fd24d622116" providerId="AD" clId="Web-{F16FC3F5-2423-2CA9-22C8-A6D66966A663}" dt="2024-02-26T16:25:21.026" v="252"/>
          <ac:spMkLst>
            <pc:docMk/>
            <pc:sldMk cId="0" sldId="279"/>
            <ac:spMk id="220" creationId="{00000000-0000-0000-0000-000000000000}"/>
          </ac:spMkLst>
        </pc:spChg>
        <pc:spChg chg="add del mod ord replId">
          <ac:chgData name="Delfosse, Pamela J.   DPI" userId="S::pamela.delfosse@dpi.wi.gov::1a74a705-245f-4d8c-9da4-2fd24d622116" providerId="AD" clId="Web-{F16FC3F5-2423-2CA9-22C8-A6D66966A663}" dt="2024-02-26T16:25:56.464" v="270"/>
          <ac:spMkLst>
            <pc:docMk/>
            <pc:sldMk cId="0" sldId="279"/>
            <ac:spMk id="221" creationId="{00000000-0000-0000-0000-000000000000}"/>
          </ac:spMkLst>
        </pc:spChg>
      </pc:sldChg>
      <pc:sldChg chg="modSp add ord replId">
        <pc:chgData name="Delfosse, Pamela J.   DPI" userId="S::pamela.delfosse@dpi.wi.gov::1a74a705-245f-4d8c-9da4-2fd24d622116" providerId="AD" clId="Web-{F16FC3F5-2423-2CA9-22C8-A6D66966A663}" dt="2024-02-26T16:32:32.540" v="548" actId="20577"/>
        <pc:sldMkLst>
          <pc:docMk/>
          <pc:sldMk cId="2503921797" sldId="284"/>
        </pc:sldMkLst>
        <pc:spChg chg="mod">
          <ac:chgData name="Delfosse, Pamela J.   DPI" userId="S::pamela.delfosse@dpi.wi.gov::1a74a705-245f-4d8c-9da4-2fd24d622116" providerId="AD" clId="Web-{F16FC3F5-2423-2CA9-22C8-A6D66966A663}" dt="2024-02-26T16:27:17.951" v="301" actId="20577"/>
          <ac:spMkLst>
            <pc:docMk/>
            <pc:sldMk cId="2503921797" sldId="284"/>
            <ac:spMk id="115" creationId="{00000000-0000-0000-0000-000000000000}"/>
          </ac:spMkLst>
        </pc:spChg>
        <pc:spChg chg="mod">
          <ac:chgData name="Delfosse, Pamela J.   DPI" userId="S::pamela.delfosse@dpi.wi.gov::1a74a705-245f-4d8c-9da4-2fd24d622116" providerId="AD" clId="Web-{F16FC3F5-2423-2CA9-22C8-A6D66966A663}" dt="2024-02-26T16:32:32.540" v="548" actId="20577"/>
          <ac:spMkLst>
            <pc:docMk/>
            <pc:sldMk cId="2503921797" sldId="284"/>
            <ac:spMk id="116" creationId="{00000000-0000-0000-0000-000000000000}"/>
          </ac:spMkLst>
        </pc:spChg>
      </pc:sldChg>
    </pc:docChg>
  </pc:docChgLst>
  <pc:docChgLst>
    <pc:chgData name="Stringfellow, Kina F. DPI" userId="002858cf-6d8d-4f58-b096-3c8ddc1070aa" providerId="ADAL" clId="{51241D2D-F3E4-4B4F-BE4B-F07DE75E3406}"/>
    <pc:docChg chg="undo custSel addSld delSld modSld sldOrd replTag delTag">
      <pc:chgData name="Stringfellow, Kina F. DPI" userId="002858cf-6d8d-4f58-b096-3c8ddc1070aa" providerId="ADAL" clId="{51241D2D-F3E4-4B4F-BE4B-F07DE75E3406}" dt="2024-02-29T14:56:01.578" v="2416"/>
      <pc:docMkLst>
        <pc:docMk/>
      </pc:docMkLst>
      <pc:sldChg chg="modSp mod replTag delTag delCm modCm">
        <pc:chgData name="Stringfellow, Kina F. DPI" userId="002858cf-6d8d-4f58-b096-3c8ddc1070aa" providerId="ADAL" clId="{51241D2D-F3E4-4B4F-BE4B-F07DE75E3406}" dt="2024-02-28T13:55:19.450" v="1911" actId="1592"/>
        <pc:sldMkLst>
          <pc:docMk/>
          <pc:sldMk cId="0" sldId="256"/>
        </pc:sldMkLst>
        <pc:spChg chg="mod">
          <ac:chgData name="Stringfellow, Kina F. DPI" userId="002858cf-6d8d-4f58-b096-3c8ddc1070aa" providerId="ADAL" clId="{51241D2D-F3E4-4B4F-BE4B-F07DE75E3406}" dt="2024-02-27T17:51:11.878" v="29" actId="14100"/>
          <ac:spMkLst>
            <pc:docMk/>
            <pc:sldMk cId="0" sldId="256"/>
            <ac:spMk id="46" creationId="{00000000-0000-0000-0000-000000000000}"/>
          </ac:spMkLst>
        </pc:spChg>
        <pc:spChg chg="mod">
          <ac:chgData name="Stringfellow, Kina F. DPI" userId="002858cf-6d8d-4f58-b096-3c8ddc1070aa" providerId="ADAL" clId="{51241D2D-F3E4-4B4F-BE4B-F07DE75E3406}" dt="2024-02-27T17:51:24.807" v="32" actId="1076"/>
          <ac:spMkLst>
            <pc:docMk/>
            <pc:sldMk cId="0" sldId="256"/>
            <ac:spMk id="47" creationId="{00000000-0000-0000-0000-000000000000}"/>
          </ac:spMkLst>
        </pc:spChg>
      </pc:sldChg>
      <pc:sldChg chg="modSp mod replTag delTag">
        <pc:chgData name="Stringfellow, Kina F. DPI" userId="002858cf-6d8d-4f58-b096-3c8ddc1070aa" providerId="ADAL" clId="{51241D2D-F3E4-4B4F-BE4B-F07DE75E3406}" dt="2024-02-28T15:01:53.143" v="2283" actId="33553"/>
        <pc:sldMkLst>
          <pc:docMk/>
          <pc:sldMk cId="0" sldId="257"/>
        </pc:sldMkLst>
        <pc:spChg chg="mod">
          <ac:chgData name="Stringfellow, Kina F. DPI" userId="002858cf-6d8d-4f58-b096-3c8ddc1070aa" providerId="ADAL" clId="{51241D2D-F3E4-4B4F-BE4B-F07DE75E3406}" dt="2024-02-28T15:01:53.143" v="2283" actId="33553"/>
          <ac:spMkLst>
            <pc:docMk/>
            <pc:sldMk cId="0" sldId="257"/>
            <ac:spMk id="54" creationId="{00000000-0000-0000-0000-000000000000}"/>
          </ac:spMkLst>
        </pc:spChg>
        <pc:spChg chg="mod">
          <ac:chgData name="Stringfellow, Kina F. DPI" userId="002858cf-6d8d-4f58-b096-3c8ddc1070aa" providerId="ADAL" clId="{51241D2D-F3E4-4B4F-BE4B-F07DE75E3406}" dt="2024-02-28T15:01:18.535" v="2266" actId="948"/>
          <ac:spMkLst>
            <pc:docMk/>
            <pc:sldMk cId="0" sldId="257"/>
            <ac:spMk id="55" creationId="{00000000-0000-0000-0000-000000000000}"/>
          </ac:spMkLst>
        </pc:spChg>
        <pc:picChg chg="mod">
          <ac:chgData name="Stringfellow, Kina F. DPI" userId="002858cf-6d8d-4f58-b096-3c8ddc1070aa" providerId="ADAL" clId="{51241D2D-F3E4-4B4F-BE4B-F07DE75E3406}" dt="2024-02-28T13:29:55.012" v="422" actId="962"/>
          <ac:picMkLst>
            <pc:docMk/>
            <pc:sldMk cId="0" sldId="257"/>
            <ac:picMk id="56" creationId="{00000000-0000-0000-0000-000000000000}"/>
          </ac:picMkLst>
        </pc:picChg>
      </pc:sldChg>
      <pc:sldChg chg="modSp mod replTag delTag">
        <pc:chgData name="Stringfellow, Kina F. DPI" userId="002858cf-6d8d-4f58-b096-3c8ddc1070aa" providerId="ADAL" clId="{51241D2D-F3E4-4B4F-BE4B-F07DE75E3406}" dt="2024-02-28T15:04:56.656" v="2286" actId="33553"/>
        <pc:sldMkLst>
          <pc:docMk/>
          <pc:sldMk cId="0" sldId="258"/>
        </pc:sldMkLst>
        <pc:spChg chg="mod">
          <ac:chgData name="Stringfellow, Kina F. DPI" userId="002858cf-6d8d-4f58-b096-3c8ddc1070aa" providerId="ADAL" clId="{51241D2D-F3E4-4B4F-BE4B-F07DE75E3406}" dt="2024-02-28T15:04:56.656" v="2286" actId="33553"/>
          <ac:spMkLst>
            <pc:docMk/>
            <pc:sldMk cId="0" sldId="258"/>
            <ac:spMk id="62" creationId="{00000000-0000-0000-0000-000000000000}"/>
          </ac:spMkLst>
        </pc:spChg>
        <pc:spChg chg="mod">
          <ac:chgData name="Stringfellow, Kina F. DPI" userId="002858cf-6d8d-4f58-b096-3c8ddc1070aa" providerId="ADAL" clId="{51241D2D-F3E4-4B4F-BE4B-F07DE75E3406}" dt="2024-02-28T13:42:59.011" v="1624" actId="3064"/>
          <ac:spMkLst>
            <pc:docMk/>
            <pc:sldMk cId="0" sldId="258"/>
            <ac:spMk id="63" creationId="{00000000-0000-0000-0000-000000000000}"/>
          </ac:spMkLst>
        </pc:spChg>
      </pc:sldChg>
      <pc:sldChg chg="modSp mod replTag delTag">
        <pc:chgData name="Stringfellow, Kina F. DPI" userId="002858cf-6d8d-4f58-b096-3c8ddc1070aa" providerId="ADAL" clId="{51241D2D-F3E4-4B4F-BE4B-F07DE75E3406}" dt="2024-02-29T14:56:01.574" v="2414"/>
        <pc:sldMkLst>
          <pc:docMk/>
          <pc:sldMk cId="0" sldId="259"/>
        </pc:sldMkLst>
        <pc:spChg chg="mod">
          <ac:chgData name="Stringfellow, Kina F. DPI" userId="002858cf-6d8d-4f58-b096-3c8ddc1070aa" providerId="ADAL" clId="{51241D2D-F3E4-4B4F-BE4B-F07DE75E3406}" dt="2024-02-28T15:05:01.591" v="2289" actId="33553"/>
          <ac:spMkLst>
            <pc:docMk/>
            <pc:sldMk cId="0" sldId="259"/>
            <ac:spMk id="69" creationId="{00000000-0000-0000-0000-000000000000}"/>
          </ac:spMkLst>
        </pc:spChg>
        <pc:spChg chg="mod">
          <ac:chgData name="Stringfellow, Kina F. DPI" userId="002858cf-6d8d-4f58-b096-3c8ddc1070aa" providerId="ADAL" clId="{51241D2D-F3E4-4B4F-BE4B-F07DE75E3406}" dt="2024-02-28T15:01:01.684" v="2257" actId="948"/>
          <ac:spMkLst>
            <pc:docMk/>
            <pc:sldMk cId="0" sldId="259"/>
            <ac:spMk id="70" creationId="{00000000-0000-0000-0000-000000000000}"/>
          </ac:spMkLst>
        </pc:spChg>
        <pc:spChg chg="mod">
          <ac:chgData name="Stringfellow, Kina F. DPI" userId="002858cf-6d8d-4f58-b096-3c8ddc1070aa" providerId="ADAL" clId="{51241D2D-F3E4-4B4F-BE4B-F07DE75E3406}" dt="2024-02-28T13:40:36.875" v="1578" actId="1076"/>
          <ac:spMkLst>
            <pc:docMk/>
            <pc:sldMk cId="0" sldId="259"/>
            <ac:spMk id="71" creationId="{00000000-0000-0000-0000-000000000000}"/>
          </ac:spMkLst>
        </pc:spChg>
        <pc:spChg chg="mod">
          <ac:chgData name="Stringfellow, Kina F. DPI" userId="002858cf-6d8d-4f58-b096-3c8ddc1070aa" providerId="ADAL" clId="{51241D2D-F3E4-4B4F-BE4B-F07DE75E3406}" dt="2024-02-28T13:40:31.129" v="1577" actId="1076"/>
          <ac:spMkLst>
            <pc:docMk/>
            <pc:sldMk cId="0" sldId="259"/>
            <ac:spMk id="72" creationId="{00000000-0000-0000-0000-000000000000}"/>
          </ac:spMkLst>
        </pc:spChg>
      </pc:sldChg>
      <pc:sldChg chg="modSp mod replTag delTag">
        <pc:chgData name="Stringfellow, Kina F. DPI" userId="002858cf-6d8d-4f58-b096-3c8ddc1070aa" providerId="ADAL" clId="{51241D2D-F3E4-4B4F-BE4B-F07DE75E3406}" dt="2024-02-29T14:56:01.578" v="2416"/>
        <pc:sldMkLst>
          <pc:docMk/>
          <pc:sldMk cId="0" sldId="260"/>
        </pc:sldMkLst>
        <pc:spChg chg="mod">
          <ac:chgData name="Stringfellow, Kina F. DPI" userId="002858cf-6d8d-4f58-b096-3c8ddc1070aa" providerId="ADAL" clId="{51241D2D-F3E4-4B4F-BE4B-F07DE75E3406}" dt="2024-02-28T15:05:05.249" v="2292" actId="33553"/>
          <ac:spMkLst>
            <pc:docMk/>
            <pc:sldMk cId="0" sldId="260"/>
            <ac:spMk id="77" creationId="{00000000-0000-0000-0000-000000000000}"/>
          </ac:spMkLst>
        </pc:spChg>
        <pc:spChg chg="mod">
          <ac:chgData name="Stringfellow, Kina F. DPI" userId="002858cf-6d8d-4f58-b096-3c8ddc1070aa" providerId="ADAL" clId="{51241D2D-F3E4-4B4F-BE4B-F07DE75E3406}" dt="2024-02-28T15:00:41.665" v="2248" actId="948"/>
          <ac:spMkLst>
            <pc:docMk/>
            <pc:sldMk cId="0" sldId="260"/>
            <ac:spMk id="78" creationId="{00000000-0000-0000-0000-000000000000}"/>
          </ac:spMkLst>
        </pc:spChg>
        <pc:spChg chg="mod">
          <ac:chgData name="Stringfellow, Kina F. DPI" userId="002858cf-6d8d-4f58-b096-3c8ddc1070aa" providerId="ADAL" clId="{51241D2D-F3E4-4B4F-BE4B-F07DE75E3406}" dt="2024-02-28T13:40:52.931" v="1585" actId="1076"/>
          <ac:spMkLst>
            <pc:docMk/>
            <pc:sldMk cId="0" sldId="260"/>
            <ac:spMk id="79" creationId="{00000000-0000-0000-0000-000000000000}"/>
          </ac:spMkLst>
        </pc:spChg>
      </pc:sldChg>
      <pc:sldChg chg="modSp mod replTag delTag">
        <pc:chgData name="Stringfellow, Kina F. DPI" userId="002858cf-6d8d-4f58-b096-3c8ddc1070aa" providerId="ADAL" clId="{51241D2D-F3E4-4B4F-BE4B-F07DE75E3406}" dt="2024-02-28T15:05:08.029" v="2295" actId="33553"/>
        <pc:sldMkLst>
          <pc:docMk/>
          <pc:sldMk cId="0" sldId="261"/>
        </pc:sldMkLst>
        <pc:spChg chg="mod">
          <ac:chgData name="Stringfellow, Kina F. DPI" userId="002858cf-6d8d-4f58-b096-3c8ddc1070aa" providerId="ADAL" clId="{51241D2D-F3E4-4B4F-BE4B-F07DE75E3406}" dt="2024-02-28T15:05:08.029" v="2295" actId="33553"/>
          <ac:spMkLst>
            <pc:docMk/>
            <pc:sldMk cId="0" sldId="261"/>
            <ac:spMk id="84" creationId="{00000000-0000-0000-0000-000000000000}"/>
          </ac:spMkLst>
        </pc:spChg>
        <pc:spChg chg="mod">
          <ac:chgData name="Stringfellow, Kina F. DPI" userId="002858cf-6d8d-4f58-b096-3c8ddc1070aa" providerId="ADAL" clId="{51241D2D-F3E4-4B4F-BE4B-F07DE75E3406}" dt="2024-02-28T15:00:26.274" v="2243" actId="948"/>
          <ac:spMkLst>
            <pc:docMk/>
            <pc:sldMk cId="0" sldId="261"/>
            <ac:spMk id="85" creationId="{00000000-0000-0000-0000-000000000000}"/>
          </ac:spMkLst>
        </pc:spChg>
      </pc:sldChg>
      <pc:sldChg chg="modSp mod replTag delTag delCm">
        <pc:chgData name="Stringfellow, Kina F. DPI" userId="002858cf-6d8d-4f58-b096-3c8ddc1070aa" providerId="ADAL" clId="{51241D2D-F3E4-4B4F-BE4B-F07DE75E3406}" dt="2024-02-28T15:05:11.590" v="2298" actId="33553"/>
        <pc:sldMkLst>
          <pc:docMk/>
          <pc:sldMk cId="0" sldId="262"/>
        </pc:sldMkLst>
        <pc:spChg chg="mod">
          <ac:chgData name="Stringfellow, Kina F. DPI" userId="002858cf-6d8d-4f58-b096-3c8ddc1070aa" providerId="ADAL" clId="{51241D2D-F3E4-4B4F-BE4B-F07DE75E3406}" dt="2024-02-28T15:05:11.590" v="2298" actId="33553"/>
          <ac:spMkLst>
            <pc:docMk/>
            <pc:sldMk cId="0" sldId="262"/>
            <ac:spMk id="91" creationId="{00000000-0000-0000-0000-000000000000}"/>
          </ac:spMkLst>
        </pc:spChg>
        <pc:spChg chg="mod">
          <ac:chgData name="Stringfellow, Kina F. DPI" userId="002858cf-6d8d-4f58-b096-3c8ddc1070aa" providerId="ADAL" clId="{51241D2D-F3E4-4B4F-BE4B-F07DE75E3406}" dt="2024-02-28T15:00:09.295" v="2236" actId="948"/>
          <ac:spMkLst>
            <pc:docMk/>
            <pc:sldMk cId="0" sldId="262"/>
            <ac:spMk id="92" creationId="{00000000-0000-0000-0000-000000000000}"/>
          </ac:spMkLst>
        </pc:spChg>
        <pc:picChg chg="mod">
          <ac:chgData name="Stringfellow, Kina F. DPI" userId="002858cf-6d8d-4f58-b096-3c8ddc1070aa" providerId="ADAL" clId="{51241D2D-F3E4-4B4F-BE4B-F07DE75E3406}" dt="2024-02-28T13:44:37.648" v="1671" actId="14100"/>
          <ac:picMkLst>
            <pc:docMk/>
            <pc:sldMk cId="0" sldId="262"/>
            <ac:picMk id="93" creationId="{00000000-0000-0000-0000-000000000000}"/>
          </ac:picMkLst>
        </pc:picChg>
      </pc:sldChg>
      <pc:sldChg chg="modSp mod replTag delTag">
        <pc:chgData name="Stringfellow, Kina F. DPI" userId="002858cf-6d8d-4f58-b096-3c8ddc1070aa" providerId="ADAL" clId="{51241D2D-F3E4-4B4F-BE4B-F07DE75E3406}" dt="2024-02-28T15:07:30.784" v="2393" actId="13244"/>
        <pc:sldMkLst>
          <pc:docMk/>
          <pc:sldMk cId="0" sldId="263"/>
        </pc:sldMkLst>
        <pc:spChg chg="mod">
          <ac:chgData name="Stringfellow, Kina F. DPI" userId="002858cf-6d8d-4f58-b096-3c8ddc1070aa" providerId="ADAL" clId="{51241D2D-F3E4-4B4F-BE4B-F07DE75E3406}" dt="2024-02-28T14:59:46.289" v="2229" actId="948"/>
          <ac:spMkLst>
            <pc:docMk/>
            <pc:sldMk cId="0" sldId="263"/>
            <ac:spMk id="98" creationId="{00000000-0000-0000-0000-000000000000}"/>
          </ac:spMkLst>
        </pc:spChg>
        <pc:spChg chg="mod">
          <ac:chgData name="Stringfellow, Kina F. DPI" userId="002858cf-6d8d-4f58-b096-3c8ddc1070aa" providerId="ADAL" clId="{51241D2D-F3E4-4B4F-BE4B-F07DE75E3406}" dt="2024-02-28T15:07:30.784" v="2393" actId="13244"/>
          <ac:spMkLst>
            <pc:docMk/>
            <pc:sldMk cId="0" sldId="263"/>
            <ac:spMk id="99" creationId="{00000000-0000-0000-0000-000000000000}"/>
          </ac:spMkLst>
        </pc:spChg>
      </pc:sldChg>
      <pc:sldChg chg="addSp modSp mod replTag delTag">
        <pc:chgData name="Stringfellow, Kina F. DPI" userId="002858cf-6d8d-4f58-b096-3c8ddc1070aa" providerId="ADAL" clId="{51241D2D-F3E4-4B4F-BE4B-F07DE75E3406}" dt="2024-02-28T15:05:47.502" v="2335" actId="33553"/>
        <pc:sldMkLst>
          <pc:docMk/>
          <pc:sldMk cId="0" sldId="264"/>
        </pc:sldMkLst>
        <pc:spChg chg="add mod">
          <ac:chgData name="Stringfellow, Kina F. DPI" userId="002858cf-6d8d-4f58-b096-3c8ddc1070aa" providerId="ADAL" clId="{51241D2D-F3E4-4B4F-BE4B-F07DE75E3406}" dt="2024-02-28T15:05:47.502" v="2335" actId="33553"/>
          <ac:spMkLst>
            <pc:docMk/>
            <pc:sldMk cId="0" sldId="264"/>
            <ac:spMk id="2" creationId="{AE870B50-4BDA-26B8-7681-C42BEA4FDD75}"/>
          </ac:spMkLst>
        </pc:spChg>
        <pc:graphicFrameChg chg="mod modGraphic">
          <ac:chgData name="Stringfellow, Kina F. DPI" userId="002858cf-6d8d-4f58-b096-3c8ddc1070aa" providerId="ADAL" clId="{51241D2D-F3E4-4B4F-BE4B-F07DE75E3406}" dt="2024-02-28T15:01:47.666" v="2280" actId="13238"/>
          <ac:graphicFrameMkLst>
            <pc:docMk/>
            <pc:sldMk cId="0" sldId="264"/>
            <ac:graphicFrameMk id="104" creationId="{00000000-0000-0000-0000-000000000000}"/>
          </ac:graphicFrameMkLst>
        </pc:graphicFrameChg>
      </pc:sldChg>
      <pc:sldChg chg="modSp mod replTag delTag">
        <pc:chgData name="Stringfellow, Kina F. DPI" userId="002858cf-6d8d-4f58-b096-3c8ddc1070aa" providerId="ADAL" clId="{51241D2D-F3E4-4B4F-BE4B-F07DE75E3406}" dt="2024-02-28T15:05:52.894" v="2338" actId="33553"/>
        <pc:sldMkLst>
          <pc:docMk/>
          <pc:sldMk cId="0" sldId="265"/>
        </pc:sldMkLst>
        <pc:spChg chg="mod">
          <ac:chgData name="Stringfellow, Kina F. DPI" userId="002858cf-6d8d-4f58-b096-3c8ddc1070aa" providerId="ADAL" clId="{51241D2D-F3E4-4B4F-BE4B-F07DE75E3406}" dt="2024-02-28T15:05:52.894" v="2338" actId="33553"/>
          <ac:spMkLst>
            <pc:docMk/>
            <pc:sldMk cId="0" sldId="265"/>
            <ac:spMk id="109" creationId="{00000000-0000-0000-0000-000000000000}"/>
          </ac:spMkLst>
        </pc:spChg>
        <pc:spChg chg="mod">
          <ac:chgData name="Stringfellow, Kina F. DPI" userId="002858cf-6d8d-4f58-b096-3c8ddc1070aa" providerId="ADAL" clId="{51241D2D-F3E4-4B4F-BE4B-F07DE75E3406}" dt="2024-02-28T14:58:17.039" v="2196" actId="948"/>
          <ac:spMkLst>
            <pc:docMk/>
            <pc:sldMk cId="0" sldId="265"/>
            <ac:spMk id="110" creationId="{00000000-0000-0000-0000-000000000000}"/>
          </ac:spMkLst>
        </pc:spChg>
      </pc:sldChg>
      <pc:sldChg chg="modSp mod replTag delTag">
        <pc:chgData name="Stringfellow, Kina F. DPI" userId="002858cf-6d8d-4f58-b096-3c8ddc1070aa" providerId="ADAL" clId="{51241D2D-F3E4-4B4F-BE4B-F07DE75E3406}" dt="2024-02-28T15:05:59.433" v="2341" actId="33553"/>
        <pc:sldMkLst>
          <pc:docMk/>
          <pc:sldMk cId="0" sldId="266"/>
        </pc:sldMkLst>
        <pc:spChg chg="mod">
          <ac:chgData name="Stringfellow, Kina F. DPI" userId="002858cf-6d8d-4f58-b096-3c8ddc1070aa" providerId="ADAL" clId="{51241D2D-F3E4-4B4F-BE4B-F07DE75E3406}" dt="2024-02-28T15:05:59.433" v="2341" actId="33553"/>
          <ac:spMkLst>
            <pc:docMk/>
            <pc:sldMk cId="0" sldId="266"/>
            <ac:spMk id="115" creationId="{00000000-0000-0000-0000-000000000000}"/>
          </ac:spMkLst>
        </pc:spChg>
        <pc:spChg chg="mod">
          <ac:chgData name="Stringfellow, Kina F. DPI" userId="002858cf-6d8d-4f58-b096-3c8ddc1070aa" providerId="ADAL" clId="{51241D2D-F3E4-4B4F-BE4B-F07DE75E3406}" dt="2024-02-28T14:57:21.812" v="2177" actId="948"/>
          <ac:spMkLst>
            <pc:docMk/>
            <pc:sldMk cId="0" sldId="266"/>
            <ac:spMk id="116" creationId="{00000000-0000-0000-0000-000000000000}"/>
          </ac:spMkLst>
        </pc:spChg>
      </pc:sldChg>
      <pc:sldChg chg="modSp mod replTag delTag">
        <pc:chgData name="Stringfellow, Kina F. DPI" userId="002858cf-6d8d-4f58-b096-3c8ddc1070aa" providerId="ADAL" clId="{51241D2D-F3E4-4B4F-BE4B-F07DE75E3406}" dt="2024-02-28T15:06:02.186" v="2344" actId="33553"/>
        <pc:sldMkLst>
          <pc:docMk/>
          <pc:sldMk cId="0" sldId="267"/>
        </pc:sldMkLst>
        <pc:spChg chg="mod">
          <ac:chgData name="Stringfellow, Kina F. DPI" userId="002858cf-6d8d-4f58-b096-3c8ddc1070aa" providerId="ADAL" clId="{51241D2D-F3E4-4B4F-BE4B-F07DE75E3406}" dt="2024-02-28T15:06:02.186" v="2344" actId="33553"/>
          <ac:spMkLst>
            <pc:docMk/>
            <pc:sldMk cId="0" sldId="267"/>
            <ac:spMk id="122" creationId="{00000000-0000-0000-0000-000000000000}"/>
          </ac:spMkLst>
        </pc:spChg>
        <pc:spChg chg="mod">
          <ac:chgData name="Stringfellow, Kina F. DPI" userId="002858cf-6d8d-4f58-b096-3c8ddc1070aa" providerId="ADAL" clId="{51241D2D-F3E4-4B4F-BE4B-F07DE75E3406}" dt="2024-02-28T14:56:36.049" v="2165" actId="948"/>
          <ac:spMkLst>
            <pc:docMk/>
            <pc:sldMk cId="0" sldId="267"/>
            <ac:spMk id="123" creationId="{00000000-0000-0000-0000-000000000000}"/>
          </ac:spMkLst>
        </pc:spChg>
      </pc:sldChg>
      <pc:sldChg chg="modSp mod replTag delTag">
        <pc:chgData name="Stringfellow, Kina F. DPI" userId="002858cf-6d8d-4f58-b096-3c8ddc1070aa" providerId="ADAL" clId="{51241D2D-F3E4-4B4F-BE4B-F07DE75E3406}" dt="2024-02-28T15:06:05.902" v="2347" actId="33553"/>
        <pc:sldMkLst>
          <pc:docMk/>
          <pc:sldMk cId="0" sldId="268"/>
        </pc:sldMkLst>
        <pc:spChg chg="mod">
          <ac:chgData name="Stringfellow, Kina F. DPI" userId="002858cf-6d8d-4f58-b096-3c8ddc1070aa" providerId="ADAL" clId="{51241D2D-F3E4-4B4F-BE4B-F07DE75E3406}" dt="2024-02-28T15:06:05.902" v="2347" actId="33553"/>
          <ac:spMkLst>
            <pc:docMk/>
            <pc:sldMk cId="0" sldId="268"/>
            <ac:spMk id="128" creationId="{00000000-0000-0000-0000-000000000000}"/>
          </ac:spMkLst>
        </pc:spChg>
        <pc:spChg chg="mod">
          <ac:chgData name="Stringfellow, Kina F. DPI" userId="002858cf-6d8d-4f58-b096-3c8ddc1070aa" providerId="ADAL" clId="{51241D2D-F3E4-4B4F-BE4B-F07DE75E3406}" dt="2024-02-28T14:56:19.423" v="2158" actId="948"/>
          <ac:spMkLst>
            <pc:docMk/>
            <pc:sldMk cId="0" sldId="268"/>
            <ac:spMk id="129" creationId="{00000000-0000-0000-0000-000000000000}"/>
          </ac:spMkLst>
        </pc:spChg>
      </pc:sldChg>
      <pc:sldChg chg="modSp mod replTag delTag">
        <pc:chgData name="Stringfellow, Kina F. DPI" userId="002858cf-6d8d-4f58-b096-3c8ddc1070aa" providerId="ADAL" clId="{51241D2D-F3E4-4B4F-BE4B-F07DE75E3406}" dt="2024-02-28T15:06:09.561" v="2350" actId="33553"/>
        <pc:sldMkLst>
          <pc:docMk/>
          <pc:sldMk cId="0" sldId="269"/>
        </pc:sldMkLst>
        <pc:spChg chg="mod">
          <ac:chgData name="Stringfellow, Kina F. DPI" userId="002858cf-6d8d-4f58-b096-3c8ddc1070aa" providerId="ADAL" clId="{51241D2D-F3E4-4B4F-BE4B-F07DE75E3406}" dt="2024-02-28T15:06:09.561" v="2350" actId="33553"/>
          <ac:spMkLst>
            <pc:docMk/>
            <pc:sldMk cId="0" sldId="269"/>
            <ac:spMk id="134" creationId="{00000000-0000-0000-0000-000000000000}"/>
          </ac:spMkLst>
        </pc:spChg>
        <pc:spChg chg="mod">
          <ac:chgData name="Stringfellow, Kina F. DPI" userId="002858cf-6d8d-4f58-b096-3c8ddc1070aa" providerId="ADAL" clId="{51241D2D-F3E4-4B4F-BE4B-F07DE75E3406}" dt="2024-02-28T14:55:55.641" v="2150" actId="948"/>
          <ac:spMkLst>
            <pc:docMk/>
            <pc:sldMk cId="0" sldId="269"/>
            <ac:spMk id="135" creationId="{00000000-0000-0000-0000-000000000000}"/>
          </ac:spMkLst>
        </pc:spChg>
      </pc:sldChg>
      <pc:sldChg chg="modSp mod replTag delTag">
        <pc:chgData name="Stringfellow, Kina F. DPI" userId="002858cf-6d8d-4f58-b096-3c8ddc1070aa" providerId="ADAL" clId="{51241D2D-F3E4-4B4F-BE4B-F07DE75E3406}" dt="2024-02-28T15:06:12.829" v="2353" actId="33553"/>
        <pc:sldMkLst>
          <pc:docMk/>
          <pc:sldMk cId="0" sldId="270"/>
        </pc:sldMkLst>
        <pc:spChg chg="mod">
          <ac:chgData name="Stringfellow, Kina F. DPI" userId="002858cf-6d8d-4f58-b096-3c8ddc1070aa" providerId="ADAL" clId="{51241D2D-F3E4-4B4F-BE4B-F07DE75E3406}" dt="2024-02-28T15:06:12.829" v="2353" actId="33553"/>
          <ac:spMkLst>
            <pc:docMk/>
            <pc:sldMk cId="0" sldId="270"/>
            <ac:spMk id="141" creationId="{00000000-0000-0000-0000-000000000000}"/>
          </ac:spMkLst>
        </pc:spChg>
        <pc:spChg chg="mod">
          <ac:chgData name="Stringfellow, Kina F. DPI" userId="002858cf-6d8d-4f58-b096-3c8ddc1070aa" providerId="ADAL" clId="{51241D2D-F3E4-4B4F-BE4B-F07DE75E3406}" dt="2024-02-28T14:55:27.555" v="2141" actId="948"/>
          <ac:spMkLst>
            <pc:docMk/>
            <pc:sldMk cId="0" sldId="270"/>
            <ac:spMk id="142" creationId="{00000000-0000-0000-0000-000000000000}"/>
          </ac:spMkLst>
        </pc:spChg>
        <pc:picChg chg="mod">
          <ac:chgData name="Stringfellow, Kina F. DPI" userId="002858cf-6d8d-4f58-b096-3c8ddc1070aa" providerId="ADAL" clId="{51241D2D-F3E4-4B4F-BE4B-F07DE75E3406}" dt="2024-02-28T13:32:22.823" v="835" actId="1076"/>
          <ac:picMkLst>
            <pc:docMk/>
            <pc:sldMk cId="0" sldId="270"/>
            <ac:picMk id="143" creationId="{00000000-0000-0000-0000-000000000000}"/>
          </ac:picMkLst>
        </pc:picChg>
      </pc:sldChg>
      <pc:sldChg chg="addSp delSp modSp mod replTag delTag">
        <pc:chgData name="Stringfellow, Kina F. DPI" userId="002858cf-6d8d-4f58-b096-3c8ddc1070aa" providerId="ADAL" clId="{51241D2D-F3E4-4B4F-BE4B-F07DE75E3406}" dt="2024-02-28T15:06:15.494" v="2356" actId="33553"/>
        <pc:sldMkLst>
          <pc:docMk/>
          <pc:sldMk cId="0" sldId="271"/>
        </pc:sldMkLst>
        <pc:spChg chg="add mod">
          <ac:chgData name="Stringfellow, Kina F. DPI" userId="002858cf-6d8d-4f58-b096-3c8ddc1070aa" providerId="ADAL" clId="{51241D2D-F3E4-4B4F-BE4B-F07DE75E3406}" dt="2024-02-28T15:06:15.494" v="2356" actId="33553"/>
          <ac:spMkLst>
            <pc:docMk/>
            <pc:sldMk cId="0" sldId="271"/>
            <ac:spMk id="3" creationId="{4FC32A88-045F-54F9-E7AD-665AA5AAB137}"/>
          </ac:spMkLst>
        </pc:spChg>
        <pc:spChg chg="add mod">
          <ac:chgData name="Stringfellow, Kina F. DPI" userId="002858cf-6d8d-4f58-b096-3c8ddc1070aa" providerId="ADAL" clId="{51241D2D-F3E4-4B4F-BE4B-F07DE75E3406}" dt="2024-02-28T14:54:45.532" v="2122" actId="948"/>
          <ac:spMkLst>
            <pc:docMk/>
            <pc:sldMk cId="0" sldId="271"/>
            <ac:spMk id="4" creationId="{DFAF9FC7-2EA0-9502-6D31-47657E1E08A3}"/>
          </ac:spMkLst>
        </pc:spChg>
        <pc:spChg chg="mod">
          <ac:chgData name="Stringfellow, Kina F. DPI" userId="002858cf-6d8d-4f58-b096-3c8ddc1070aa" providerId="ADAL" clId="{51241D2D-F3E4-4B4F-BE4B-F07DE75E3406}" dt="2024-02-27T17:46:10.702" v="15" actId="27636"/>
          <ac:spMkLst>
            <pc:docMk/>
            <pc:sldMk cId="0" sldId="271"/>
            <ac:spMk id="148" creationId="{00000000-0000-0000-0000-000000000000}"/>
          </ac:spMkLst>
        </pc:spChg>
        <pc:graphicFrameChg chg="del mod modGraphic">
          <ac:chgData name="Stringfellow, Kina F. DPI" userId="002858cf-6d8d-4f58-b096-3c8ddc1070aa" providerId="ADAL" clId="{51241D2D-F3E4-4B4F-BE4B-F07DE75E3406}" dt="2024-02-28T13:53:01.931" v="1861" actId="478"/>
          <ac:graphicFrameMkLst>
            <pc:docMk/>
            <pc:sldMk cId="0" sldId="271"/>
            <ac:graphicFrameMk id="149" creationId="{00000000-0000-0000-0000-000000000000}"/>
          </ac:graphicFrameMkLst>
        </pc:graphicFrameChg>
      </pc:sldChg>
      <pc:sldChg chg="modSp mod replTag delTag">
        <pc:chgData name="Stringfellow, Kina F. DPI" userId="002858cf-6d8d-4f58-b096-3c8ddc1070aa" providerId="ADAL" clId="{51241D2D-F3E4-4B4F-BE4B-F07DE75E3406}" dt="2024-02-28T15:06:19.715" v="2359" actId="33553"/>
        <pc:sldMkLst>
          <pc:docMk/>
          <pc:sldMk cId="0" sldId="272"/>
        </pc:sldMkLst>
        <pc:spChg chg="mod">
          <ac:chgData name="Stringfellow, Kina F. DPI" userId="002858cf-6d8d-4f58-b096-3c8ddc1070aa" providerId="ADAL" clId="{51241D2D-F3E4-4B4F-BE4B-F07DE75E3406}" dt="2024-02-28T15:06:19.715" v="2359" actId="33553"/>
          <ac:spMkLst>
            <pc:docMk/>
            <pc:sldMk cId="0" sldId="272"/>
            <ac:spMk id="155" creationId="{00000000-0000-0000-0000-000000000000}"/>
          </ac:spMkLst>
        </pc:spChg>
        <pc:spChg chg="mod">
          <ac:chgData name="Stringfellow, Kina F. DPI" userId="002858cf-6d8d-4f58-b096-3c8ddc1070aa" providerId="ADAL" clId="{51241D2D-F3E4-4B4F-BE4B-F07DE75E3406}" dt="2024-02-28T14:54:05.373" v="2112" actId="948"/>
          <ac:spMkLst>
            <pc:docMk/>
            <pc:sldMk cId="0" sldId="272"/>
            <ac:spMk id="156" creationId="{00000000-0000-0000-0000-000000000000}"/>
          </ac:spMkLst>
        </pc:spChg>
        <pc:picChg chg="mod">
          <ac:chgData name="Stringfellow, Kina F. DPI" userId="002858cf-6d8d-4f58-b096-3c8ddc1070aa" providerId="ADAL" clId="{51241D2D-F3E4-4B4F-BE4B-F07DE75E3406}" dt="2024-02-28T13:32:31.374" v="842" actId="962"/>
          <ac:picMkLst>
            <pc:docMk/>
            <pc:sldMk cId="0" sldId="272"/>
            <ac:picMk id="157" creationId="{00000000-0000-0000-0000-000000000000}"/>
          </ac:picMkLst>
        </pc:picChg>
      </pc:sldChg>
      <pc:sldChg chg="modSp mod replTag delTag">
        <pc:chgData name="Stringfellow, Kina F. DPI" userId="002858cf-6d8d-4f58-b096-3c8ddc1070aa" providerId="ADAL" clId="{51241D2D-F3E4-4B4F-BE4B-F07DE75E3406}" dt="2024-02-28T15:06:21.940" v="2362" actId="33553"/>
        <pc:sldMkLst>
          <pc:docMk/>
          <pc:sldMk cId="0" sldId="273"/>
        </pc:sldMkLst>
        <pc:spChg chg="mod">
          <ac:chgData name="Stringfellow, Kina F. DPI" userId="002858cf-6d8d-4f58-b096-3c8ddc1070aa" providerId="ADAL" clId="{51241D2D-F3E4-4B4F-BE4B-F07DE75E3406}" dt="2024-02-28T15:06:21.940" v="2362" actId="33553"/>
          <ac:spMkLst>
            <pc:docMk/>
            <pc:sldMk cId="0" sldId="273"/>
            <ac:spMk id="162" creationId="{00000000-0000-0000-0000-000000000000}"/>
          </ac:spMkLst>
        </pc:spChg>
        <pc:spChg chg="mod">
          <ac:chgData name="Stringfellow, Kina F. DPI" userId="002858cf-6d8d-4f58-b096-3c8ddc1070aa" providerId="ADAL" clId="{51241D2D-F3E4-4B4F-BE4B-F07DE75E3406}" dt="2024-02-28T13:57:10.690" v="1975" actId="255"/>
          <ac:spMkLst>
            <pc:docMk/>
            <pc:sldMk cId="0" sldId="273"/>
            <ac:spMk id="163" creationId="{00000000-0000-0000-0000-000000000000}"/>
          </ac:spMkLst>
        </pc:spChg>
        <pc:picChg chg="mod">
          <ac:chgData name="Stringfellow, Kina F. DPI" userId="002858cf-6d8d-4f58-b096-3c8ddc1070aa" providerId="ADAL" clId="{51241D2D-F3E4-4B4F-BE4B-F07DE75E3406}" dt="2024-02-28T13:54:02.644" v="1881" actId="1076"/>
          <ac:picMkLst>
            <pc:docMk/>
            <pc:sldMk cId="0" sldId="273"/>
            <ac:picMk id="164" creationId="{00000000-0000-0000-0000-000000000000}"/>
          </ac:picMkLst>
        </pc:picChg>
      </pc:sldChg>
      <pc:sldChg chg="modSp mod replTag delTag">
        <pc:chgData name="Stringfellow, Kina F. DPI" userId="002858cf-6d8d-4f58-b096-3c8ddc1070aa" providerId="ADAL" clId="{51241D2D-F3E4-4B4F-BE4B-F07DE75E3406}" dt="2024-02-28T15:06:25.198" v="2365" actId="33553"/>
        <pc:sldMkLst>
          <pc:docMk/>
          <pc:sldMk cId="0" sldId="274"/>
        </pc:sldMkLst>
        <pc:spChg chg="mod">
          <ac:chgData name="Stringfellow, Kina F. DPI" userId="002858cf-6d8d-4f58-b096-3c8ddc1070aa" providerId="ADAL" clId="{51241D2D-F3E4-4B4F-BE4B-F07DE75E3406}" dt="2024-02-28T15:06:25.198" v="2365" actId="33553"/>
          <ac:spMkLst>
            <pc:docMk/>
            <pc:sldMk cId="0" sldId="274"/>
            <ac:spMk id="169" creationId="{00000000-0000-0000-0000-000000000000}"/>
          </ac:spMkLst>
        </pc:spChg>
        <pc:spChg chg="mod">
          <ac:chgData name="Stringfellow, Kina F. DPI" userId="002858cf-6d8d-4f58-b096-3c8ddc1070aa" providerId="ADAL" clId="{51241D2D-F3E4-4B4F-BE4B-F07DE75E3406}" dt="2024-02-28T13:57:19.096" v="1980" actId="255"/>
          <ac:spMkLst>
            <pc:docMk/>
            <pc:sldMk cId="0" sldId="274"/>
            <ac:spMk id="170" creationId="{00000000-0000-0000-0000-000000000000}"/>
          </ac:spMkLst>
        </pc:spChg>
        <pc:picChg chg="mod">
          <ac:chgData name="Stringfellow, Kina F. DPI" userId="002858cf-6d8d-4f58-b096-3c8ddc1070aa" providerId="ADAL" clId="{51241D2D-F3E4-4B4F-BE4B-F07DE75E3406}" dt="2024-02-28T13:54:16.853" v="1889" actId="1076"/>
          <ac:picMkLst>
            <pc:docMk/>
            <pc:sldMk cId="0" sldId="274"/>
            <ac:picMk id="3" creationId="{F6BA9446-CDCB-DBD1-7B59-9F8E1F3C62C5}"/>
          </ac:picMkLst>
        </pc:picChg>
      </pc:sldChg>
      <pc:sldChg chg="modSp mod replTag delTag">
        <pc:chgData name="Stringfellow, Kina F. DPI" userId="002858cf-6d8d-4f58-b096-3c8ddc1070aa" providerId="ADAL" clId="{51241D2D-F3E4-4B4F-BE4B-F07DE75E3406}" dt="2024-02-28T15:06:28.291" v="2368" actId="33553"/>
        <pc:sldMkLst>
          <pc:docMk/>
          <pc:sldMk cId="0" sldId="275"/>
        </pc:sldMkLst>
        <pc:spChg chg="mod">
          <ac:chgData name="Stringfellow, Kina F. DPI" userId="002858cf-6d8d-4f58-b096-3c8ddc1070aa" providerId="ADAL" clId="{51241D2D-F3E4-4B4F-BE4B-F07DE75E3406}" dt="2024-02-28T15:06:28.291" v="2368" actId="33553"/>
          <ac:spMkLst>
            <pc:docMk/>
            <pc:sldMk cId="0" sldId="275"/>
            <ac:spMk id="176" creationId="{00000000-0000-0000-0000-000000000000}"/>
          </ac:spMkLst>
        </pc:spChg>
        <pc:spChg chg="mod">
          <ac:chgData name="Stringfellow, Kina F. DPI" userId="002858cf-6d8d-4f58-b096-3c8ddc1070aa" providerId="ADAL" clId="{51241D2D-F3E4-4B4F-BE4B-F07DE75E3406}" dt="2024-02-28T14:55:03.476" v="2129" actId="948"/>
          <ac:spMkLst>
            <pc:docMk/>
            <pc:sldMk cId="0" sldId="275"/>
            <ac:spMk id="177" creationId="{00000000-0000-0000-0000-000000000000}"/>
          </ac:spMkLst>
        </pc:spChg>
      </pc:sldChg>
      <pc:sldChg chg="modSp mod replTag delTag delCm">
        <pc:chgData name="Stringfellow, Kina F. DPI" userId="002858cf-6d8d-4f58-b096-3c8ddc1070aa" providerId="ADAL" clId="{51241D2D-F3E4-4B4F-BE4B-F07DE75E3406}" dt="2024-02-28T15:08:31.424" v="2406" actId="13244"/>
        <pc:sldMkLst>
          <pc:docMk/>
          <pc:sldMk cId="0" sldId="276"/>
        </pc:sldMkLst>
        <pc:spChg chg="mod">
          <ac:chgData name="Stringfellow, Kina F. DPI" userId="002858cf-6d8d-4f58-b096-3c8ddc1070aa" providerId="ADAL" clId="{51241D2D-F3E4-4B4F-BE4B-F07DE75E3406}" dt="2024-02-28T15:07:45.039" v="2398" actId="13244"/>
          <ac:spMkLst>
            <pc:docMk/>
            <pc:sldMk cId="0" sldId="276"/>
            <ac:spMk id="182" creationId="{00000000-0000-0000-0000-000000000000}"/>
          </ac:spMkLst>
        </pc:spChg>
        <pc:spChg chg="mod">
          <ac:chgData name="Stringfellow, Kina F. DPI" userId="002858cf-6d8d-4f58-b096-3c8ddc1070aa" providerId="ADAL" clId="{51241D2D-F3E4-4B4F-BE4B-F07DE75E3406}" dt="2024-02-28T15:07:42.489" v="2397" actId="13244"/>
          <ac:spMkLst>
            <pc:docMk/>
            <pc:sldMk cId="0" sldId="276"/>
            <ac:spMk id="183" creationId="{00000000-0000-0000-0000-000000000000}"/>
          </ac:spMkLst>
        </pc:spChg>
        <pc:spChg chg="mod">
          <ac:chgData name="Stringfellow, Kina F. DPI" userId="002858cf-6d8d-4f58-b096-3c8ddc1070aa" providerId="ADAL" clId="{51241D2D-F3E4-4B4F-BE4B-F07DE75E3406}" dt="2024-02-28T14:50:59.357" v="2063" actId="2711"/>
          <ac:spMkLst>
            <pc:docMk/>
            <pc:sldMk cId="0" sldId="276"/>
            <ac:spMk id="184" creationId="{00000000-0000-0000-0000-000000000000}"/>
          </ac:spMkLst>
        </pc:spChg>
        <pc:spChg chg="mod">
          <ac:chgData name="Stringfellow, Kina F. DPI" userId="002858cf-6d8d-4f58-b096-3c8ddc1070aa" providerId="ADAL" clId="{51241D2D-F3E4-4B4F-BE4B-F07DE75E3406}" dt="2024-02-28T15:07:40.382" v="2396" actId="13244"/>
          <ac:spMkLst>
            <pc:docMk/>
            <pc:sldMk cId="0" sldId="276"/>
            <ac:spMk id="185" creationId="{00000000-0000-0000-0000-000000000000}"/>
          </ac:spMkLst>
        </pc:spChg>
        <pc:spChg chg="mod">
          <ac:chgData name="Stringfellow, Kina F. DPI" userId="002858cf-6d8d-4f58-b096-3c8ddc1070aa" providerId="ADAL" clId="{51241D2D-F3E4-4B4F-BE4B-F07DE75E3406}" dt="2024-02-28T15:07:52.717" v="2399" actId="13244"/>
          <ac:spMkLst>
            <pc:docMk/>
            <pc:sldMk cId="0" sldId="276"/>
            <ac:spMk id="186" creationId="{00000000-0000-0000-0000-000000000000}"/>
          </ac:spMkLst>
        </pc:spChg>
        <pc:spChg chg="mod">
          <ac:chgData name="Stringfellow, Kina F. DPI" userId="002858cf-6d8d-4f58-b096-3c8ddc1070aa" providerId="ADAL" clId="{51241D2D-F3E4-4B4F-BE4B-F07DE75E3406}" dt="2024-02-28T14:51:24.180" v="2067" actId="14100"/>
          <ac:spMkLst>
            <pc:docMk/>
            <pc:sldMk cId="0" sldId="276"/>
            <ac:spMk id="187" creationId="{00000000-0000-0000-0000-000000000000}"/>
          </ac:spMkLst>
        </pc:spChg>
        <pc:spChg chg="mod">
          <ac:chgData name="Stringfellow, Kina F. DPI" userId="002858cf-6d8d-4f58-b096-3c8ddc1070aa" providerId="ADAL" clId="{51241D2D-F3E4-4B4F-BE4B-F07DE75E3406}" dt="2024-02-28T15:08:31.424" v="2406" actId="13244"/>
          <ac:spMkLst>
            <pc:docMk/>
            <pc:sldMk cId="0" sldId="276"/>
            <ac:spMk id="188" creationId="{00000000-0000-0000-0000-000000000000}"/>
          </ac:spMkLst>
        </pc:spChg>
        <pc:spChg chg="mod">
          <ac:chgData name="Stringfellow, Kina F. DPI" userId="002858cf-6d8d-4f58-b096-3c8ddc1070aa" providerId="ADAL" clId="{51241D2D-F3E4-4B4F-BE4B-F07DE75E3406}" dt="2024-02-28T14:52:10.927" v="2077" actId="14100"/>
          <ac:spMkLst>
            <pc:docMk/>
            <pc:sldMk cId="0" sldId="276"/>
            <ac:spMk id="192" creationId="{00000000-0000-0000-0000-000000000000}"/>
          </ac:spMkLst>
        </pc:spChg>
        <pc:spChg chg="mod">
          <ac:chgData name="Stringfellow, Kina F. DPI" userId="002858cf-6d8d-4f58-b096-3c8ddc1070aa" providerId="ADAL" clId="{51241D2D-F3E4-4B4F-BE4B-F07DE75E3406}" dt="2024-02-28T15:08:03.883" v="2401" actId="13244"/>
          <ac:spMkLst>
            <pc:docMk/>
            <pc:sldMk cId="0" sldId="276"/>
            <ac:spMk id="193" creationId="{00000000-0000-0000-0000-000000000000}"/>
          </ac:spMkLst>
        </pc:spChg>
        <pc:spChg chg="mod">
          <ac:chgData name="Stringfellow, Kina F. DPI" userId="002858cf-6d8d-4f58-b096-3c8ddc1070aa" providerId="ADAL" clId="{51241D2D-F3E4-4B4F-BE4B-F07DE75E3406}" dt="2024-02-28T15:08:26.292" v="2404" actId="13244"/>
          <ac:spMkLst>
            <pc:docMk/>
            <pc:sldMk cId="0" sldId="276"/>
            <ac:spMk id="194" creationId="{00000000-0000-0000-0000-000000000000}"/>
          </ac:spMkLst>
        </pc:spChg>
        <pc:spChg chg="mod">
          <ac:chgData name="Stringfellow, Kina F. DPI" userId="002858cf-6d8d-4f58-b096-3c8ddc1070aa" providerId="ADAL" clId="{51241D2D-F3E4-4B4F-BE4B-F07DE75E3406}" dt="2024-02-28T15:08:29.666" v="2405" actId="13244"/>
          <ac:spMkLst>
            <pc:docMk/>
            <pc:sldMk cId="0" sldId="276"/>
            <ac:spMk id="195" creationId="{00000000-0000-0000-0000-000000000000}"/>
          </ac:spMkLst>
        </pc:spChg>
        <pc:spChg chg="mod">
          <ac:chgData name="Stringfellow, Kina F. DPI" userId="002858cf-6d8d-4f58-b096-3c8ddc1070aa" providerId="ADAL" clId="{51241D2D-F3E4-4B4F-BE4B-F07DE75E3406}" dt="2024-02-28T15:08:22.348" v="2403" actId="13244"/>
          <ac:spMkLst>
            <pc:docMk/>
            <pc:sldMk cId="0" sldId="276"/>
            <ac:spMk id="196" creationId="{00000000-0000-0000-0000-000000000000}"/>
          </ac:spMkLst>
        </pc:spChg>
        <pc:spChg chg="mod">
          <ac:chgData name="Stringfellow, Kina F. DPI" userId="002858cf-6d8d-4f58-b096-3c8ddc1070aa" providerId="ADAL" clId="{51241D2D-F3E4-4B4F-BE4B-F07DE75E3406}" dt="2024-02-28T15:08:09.852" v="2402" actId="13244"/>
          <ac:spMkLst>
            <pc:docMk/>
            <pc:sldMk cId="0" sldId="276"/>
            <ac:spMk id="197" creationId="{00000000-0000-0000-0000-000000000000}"/>
          </ac:spMkLst>
        </pc:spChg>
        <pc:cxnChg chg="mod">
          <ac:chgData name="Stringfellow, Kina F. DPI" userId="002858cf-6d8d-4f58-b096-3c8ddc1070aa" providerId="ADAL" clId="{51241D2D-F3E4-4B4F-BE4B-F07DE75E3406}" dt="2024-02-28T15:01:27.944" v="2271" actId="962"/>
          <ac:cxnSpMkLst>
            <pc:docMk/>
            <pc:sldMk cId="0" sldId="276"/>
            <ac:cxnSpMk id="189" creationId="{00000000-0000-0000-0000-000000000000}"/>
          </ac:cxnSpMkLst>
        </pc:cxnChg>
        <pc:cxnChg chg="mod">
          <ac:chgData name="Stringfellow, Kina F. DPI" userId="002858cf-6d8d-4f58-b096-3c8ddc1070aa" providerId="ADAL" clId="{51241D2D-F3E4-4B4F-BE4B-F07DE75E3406}" dt="2024-02-28T15:01:29.955" v="2272" actId="962"/>
          <ac:cxnSpMkLst>
            <pc:docMk/>
            <pc:sldMk cId="0" sldId="276"/>
            <ac:cxnSpMk id="190" creationId="{00000000-0000-0000-0000-000000000000}"/>
          </ac:cxnSpMkLst>
        </pc:cxnChg>
        <pc:cxnChg chg="mod">
          <ac:chgData name="Stringfellow, Kina F. DPI" userId="002858cf-6d8d-4f58-b096-3c8ddc1070aa" providerId="ADAL" clId="{51241D2D-F3E4-4B4F-BE4B-F07DE75E3406}" dt="2024-02-28T15:01:32.505" v="2273" actId="962"/>
          <ac:cxnSpMkLst>
            <pc:docMk/>
            <pc:sldMk cId="0" sldId="276"/>
            <ac:cxnSpMk id="191" creationId="{00000000-0000-0000-0000-000000000000}"/>
          </ac:cxnSpMkLst>
        </pc:cxnChg>
        <pc:cxnChg chg="mod">
          <ac:chgData name="Stringfellow, Kina F. DPI" userId="002858cf-6d8d-4f58-b096-3c8ddc1070aa" providerId="ADAL" clId="{51241D2D-F3E4-4B4F-BE4B-F07DE75E3406}" dt="2024-02-28T15:01:35.383" v="2274" actId="962"/>
          <ac:cxnSpMkLst>
            <pc:docMk/>
            <pc:sldMk cId="0" sldId="276"/>
            <ac:cxnSpMk id="198" creationId="{00000000-0000-0000-0000-000000000000}"/>
          </ac:cxnSpMkLst>
        </pc:cxnChg>
        <pc:cxnChg chg="mod">
          <ac:chgData name="Stringfellow, Kina F. DPI" userId="002858cf-6d8d-4f58-b096-3c8ddc1070aa" providerId="ADAL" clId="{51241D2D-F3E4-4B4F-BE4B-F07DE75E3406}" dt="2024-02-28T15:01:37.848" v="2275" actId="962"/>
          <ac:cxnSpMkLst>
            <pc:docMk/>
            <pc:sldMk cId="0" sldId="276"/>
            <ac:cxnSpMk id="199" creationId="{00000000-0000-0000-0000-000000000000}"/>
          </ac:cxnSpMkLst>
        </pc:cxnChg>
        <pc:cxnChg chg="mod">
          <ac:chgData name="Stringfellow, Kina F. DPI" userId="002858cf-6d8d-4f58-b096-3c8ddc1070aa" providerId="ADAL" clId="{51241D2D-F3E4-4B4F-BE4B-F07DE75E3406}" dt="2024-02-28T15:01:42.508" v="2277" actId="962"/>
          <ac:cxnSpMkLst>
            <pc:docMk/>
            <pc:sldMk cId="0" sldId="276"/>
            <ac:cxnSpMk id="200" creationId="{00000000-0000-0000-0000-000000000000}"/>
          </ac:cxnSpMkLst>
        </pc:cxnChg>
        <pc:cxnChg chg="mod">
          <ac:chgData name="Stringfellow, Kina F. DPI" userId="002858cf-6d8d-4f58-b096-3c8ddc1070aa" providerId="ADAL" clId="{51241D2D-F3E4-4B4F-BE4B-F07DE75E3406}" dt="2024-02-28T15:01:39.943" v="2276" actId="962"/>
          <ac:cxnSpMkLst>
            <pc:docMk/>
            <pc:sldMk cId="0" sldId="276"/>
            <ac:cxnSpMk id="201" creationId="{00000000-0000-0000-0000-000000000000}"/>
          </ac:cxnSpMkLst>
        </pc:cxnChg>
      </pc:sldChg>
      <pc:sldChg chg="modSp mod replTag delTag">
        <pc:chgData name="Stringfellow, Kina F. DPI" userId="002858cf-6d8d-4f58-b096-3c8ddc1070aa" providerId="ADAL" clId="{51241D2D-F3E4-4B4F-BE4B-F07DE75E3406}" dt="2024-02-28T15:06:37.097" v="2374" actId="33553"/>
        <pc:sldMkLst>
          <pc:docMk/>
          <pc:sldMk cId="0" sldId="277"/>
        </pc:sldMkLst>
        <pc:spChg chg="mod">
          <ac:chgData name="Stringfellow, Kina F. DPI" userId="002858cf-6d8d-4f58-b096-3c8ddc1070aa" providerId="ADAL" clId="{51241D2D-F3E4-4B4F-BE4B-F07DE75E3406}" dt="2024-02-28T15:06:37.097" v="2374" actId="33553"/>
          <ac:spMkLst>
            <pc:docMk/>
            <pc:sldMk cId="0" sldId="277"/>
            <ac:spMk id="206" creationId="{00000000-0000-0000-0000-000000000000}"/>
          </ac:spMkLst>
        </pc:spChg>
        <pc:spChg chg="mod">
          <ac:chgData name="Stringfellow, Kina F. DPI" userId="002858cf-6d8d-4f58-b096-3c8ddc1070aa" providerId="ADAL" clId="{51241D2D-F3E4-4B4F-BE4B-F07DE75E3406}" dt="2024-02-28T13:57:38.727" v="1991" actId="2710"/>
          <ac:spMkLst>
            <pc:docMk/>
            <pc:sldMk cId="0" sldId="277"/>
            <ac:spMk id="207" creationId="{00000000-0000-0000-0000-000000000000}"/>
          </ac:spMkLst>
        </pc:spChg>
        <pc:picChg chg="mod">
          <ac:chgData name="Stringfellow, Kina F. DPI" userId="002858cf-6d8d-4f58-b096-3c8ddc1070aa" providerId="ADAL" clId="{51241D2D-F3E4-4B4F-BE4B-F07DE75E3406}" dt="2024-02-28T13:34:09.996" v="1174" actId="1582"/>
          <ac:picMkLst>
            <pc:docMk/>
            <pc:sldMk cId="0" sldId="277"/>
            <ac:picMk id="208" creationId="{00000000-0000-0000-0000-000000000000}"/>
          </ac:picMkLst>
        </pc:picChg>
      </pc:sldChg>
      <pc:sldChg chg="modSp mod replTag delTag">
        <pc:chgData name="Stringfellow, Kina F. DPI" userId="002858cf-6d8d-4f58-b096-3c8ddc1070aa" providerId="ADAL" clId="{51241D2D-F3E4-4B4F-BE4B-F07DE75E3406}" dt="2024-02-28T15:06:40.156" v="2377" actId="33553"/>
        <pc:sldMkLst>
          <pc:docMk/>
          <pc:sldMk cId="0" sldId="278"/>
        </pc:sldMkLst>
        <pc:spChg chg="mod">
          <ac:chgData name="Stringfellow, Kina F. DPI" userId="002858cf-6d8d-4f58-b096-3c8ddc1070aa" providerId="ADAL" clId="{51241D2D-F3E4-4B4F-BE4B-F07DE75E3406}" dt="2024-02-28T15:06:40.156" v="2377" actId="33553"/>
          <ac:spMkLst>
            <pc:docMk/>
            <pc:sldMk cId="0" sldId="278"/>
            <ac:spMk id="213" creationId="{00000000-0000-0000-0000-000000000000}"/>
          </ac:spMkLst>
        </pc:spChg>
        <pc:spChg chg="mod">
          <ac:chgData name="Stringfellow, Kina F. DPI" userId="002858cf-6d8d-4f58-b096-3c8ddc1070aa" providerId="ADAL" clId="{51241D2D-F3E4-4B4F-BE4B-F07DE75E3406}" dt="2024-02-28T13:57:58.547" v="1999" actId="14100"/>
          <ac:spMkLst>
            <pc:docMk/>
            <pc:sldMk cId="0" sldId="278"/>
            <ac:spMk id="214" creationId="{00000000-0000-0000-0000-000000000000}"/>
          </ac:spMkLst>
        </pc:spChg>
        <pc:picChg chg="mod">
          <ac:chgData name="Stringfellow, Kina F. DPI" userId="002858cf-6d8d-4f58-b096-3c8ddc1070aa" providerId="ADAL" clId="{51241D2D-F3E4-4B4F-BE4B-F07DE75E3406}" dt="2024-02-28T13:58:01.645" v="2000" actId="1076"/>
          <ac:picMkLst>
            <pc:docMk/>
            <pc:sldMk cId="0" sldId="278"/>
            <ac:picMk id="3" creationId="{F9D54AC4-4BBC-AA7D-A9C3-B7F106EA4FE5}"/>
          </ac:picMkLst>
        </pc:picChg>
      </pc:sldChg>
      <pc:sldChg chg="modSp del mod replTag delTag">
        <pc:chgData name="Stringfellow, Kina F. DPI" userId="002858cf-6d8d-4f58-b096-3c8ddc1070aa" providerId="ADAL" clId="{51241D2D-F3E4-4B4F-BE4B-F07DE75E3406}" dt="2024-02-28T13:36:48.918" v="1504" actId="47"/>
        <pc:sldMkLst>
          <pc:docMk/>
          <pc:sldMk cId="0" sldId="280"/>
        </pc:sldMkLst>
        <pc:spChg chg="mod">
          <ac:chgData name="Stringfellow, Kina F. DPI" userId="002858cf-6d8d-4f58-b096-3c8ddc1070aa" providerId="ADAL" clId="{51241D2D-F3E4-4B4F-BE4B-F07DE75E3406}" dt="2024-02-28T13:28:37.482" v="389" actId="948"/>
          <ac:spMkLst>
            <pc:docMk/>
            <pc:sldMk cId="0" sldId="280"/>
            <ac:spMk id="227" creationId="{00000000-0000-0000-0000-000000000000}"/>
          </ac:spMkLst>
        </pc:spChg>
        <pc:picChg chg="mod">
          <ac:chgData name="Stringfellow, Kina F. DPI" userId="002858cf-6d8d-4f58-b096-3c8ddc1070aa" providerId="ADAL" clId="{51241D2D-F3E4-4B4F-BE4B-F07DE75E3406}" dt="2024-02-28T13:36:00.495" v="1477" actId="962"/>
          <ac:picMkLst>
            <pc:docMk/>
            <pc:sldMk cId="0" sldId="280"/>
            <ac:picMk id="229" creationId="{00000000-0000-0000-0000-000000000000}"/>
          </ac:picMkLst>
        </pc:picChg>
      </pc:sldChg>
      <pc:sldChg chg="modSp mod ord replTag delTag delCm">
        <pc:chgData name="Stringfellow, Kina F. DPI" userId="002858cf-6d8d-4f58-b096-3c8ddc1070aa" providerId="ADAL" clId="{51241D2D-F3E4-4B4F-BE4B-F07DE75E3406}" dt="2024-02-28T15:06:48.157" v="2383" actId="33553"/>
        <pc:sldMkLst>
          <pc:docMk/>
          <pc:sldMk cId="0" sldId="281"/>
        </pc:sldMkLst>
        <pc:spChg chg="mod">
          <ac:chgData name="Stringfellow, Kina F. DPI" userId="002858cf-6d8d-4f58-b096-3c8ddc1070aa" providerId="ADAL" clId="{51241D2D-F3E4-4B4F-BE4B-F07DE75E3406}" dt="2024-02-28T15:06:48.157" v="2383" actId="33553"/>
          <ac:spMkLst>
            <pc:docMk/>
            <pc:sldMk cId="0" sldId="281"/>
            <ac:spMk id="234" creationId="{00000000-0000-0000-0000-000000000000}"/>
          </ac:spMkLst>
        </pc:spChg>
        <pc:spChg chg="mod">
          <ac:chgData name="Stringfellow, Kina F. DPI" userId="002858cf-6d8d-4f58-b096-3c8ddc1070aa" providerId="ADAL" clId="{51241D2D-F3E4-4B4F-BE4B-F07DE75E3406}" dt="2024-02-28T14:28:21.844" v="2043" actId="948"/>
          <ac:spMkLst>
            <pc:docMk/>
            <pc:sldMk cId="0" sldId="281"/>
            <ac:spMk id="235" creationId="{00000000-0000-0000-0000-000000000000}"/>
          </ac:spMkLst>
        </pc:spChg>
      </pc:sldChg>
      <pc:sldChg chg="modSp del mod replTag delTag">
        <pc:chgData name="Stringfellow, Kina F. DPI" userId="002858cf-6d8d-4f58-b096-3c8ddc1070aa" providerId="ADAL" clId="{51241D2D-F3E4-4B4F-BE4B-F07DE75E3406}" dt="2024-02-28T13:36:51.114" v="1509" actId="47"/>
        <pc:sldMkLst>
          <pc:docMk/>
          <pc:sldMk cId="0" sldId="282"/>
        </pc:sldMkLst>
        <pc:spChg chg="mod">
          <ac:chgData name="Stringfellow, Kina F. DPI" userId="002858cf-6d8d-4f58-b096-3c8ddc1070aa" providerId="ADAL" clId="{51241D2D-F3E4-4B4F-BE4B-F07DE75E3406}" dt="2024-02-28T13:29:24.413" v="414" actId="20577"/>
          <ac:spMkLst>
            <pc:docMk/>
            <pc:sldMk cId="0" sldId="282"/>
            <ac:spMk id="240" creationId="{00000000-0000-0000-0000-000000000000}"/>
          </ac:spMkLst>
        </pc:spChg>
        <pc:spChg chg="mod">
          <ac:chgData name="Stringfellow, Kina F. DPI" userId="002858cf-6d8d-4f58-b096-3c8ddc1070aa" providerId="ADAL" clId="{51241D2D-F3E4-4B4F-BE4B-F07DE75E3406}" dt="2024-02-28T13:29:33.206" v="415" actId="1076"/>
          <ac:spMkLst>
            <pc:docMk/>
            <pc:sldMk cId="0" sldId="282"/>
            <ac:spMk id="241" creationId="{00000000-0000-0000-0000-000000000000}"/>
          </ac:spMkLst>
        </pc:spChg>
      </pc:sldChg>
      <pc:sldChg chg="addSp delSp modSp mod replTag delTag">
        <pc:chgData name="Stringfellow, Kina F. DPI" userId="002858cf-6d8d-4f58-b096-3c8ddc1070aa" providerId="ADAL" clId="{51241D2D-F3E4-4B4F-BE4B-F07DE75E3406}" dt="2024-02-28T15:07:20.420" v="2390" actId="13244"/>
        <pc:sldMkLst>
          <pc:docMk/>
          <pc:sldMk cId="4057533860" sldId="283"/>
        </pc:sldMkLst>
        <pc:spChg chg="add mod">
          <ac:chgData name="Stringfellow, Kina F. DPI" userId="002858cf-6d8d-4f58-b096-3c8ddc1070aa" providerId="ADAL" clId="{51241D2D-F3E4-4B4F-BE4B-F07DE75E3406}" dt="2024-02-28T15:07:20.420" v="2390" actId="13244"/>
          <ac:spMkLst>
            <pc:docMk/>
            <pc:sldMk cId="4057533860" sldId="283"/>
            <ac:spMk id="2" creationId="{E21CA65A-ED24-A62D-0E0F-A42CFFC62F0A}"/>
          </ac:spMkLst>
        </pc:spChg>
        <pc:picChg chg="mod">
          <ac:chgData name="Stringfellow, Kina F. DPI" userId="002858cf-6d8d-4f58-b096-3c8ddc1070aa" providerId="ADAL" clId="{51241D2D-F3E4-4B4F-BE4B-F07DE75E3406}" dt="2024-02-28T13:31:45.154" v="815" actId="962"/>
          <ac:picMkLst>
            <pc:docMk/>
            <pc:sldMk cId="4057533860" sldId="283"/>
            <ac:picMk id="4" creationId="{BFB205CE-1F37-600A-E243-E8D682147A6C}"/>
          </ac:picMkLst>
        </pc:picChg>
        <pc:picChg chg="add del mod">
          <ac:chgData name="Stringfellow, Kina F. DPI" userId="002858cf-6d8d-4f58-b096-3c8ddc1070aa" providerId="ADAL" clId="{51241D2D-F3E4-4B4F-BE4B-F07DE75E3406}" dt="2024-02-28T15:07:12.241" v="2389" actId="962"/>
          <ac:picMkLst>
            <pc:docMk/>
            <pc:sldMk cId="4057533860" sldId="283"/>
            <ac:picMk id="5" creationId="{221F13ED-FECD-64F9-0A24-A0C5A730C3BB}"/>
          </ac:picMkLst>
        </pc:picChg>
      </pc:sldChg>
      <pc:sldChg chg="modSp mod replTag delTag">
        <pc:chgData name="Stringfellow, Kina F. DPI" userId="002858cf-6d8d-4f58-b096-3c8ddc1070aa" providerId="ADAL" clId="{51241D2D-F3E4-4B4F-BE4B-F07DE75E3406}" dt="2024-02-28T15:06:43.192" v="2380" actId="33553"/>
        <pc:sldMkLst>
          <pc:docMk/>
          <pc:sldMk cId="2503921797" sldId="284"/>
        </pc:sldMkLst>
        <pc:spChg chg="mod">
          <ac:chgData name="Stringfellow, Kina F. DPI" userId="002858cf-6d8d-4f58-b096-3c8ddc1070aa" providerId="ADAL" clId="{51241D2D-F3E4-4B4F-BE4B-F07DE75E3406}" dt="2024-02-28T15:06:43.192" v="2380" actId="33553"/>
          <ac:spMkLst>
            <pc:docMk/>
            <pc:sldMk cId="2503921797" sldId="284"/>
            <ac:spMk id="115" creationId="{00000000-0000-0000-0000-000000000000}"/>
          </ac:spMkLst>
        </pc:spChg>
        <pc:spChg chg="mod">
          <ac:chgData name="Stringfellow, Kina F. DPI" userId="002858cf-6d8d-4f58-b096-3c8ddc1070aa" providerId="ADAL" clId="{51241D2D-F3E4-4B4F-BE4B-F07DE75E3406}" dt="2024-02-28T14:28:40.042" v="2049" actId="27636"/>
          <ac:spMkLst>
            <pc:docMk/>
            <pc:sldMk cId="2503921797" sldId="284"/>
            <ac:spMk id="116" creationId="{00000000-0000-0000-0000-000000000000}"/>
          </ac:spMkLst>
        </pc:spChg>
      </pc:sldChg>
      <pc:sldChg chg="modSp add mod replTag delTag modNotes">
        <pc:chgData name="Stringfellow, Kina F. DPI" userId="002858cf-6d8d-4f58-b096-3c8ddc1070aa" providerId="ADAL" clId="{51241D2D-F3E4-4B4F-BE4B-F07DE75E3406}" dt="2024-02-28T13:36:51.116" v="1511"/>
        <pc:sldMkLst>
          <pc:docMk/>
          <pc:sldMk cId="3728319369" sldId="297"/>
        </pc:sldMkLst>
        <pc:spChg chg="mod">
          <ac:chgData name="Stringfellow, Kina F. DPI" userId="002858cf-6d8d-4f58-b096-3c8ddc1070aa" providerId="ADAL" clId="{51241D2D-F3E4-4B4F-BE4B-F07DE75E3406}" dt="2024-02-28T13:36:43.095" v="1501" actId="2711"/>
          <ac:spMkLst>
            <pc:docMk/>
            <pc:sldMk cId="3728319369" sldId="297"/>
            <ac:spMk id="3" creationId="{00000000-0000-0000-0000-000000000000}"/>
          </ac:spMkLst>
        </pc:spChg>
      </pc:sldChg>
      <pc:sldMasterChg chg="delSldLayout">
        <pc:chgData name="Stringfellow, Kina F. DPI" userId="002858cf-6d8d-4f58-b096-3c8ddc1070aa" providerId="ADAL" clId="{51241D2D-F3E4-4B4F-BE4B-F07DE75E3406}" dt="2024-02-28T13:36:51.114" v="1509" actId="47"/>
        <pc:sldMasterMkLst>
          <pc:docMk/>
          <pc:sldMasterMk cId="0" sldId="2147483656"/>
        </pc:sldMasterMkLst>
        <pc:sldLayoutChg chg="del">
          <pc:chgData name="Stringfellow, Kina F. DPI" userId="002858cf-6d8d-4f58-b096-3c8ddc1070aa" providerId="ADAL" clId="{51241D2D-F3E4-4B4F-BE4B-F07DE75E3406}" dt="2024-02-28T13:36:51.114" v="1509" actId="47"/>
          <pc:sldLayoutMkLst>
            <pc:docMk/>
            <pc:sldMasterMk cId="0" sldId="2147483656"/>
            <pc:sldLayoutMk cId="0" sldId="2147483655"/>
          </pc:sldLayoutMkLst>
        </pc:sldLayoutChg>
      </pc:sldMasterChg>
    </pc:docChg>
  </pc:docChgLst>
  <pc:docChgLst>
    <pc:chgData name="Shafaei, Jaidaa S. DPI" userId="S::jaidaa.shafaei@dpi.wi.gov::c536ff36-5547-4bc3-b36e-3556f040cb6b" providerId="AD" clId="Web-{70C89A67-2884-097F-580F-6D65B3D8ADCC}"/>
    <pc:docChg chg="modSld">
      <pc:chgData name="Shafaei, Jaidaa S. DPI" userId="S::jaidaa.shafaei@dpi.wi.gov::c536ff36-5547-4bc3-b36e-3556f040cb6b" providerId="AD" clId="Web-{70C89A67-2884-097F-580F-6D65B3D8ADCC}" dt="2024-02-19T20:55:11.310" v="75" actId="20577"/>
      <pc:docMkLst>
        <pc:docMk/>
      </pc:docMkLst>
      <pc:sldChg chg="modSp">
        <pc:chgData name="Shafaei, Jaidaa S. DPI" userId="S::jaidaa.shafaei@dpi.wi.gov::c536ff36-5547-4bc3-b36e-3556f040cb6b" providerId="AD" clId="Web-{70C89A67-2884-097F-580F-6D65B3D8ADCC}" dt="2024-02-19T20:45:35.759" v="14"/>
        <pc:sldMkLst>
          <pc:docMk/>
          <pc:sldMk cId="0" sldId="273"/>
        </pc:sldMkLst>
        <pc:picChg chg="mod">
          <ac:chgData name="Shafaei, Jaidaa S. DPI" userId="S::jaidaa.shafaei@dpi.wi.gov::c536ff36-5547-4bc3-b36e-3556f040cb6b" providerId="AD" clId="Web-{70C89A67-2884-097F-580F-6D65B3D8ADCC}" dt="2024-02-19T20:45:35.759" v="14"/>
          <ac:picMkLst>
            <pc:docMk/>
            <pc:sldMk cId="0" sldId="273"/>
            <ac:picMk id="164" creationId="{00000000-0000-0000-0000-000000000000}"/>
          </ac:picMkLst>
        </pc:picChg>
      </pc:sldChg>
      <pc:sldChg chg="addSp delSp modSp">
        <pc:chgData name="Shafaei, Jaidaa S. DPI" userId="S::jaidaa.shafaei@dpi.wi.gov::c536ff36-5547-4bc3-b36e-3556f040cb6b" providerId="AD" clId="Web-{70C89A67-2884-097F-580F-6D65B3D8ADCC}" dt="2024-02-19T20:51:28.818" v="56" actId="1076"/>
        <pc:sldMkLst>
          <pc:docMk/>
          <pc:sldMk cId="0" sldId="274"/>
        </pc:sldMkLst>
        <pc:picChg chg="add mod">
          <ac:chgData name="Shafaei, Jaidaa S. DPI" userId="S::jaidaa.shafaei@dpi.wi.gov::c536ff36-5547-4bc3-b36e-3556f040cb6b" providerId="AD" clId="Web-{70C89A67-2884-097F-580F-6D65B3D8ADCC}" dt="2024-02-19T20:51:28.818" v="56" actId="1076"/>
          <ac:picMkLst>
            <pc:docMk/>
            <pc:sldMk cId="0" sldId="274"/>
            <ac:picMk id="2" creationId="{01FB7486-310F-3C2B-2B96-5416AE9D0319}"/>
          </ac:picMkLst>
        </pc:picChg>
        <pc:picChg chg="del mod">
          <ac:chgData name="Shafaei, Jaidaa S. DPI" userId="S::jaidaa.shafaei@dpi.wi.gov::c536ff36-5547-4bc3-b36e-3556f040cb6b" providerId="AD" clId="Web-{70C89A67-2884-097F-580F-6D65B3D8ADCC}" dt="2024-02-19T20:51:20.927" v="52"/>
          <ac:picMkLst>
            <pc:docMk/>
            <pc:sldMk cId="0" sldId="274"/>
            <ac:picMk id="171" creationId="{00000000-0000-0000-0000-000000000000}"/>
          </ac:picMkLst>
        </pc:picChg>
      </pc:sldChg>
      <pc:sldChg chg="modSp">
        <pc:chgData name="Shafaei, Jaidaa S. DPI" userId="S::jaidaa.shafaei@dpi.wi.gov::c536ff36-5547-4bc3-b36e-3556f040cb6b" providerId="AD" clId="Web-{70C89A67-2884-097F-580F-6D65B3D8ADCC}" dt="2024-02-19T20:47:05.481" v="37"/>
        <pc:sldMkLst>
          <pc:docMk/>
          <pc:sldMk cId="0" sldId="277"/>
        </pc:sldMkLst>
        <pc:picChg chg="mod">
          <ac:chgData name="Shafaei, Jaidaa S. DPI" userId="S::jaidaa.shafaei@dpi.wi.gov::c536ff36-5547-4bc3-b36e-3556f040cb6b" providerId="AD" clId="Web-{70C89A67-2884-097F-580F-6D65B3D8ADCC}" dt="2024-02-19T20:47:05.481" v="37"/>
          <ac:picMkLst>
            <pc:docMk/>
            <pc:sldMk cId="0" sldId="277"/>
            <ac:picMk id="208" creationId="{00000000-0000-0000-0000-000000000000}"/>
          </ac:picMkLst>
        </pc:picChg>
      </pc:sldChg>
      <pc:sldChg chg="addSp delSp modSp">
        <pc:chgData name="Shafaei, Jaidaa S. DPI" userId="S::jaidaa.shafaei@dpi.wi.gov::c536ff36-5547-4bc3-b36e-3556f040cb6b" providerId="AD" clId="Web-{70C89A67-2884-097F-580F-6D65B3D8ADCC}" dt="2024-02-19T20:55:11.310" v="75" actId="20577"/>
        <pc:sldMkLst>
          <pc:docMk/>
          <pc:sldMk cId="0" sldId="278"/>
        </pc:sldMkLst>
        <pc:spChg chg="mod">
          <ac:chgData name="Shafaei, Jaidaa S. DPI" userId="S::jaidaa.shafaei@dpi.wi.gov::c536ff36-5547-4bc3-b36e-3556f040cb6b" providerId="AD" clId="Web-{70C89A67-2884-097F-580F-6D65B3D8ADCC}" dt="2024-02-19T20:55:11.310" v="75" actId="20577"/>
          <ac:spMkLst>
            <pc:docMk/>
            <pc:sldMk cId="0" sldId="278"/>
            <ac:spMk id="214" creationId="{00000000-0000-0000-0000-000000000000}"/>
          </ac:spMkLst>
        </pc:spChg>
        <pc:picChg chg="add del mod">
          <ac:chgData name="Shafaei, Jaidaa S. DPI" userId="S::jaidaa.shafaei@dpi.wi.gov::c536ff36-5547-4bc3-b36e-3556f040cb6b" providerId="AD" clId="Web-{70C89A67-2884-097F-580F-6D65B3D8ADCC}" dt="2024-02-19T20:51:02.630" v="49"/>
          <ac:picMkLst>
            <pc:docMk/>
            <pc:sldMk cId="0" sldId="278"/>
            <ac:picMk id="2" creationId="{16CA5C6F-489F-3CA4-22D0-CE53381078CB}"/>
          </ac:picMkLst>
        </pc:picChg>
        <pc:picChg chg="add mod">
          <ac:chgData name="Shafaei, Jaidaa S. DPI" userId="S::jaidaa.shafaei@dpi.wi.gov::c536ff36-5547-4bc3-b36e-3556f040cb6b" providerId="AD" clId="Web-{70C89A67-2884-097F-580F-6D65B3D8ADCC}" dt="2024-02-19T20:54:36.512" v="65"/>
          <ac:picMkLst>
            <pc:docMk/>
            <pc:sldMk cId="0" sldId="278"/>
            <ac:picMk id="3" creationId="{F9D54AC4-4BBC-AA7D-A9C3-B7F106EA4FE5}"/>
          </ac:picMkLst>
        </pc:picChg>
        <pc:picChg chg="add del mod">
          <ac:chgData name="Shafaei, Jaidaa S. DPI" userId="S::jaidaa.shafaei@dpi.wi.gov::c536ff36-5547-4bc3-b36e-3556f040cb6b" providerId="AD" clId="Web-{70C89A67-2884-097F-580F-6D65B3D8ADCC}" dt="2024-02-19T20:54:24.449" v="59"/>
          <ac:picMkLst>
            <pc:docMk/>
            <pc:sldMk cId="0" sldId="278"/>
            <ac:picMk id="21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zfUmfpKH7GIZhJdl40_Nbu0rYW-AT43jgCnW4TVjQAk/edit#heading=h.c4wc3cra6e1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docs.legis.wisconsin.gov/statutes/statutes/121/ii/02/1/l/3" TargetMode="External"/><Relationship Id="rId13" Type="http://schemas.openxmlformats.org/officeDocument/2006/relationships/hyperlink" Target="https://dpidynamicsprd.powerappsportals.com/knowledgebase/article/KA-03736/en-us" TargetMode="External"/><Relationship Id="rId3" Type="http://schemas.openxmlformats.org/officeDocument/2006/relationships/hyperlink" Target="https://dpi.wi.gov/wise/data-elements/WL" TargetMode="External"/><Relationship Id="rId7" Type="http://schemas.openxmlformats.org/officeDocument/2006/relationships/hyperlink" Target="https://docs.legis.wisconsin.gov/statutes/statutes/121/ii/02/1/l/5" TargetMode="External"/><Relationship Id="rId12" Type="http://schemas.openxmlformats.org/officeDocument/2006/relationships/hyperlink" Target="https://dpidynamicsprd.powerappsportals.com/knowledgebase/article/KA-03828/en-us" TargetMode="External"/><Relationship Id="rId2" Type="http://schemas.openxmlformats.org/officeDocument/2006/relationships/slide" Target="../slides/slide22.xml"/><Relationship Id="rId16" Type="http://schemas.openxmlformats.org/officeDocument/2006/relationships/hyperlink" Target="https://dpidynamicsprd.powerappsportals.com/knowledgebase/article/KA-03730/en-us" TargetMode="External"/><Relationship Id="rId1" Type="http://schemas.openxmlformats.org/officeDocument/2006/relationships/notesMaster" Target="../notesMasters/notesMaster1.xml"/><Relationship Id="rId6" Type="http://schemas.openxmlformats.org/officeDocument/2006/relationships/hyperlink" Target="https://dpidynamicsprd.powerappsportals.com/knowledgebase/article/KA-03747/en-us" TargetMode="External"/><Relationship Id="rId11" Type="http://schemas.openxmlformats.org/officeDocument/2006/relationships/hyperlink" Target="https://dpidynamicsprd.powerappsportals.com/knowledgebase/article/KA-03752/en-us" TargetMode="External"/><Relationship Id="rId5" Type="http://schemas.openxmlformats.org/officeDocument/2006/relationships/hyperlink" Target="https://dpidynamicsprd.powerappsportals.com/knowledgebase/article/KA-03728/en-us" TargetMode="External"/><Relationship Id="rId15" Type="http://schemas.openxmlformats.org/officeDocument/2006/relationships/hyperlink" Target="https://dpidynamicsprd.powerappsportals.com/knowledgebase/article/KA-03729/en-us" TargetMode="External"/><Relationship Id="rId10" Type="http://schemas.openxmlformats.org/officeDocument/2006/relationships/hyperlink" Target="https://dpidynamicsprd.powerappsportals.com/knowledgebase/article/KA-03738/en-us" TargetMode="External"/><Relationship Id="rId4" Type="http://schemas.openxmlformats.org/officeDocument/2006/relationships/hyperlink" Target="https://docs.google.com/document/d/1zfUmfpKH7GIZhJdl40_Nbu0rYW-AT43jgCnW4TVjQAk/edit?tab=t.0#heading=h.c4wc3cra6e1t" TargetMode="External"/><Relationship Id="rId9" Type="http://schemas.openxmlformats.org/officeDocument/2006/relationships/hyperlink" Target="https://dpidynamicsprd.powerappsportals.com/knowledgebase/article/KA-03737/en-us" TargetMode="External"/><Relationship Id="rId14" Type="http://schemas.openxmlformats.org/officeDocument/2006/relationships/hyperlink" Target="https://dpidynamicsprd.powerappsportals.com/knowledgebase/article/KA-03732/en-u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uyHl7SwyEfxJk0WktMTmLYmnF0-_CsNqxW2Ntd3xGOk/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2:45 - 4:00 75 minutes Kilimanjaro Suite 4Description: </a:t>
            </a:r>
            <a:r>
              <a:rPr lang="en" sz="800" i="1">
                <a:solidFill>
                  <a:schemeClr val="dk1"/>
                </a:solidFill>
              </a:rPr>
              <a:t>Join us to gain insights into best practices for reporting students in world language education programs. Learn how to categorize students based on program type, linguistic background, and standards-based learning goals. This session will include scenarios to guide data-reporting for world language education programs.</a:t>
            </a:r>
            <a:endParaRPr/>
          </a:p>
          <a:p>
            <a:pPr marL="0" lvl="0" indent="0" algn="l" rtl="0">
              <a:spcBef>
                <a:spcPts val="0"/>
              </a:spcBef>
              <a:spcAft>
                <a:spcPts val="0"/>
              </a:spcAft>
              <a:buNone/>
            </a:pPr>
            <a:endParaRPr/>
          </a:p>
          <a:p>
            <a:pPr marL="0" lvl="0" indent="0" algn="l" rtl="0">
              <a:spcBef>
                <a:spcPts val="0"/>
              </a:spcBef>
              <a:spcAft>
                <a:spcPts val="0"/>
              </a:spcAft>
              <a:buNone/>
            </a:pPr>
            <a:r>
              <a:rPr lang="en"/>
              <a:t>Welcome and introductions</a:t>
            </a:r>
            <a:endParaRPr/>
          </a:p>
          <a:p>
            <a:pPr marL="0" lvl="0" indent="0" algn="l" rtl="0">
              <a:spcBef>
                <a:spcPts val="0"/>
              </a:spcBef>
              <a:spcAft>
                <a:spcPts val="0"/>
              </a:spcAft>
              <a:buNone/>
            </a:pPr>
            <a:endParaRPr/>
          </a:p>
          <a:p>
            <a:pPr marL="0" lvl="0" indent="0" algn="l" rtl="0">
              <a:spcBef>
                <a:spcPts val="0"/>
              </a:spcBef>
              <a:spcAft>
                <a:spcPts val="0"/>
              </a:spcAft>
              <a:buNone/>
            </a:pPr>
            <a:r>
              <a:rPr lang="en"/>
              <a:t>Topics for discussion with Jaidaa  </a:t>
            </a:r>
            <a:endParaRPr/>
          </a:p>
          <a:p>
            <a:pPr marL="0" lvl="0" indent="0" algn="l" rtl="0">
              <a:spcBef>
                <a:spcPts val="0"/>
              </a:spcBef>
              <a:spcAft>
                <a:spcPts val="0"/>
              </a:spcAft>
              <a:buNone/>
            </a:pPr>
            <a:r>
              <a:rPr lang="en"/>
              <a:t>-conversion to MS PPT slides in Teams</a:t>
            </a:r>
            <a:endParaRPr/>
          </a:p>
          <a:p>
            <a:pPr marL="0" lvl="0" indent="0" algn="l" rtl="0">
              <a:spcBef>
                <a:spcPts val="0"/>
              </a:spcBef>
              <a:spcAft>
                <a:spcPts val="0"/>
              </a:spcAft>
              <a:buNone/>
            </a:pPr>
            <a:r>
              <a:rPr lang="en"/>
              <a:t>-accessibility, styling/branding </a:t>
            </a:r>
            <a:endParaRPr/>
          </a:p>
          <a:p>
            <a:pPr marL="0" lvl="0" indent="0" algn="l" rtl="0">
              <a:spcBef>
                <a:spcPts val="0"/>
              </a:spcBef>
              <a:spcAft>
                <a:spcPts val="0"/>
              </a:spcAft>
              <a:buNone/>
            </a:pPr>
            <a:r>
              <a:rPr lang="en"/>
              <a:t>-notes</a:t>
            </a:r>
            <a:endParaRPr/>
          </a:p>
          <a:p>
            <a:pPr marL="0" lvl="0" indent="0" algn="l" rtl="0">
              <a:spcBef>
                <a:spcPts val="0"/>
              </a:spcBef>
              <a:spcAft>
                <a:spcPts val="0"/>
              </a:spcAft>
              <a:buNone/>
            </a:pPr>
            <a:r>
              <a:rPr lang="en"/>
              <a:t>-screen shots program type/model, course selection, language of instruction</a:t>
            </a:r>
            <a:endParaRPr/>
          </a:p>
          <a:p>
            <a:pPr marL="0" lvl="0" indent="0" algn="l" rtl="0">
              <a:spcBef>
                <a:spcPts val="0"/>
              </a:spcBef>
              <a:spcAft>
                <a:spcPts val="0"/>
              </a:spcAft>
              <a:buNone/>
            </a:pPr>
            <a:r>
              <a:rPr lang="en"/>
              <a:t>-shift from student to roster level reporting? (problematic for non-ELs in LIEPs?)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4785d30d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b4785d30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LIEP centers ELD and EL academic achievement</a:t>
            </a:r>
            <a:endParaRPr/>
          </a:p>
          <a:p>
            <a:pPr marL="0" lvl="0" indent="0" algn="l" rtl="0">
              <a:spcBef>
                <a:spcPts val="0"/>
              </a:spcBef>
              <a:spcAft>
                <a:spcPts val="0"/>
              </a:spcAft>
              <a:buNone/>
            </a:pPr>
            <a:r>
              <a:rPr lang="en"/>
              <a:t>WL LOTE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7b78803ef9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7b78803ef9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b4785d30d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b4785d30d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3d4a2469d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3d4a2469d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 - DLTW Bilingual LIEP</a:t>
            </a:r>
            <a:endParaRPr/>
          </a:p>
          <a:p>
            <a:pPr marL="0" lvl="0" indent="0" algn="l" rtl="0">
              <a:spcBef>
                <a:spcPts val="0"/>
              </a:spcBef>
              <a:spcAft>
                <a:spcPts val="0"/>
              </a:spcAft>
              <a:buNone/>
            </a:pPr>
            <a:r>
              <a:rPr lang="en"/>
              <a:t>BI - DLDB Bilingual LIEP </a:t>
            </a:r>
            <a:endParaRPr/>
          </a:p>
        </p:txBody>
      </p:sp>
      <p:sp>
        <p:nvSpPr>
          <p:cNvPr id="120" name="Google Shape;120;g213d4a2469d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674e06cd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674e06c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 questions to audience to answer. Gesture with L or 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7b78803ef9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7b78803ef9_0_440: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Access to world language learning is influenced by state statutes and administrative rules. Schools in Wisconsin are required to provide regular access to sequential, standards-based world language learning, in grades 7-12.  </a:t>
            </a:r>
            <a:endParaRPr>
              <a:solidFill>
                <a:schemeClr val="dk1"/>
              </a:solidFill>
            </a:endParaRPr>
          </a:p>
          <a:p>
            <a:pPr marL="0" lvl="0" indent="0" algn="l" rtl="0">
              <a:spcBef>
                <a:spcPts val="0"/>
              </a:spcBef>
              <a:spcAft>
                <a:spcPts val="0"/>
              </a:spcAft>
              <a:buClr>
                <a:schemeClr val="dk1"/>
              </a:buClr>
              <a:buSzPts val="1400"/>
              <a:buFont typeface="Arial"/>
              <a:buNone/>
            </a:pP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7b78803ef9_0_5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7b78803ef9_0_5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Pam</a:t>
            </a:r>
            <a:endParaRPr/>
          </a:p>
          <a:p>
            <a:pPr marL="0" lvl="0" indent="0" algn="l" rtl="0">
              <a:spcBef>
                <a:spcPts val="0"/>
              </a:spcBef>
              <a:spcAft>
                <a:spcPts val="0"/>
              </a:spcAft>
              <a:buNone/>
            </a:pPr>
            <a:r>
              <a:rPr lang="en" u="sng">
                <a:solidFill>
                  <a:schemeClr val="hlink"/>
                </a:solidFill>
                <a:hlinkClick r:id="rId3"/>
              </a:rPr>
              <a:t>https://docs.google.com/document/d/1zfUmfpKH7GIZhJdl40_Nbu0rYW-AT43jgCnW4TVjQAk/edit#heading=h.c4wc3cra6e1t</a:t>
            </a:r>
            <a:endParaRPr/>
          </a:p>
          <a:p>
            <a:pPr marL="0" lvl="0" indent="0" algn="l" rtl="0">
              <a:spcBef>
                <a:spcPts val="0"/>
              </a:spcBef>
              <a:spcAft>
                <a:spcPts val="0"/>
              </a:spcAft>
              <a:buNone/>
            </a:pPr>
            <a:endParaRPr/>
          </a:p>
        </p:txBody>
      </p:sp>
      <p:sp>
        <p:nvSpPr>
          <p:cNvPr id="139" name="Google Shape;139;g17b78803ef9_0_5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7b78803ef9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7b78803ef9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This is the list of the World Language Program Types. A diversity of courses, languages, and learners exist with these programs.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13d4a2469d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13d4a2469d_0_1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for any and all district courses now includes the option to submit the language of instruction for that course. English is coded as the default language. If a course is facilitated in a LOTE e.g. Spanish, Chinese, or French, schools may now report the language of instruction. This will be a powerful tool for identifying content areas being learned within bilingual LIEP and world language programs. This knowledge will help us prepare and recruit educators, connect bilingual content teachers, and showcase and support the growth of dual language education in our state…..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153" name="Google Shape;153;g213d4a2469d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21ceba0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b21ceba0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Jaidaa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7b78803ef9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17b78803ef9_0_4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marL="0" lvl="0" indent="0" algn="l" rtl="0">
              <a:spcBef>
                <a:spcPts val="1200"/>
              </a:spcBef>
              <a:spcAft>
                <a:spcPts val="0"/>
              </a:spcAft>
              <a:buNone/>
            </a:pPr>
            <a:endParaRPr/>
          </a:p>
        </p:txBody>
      </p:sp>
      <p:sp>
        <p:nvSpPr>
          <p:cNvPr id="52" name="Google Shape;52;g17b78803ef9_0_4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21ceba0e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b21ceba0e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Jaidaa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b21ceba0e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b21ceba0e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Jaidaa</a:t>
            </a:r>
            <a:endParaRPr/>
          </a:p>
          <a:p>
            <a:pPr marL="457200" lvl="0" indent="-298450" algn="l" rtl="0">
              <a:spcBef>
                <a:spcPts val="0"/>
              </a:spcBef>
              <a:spcAft>
                <a:spcPts val="0"/>
              </a:spcAft>
              <a:buSzPts val="1100"/>
              <a:buChar char="-"/>
            </a:pPr>
            <a:r>
              <a:rPr lang="en"/>
              <a:t>Math class taught in Spanish with a WL program as Two-Way Dual Language Education </a:t>
            </a:r>
            <a:endParaRPr/>
          </a:p>
          <a:p>
            <a:pPr marL="914400" lvl="1" indent="-298450" algn="l" rtl="0">
              <a:spcBef>
                <a:spcPts val="0"/>
              </a:spcBef>
              <a:spcAft>
                <a:spcPts val="0"/>
              </a:spcAft>
              <a:buSzPts val="1100"/>
              <a:buChar char="-"/>
            </a:pPr>
            <a:r>
              <a:rPr lang="en"/>
              <a:t>Half ELs &gt; Reported under LIEP</a:t>
            </a:r>
            <a:endParaRPr/>
          </a:p>
          <a:p>
            <a:pPr marL="914400" lvl="1" indent="-298450" algn="l" rtl="0">
              <a:spcBef>
                <a:spcPts val="0"/>
              </a:spcBef>
              <a:spcAft>
                <a:spcPts val="0"/>
              </a:spcAft>
              <a:buSzPts val="1100"/>
              <a:buChar char="-"/>
            </a:pPr>
            <a:r>
              <a:rPr lang="en"/>
              <a:t>The other half &gt; Reported with a WL program  / ELs should be excluded from the </a:t>
            </a:r>
            <a:r>
              <a:rPr lang="en" b="1"/>
              <a:t>DLTW</a:t>
            </a:r>
            <a:endParaRPr b="1"/>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21ceba0e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b21ceba0e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900">
                <a:solidFill>
                  <a:schemeClr val="dk1"/>
                </a:solidFill>
                <a:latin typeface="Calibri"/>
                <a:ea typeface="Calibri"/>
                <a:cs typeface="Calibri"/>
                <a:sym typeface="Calibri"/>
              </a:rPr>
              <a:t>Jaidaa - </a:t>
            </a:r>
            <a:r>
              <a:rPr lang="en" sz="900" u="sng">
                <a:solidFill>
                  <a:schemeClr val="hlink"/>
                </a:solidFill>
                <a:latin typeface="Calibri"/>
                <a:ea typeface="Calibri"/>
                <a:cs typeface="Calibri"/>
                <a:sym typeface="Calibri"/>
                <a:hlinkClick r:id="rId3"/>
              </a:rPr>
              <a:t>https://dpi.wi.gov/wise/data-elements/WL</a:t>
            </a:r>
            <a:r>
              <a:rPr lang="en" sz="900">
                <a:solidFill>
                  <a:schemeClr val="dk1"/>
                </a:solidFill>
                <a:latin typeface="Calibri"/>
                <a:ea typeface="Calibri"/>
                <a:cs typeface="Calibri"/>
                <a:sym typeface="Calibri"/>
              </a:rPr>
              <a:t>  AND </a:t>
            </a:r>
            <a:r>
              <a:rPr lang="en" sz="900" u="sng">
                <a:solidFill>
                  <a:schemeClr val="hlink"/>
                </a:solidFill>
                <a:latin typeface="Calibri"/>
                <a:ea typeface="Calibri"/>
                <a:cs typeface="Calibri"/>
                <a:sym typeface="Calibri"/>
                <a:hlinkClick r:id="rId4"/>
              </a:rPr>
              <a:t>https://docs.google.com/document/d/1zfUmfpKH7GIZhJdl40_Nbu0rYW-AT43jgCnW4TVjQAk/edit?tab=t.0#heading=h.c4wc3cra6e1t</a:t>
            </a:r>
            <a:r>
              <a:rPr lang="en"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900">
              <a:solidFill>
                <a:schemeClr val="dk1"/>
              </a:solidFill>
              <a:latin typeface="Calibri"/>
              <a:ea typeface="Calibri"/>
              <a:cs typeface="Calibri"/>
              <a:sym typeface="Calibri"/>
            </a:endParaRPr>
          </a:p>
          <a:p>
            <a:pPr marL="457200" lvl="0" indent="-2857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Error </a:t>
            </a:r>
            <a:r>
              <a:rPr lang="en" sz="900" u="sng">
                <a:solidFill>
                  <a:schemeClr val="hlink"/>
                </a:solidFill>
                <a:latin typeface="Calibri"/>
                <a:ea typeface="Calibri"/>
                <a:cs typeface="Calibri"/>
                <a:sym typeface="Calibri"/>
                <a:hlinkClick r:id="rId5"/>
              </a:rPr>
              <a:t>7188</a:t>
            </a:r>
            <a:r>
              <a:rPr lang="en" sz="900">
                <a:solidFill>
                  <a:schemeClr val="dk1"/>
                </a:solidFill>
                <a:latin typeface="Calibri"/>
                <a:ea typeface="Calibri"/>
                <a:cs typeface="Calibri"/>
                <a:sym typeface="Calibri"/>
              </a:rPr>
              <a:t> (course-level): LEAs should select a specific World Language Course instead of a Generic course </a:t>
            </a:r>
            <a:endParaRPr sz="900">
              <a:solidFill>
                <a:schemeClr val="dk1"/>
              </a:solidFill>
              <a:latin typeface="Calibri"/>
              <a:ea typeface="Calibri"/>
              <a:cs typeface="Calibri"/>
              <a:sym typeface="Calibri"/>
            </a:endParaRPr>
          </a:p>
          <a:p>
            <a:pPr marL="914400" lvl="1" indent="-2857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CourseIdentificationSystemDescriptor = Generic</a:t>
            </a:r>
            <a:endParaRPr sz="900">
              <a:solidFill>
                <a:schemeClr val="dk1"/>
              </a:solidFill>
              <a:latin typeface="Calibri"/>
              <a:ea typeface="Calibri"/>
              <a:cs typeface="Calibri"/>
              <a:sym typeface="Calibri"/>
            </a:endParaRPr>
          </a:p>
          <a:p>
            <a:pPr marL="457200" lvl="0" indent="-285750" algn="l" rtl="0">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6"/>
              </a:rPr>
              <a:t>7191</a:t>
            </a:r>
            <a:r>
              <a:rPr lang="en" sz="900">
                <a:solidFill>
                  <a:schemeClr val="dk1"/>
                </a:solidFill>
                <a:latin typeface="Calibri"/>
                <a:ea typeface="Calibri"/>
                <a:cs typeface="Calibri"/>
                <a:sym typeface="Calibri"/>
              </a:rPr>
              <a:t> (student-level): No student from one or more grade levels KG-12 is registered in a WL course. </a:t>
            </a:r>
            <a:endParaRPr sz="900">
              <a:solidFill>
                <a:schemeClr val="dk1"/>
              </a:solidFill>
              <a:latin typeface="Calibri"/>
              <a:ea typeface="Calibri"/>
              <a:cs typeface="Calibri"/>
              <a:sym typeface="Calibri"/>
            </a:endParaRPr>
          </a:p>
          <a:p>
            <a:pPr marL="914400" lvl="1" indent="-285750" algn="l" rtl="0">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School districts are required to provide access to a WL course that allows students to study a foreign language. </a:t>
            </a:r>
            <a:endParaRPr sz="900" i="1">
              <a:solidFill>
                <a:schemeClr val="dk1"/>
              </a:solidFill>
              <a:latin typeface="Calibri"/>
              <a:ea typeface="Calibri"/>
              <a:cs typeface="Calibri"/>
              <a:sym typeface="Calibri"/>
            </a:endParaRPr>
          </a:p>
          <a:p>
            <a:pPr marL="1371600" lvl="2"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Schools with grade levels </a:t>
            </a:r>
            <a:r>
              <a:rPr lang="en" sz="900" i="1" u="sng">
                <a:solidFill>
                  <a:schemeClr val="dk1"/>
                </a:solidFill>
                <a:latin typeface="Calibri"/>
                <a:ea typeface="Calibri"/>
                <a:cs typeface="Calibri"/>
                <a:sym typeface="Calibri"/>
              </a:rPr>
              <a:t>KG to 6</a:t>
            </a:r>
            <a:r>
              <a:rPr lang="en" sz="900" i="1">
                <a:solidFill>
                  <a:schemeClr val="dk1"/>
                </a:solidFill>
                <a:latin typeface="Calibri"/>
                <a:ea typeface="Calibri"/>
                <a:cs typeface="Calibri"/>
                <a:sym typeface="Calibri"/>
              </a:rPr>
              <a:t> should confirm whether world language courses are offered, and </a:t>
            </a:r>
            <a:r>
              <a:rPr lang="en" sz="900" i="1" u="sng">
                <a:solidFill>
                  <a:schemeClr val="dk1"/>
                </a:solidFill>
                <a:latin typeface="Calibri"/>
                <a:ea typeface="Calibri"/>
                <a:cs typeface="Calibri"/>
                <a:sym typeface="Calibri"/>
              </a:rPr>
              <a:t>may acknowledge </a:t>
            </a:r>
            <a:r>
              <a:rPr lang="en" sz="900" i="1">
                <a:solidFill>
                  <a:schemeClr val="dk1"/>
                </a:solidFill>
                <a:latin typeface="Calibri"/>
                <a:ea typeface="Calibri"/>
                <a:cs typeface="Calibri"/>
                <a:sym typeface="Calibri"/>
              </a:rPr>
              <a:t>the warning.</a:t>
            </a:r>
            <a:endParaRPr sz="900" i="1">
              <a:solidFill>
                <a:schemeClr val="dk1"/>
              </a:solidFill>
              <a:latin typeface="Calibri"/>
              <a:ea typeface="Calibri"/>
              <a:cs typeface="Calibri"/>
              <a:sym typeface="Calibri"/>
            </a:endParaRPr>
          </a:p>
          <a:p>
            <a:pPr marL="1371600" lvl="2"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Schools with grade levels </a:t>
            </a:r>
            <a:r>
              <a:rPr lang="en" sz="900" i="1" u="sng">
                <a:solidFill>
                  <a:schemeClr val="dk1"/>
                </a:solidFill>
                <a:latin typeface="Calibri"/>
                <a:ea typeface="Calibri"/>
                <a:cs typeface="Calibri"/>
                <a:sym typeface="Calibri"/>
              </a:rPr>
              <a:t>7 to 12</a:t>
            </a:r>
            <a:r>
              <a:rPr lang="en" sz="900" i="1">
                <a:solidFill>
                  <a:schemeClr val="dk1"/>
                </a:solidFill>
                <a:latin typeface="Calibri"/>
                <a:ea typeface="Calibri"/>
                <a:cs typeface="Calibri"/>
                <a:sym typeface="Calibri"/>
              </a:rPr>
              <a:t> are required by statute to provide instruction in one or more world languages at each grade level.</a:t>
            </a:r>
            <a:endParaRPr sz="900" i="1">
              <a:solidFill>
                <a:schemeClr val="dk1"/>
              </a:solidFill>
              <a:latin typeface="Calibri"/>
              <a:ea typeface="Calibri"/>
              <a:cs typeface="Calibri"/>
              <a:sym typeface="Calibri"/>
            </a:endParaRPr>
          </a:p>
          <a:p>
            <a:pPr marL="1828800" lvl="3"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State Statute </a:t>
            </a:r>
            <a:r>
              <a:rPr lang="en" sz="900" i="1" u="sng">
                <a:solidFill>
                  <a:srgbClr val="1155CC"/>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121.02(1)(L)(5)</a:t>
            </a:r>
            <a:r>
              <a:rPr lang="en" sz="900" i="1">
                <a:solidFill>
                  <a:schemeClr val="dk1"/>
                </a:solidFill>
                <a:latin typeface="Calibri"/>
                <a:ea typeface="Calibri"/>
                <a:cs typeface="Calibri"/>
                <a:sym typeface="Calibri"/>
              </a:rPr>
              <a:t> requires school districts to “</a:t>
            </a:r>
            <a:r>
              <a:rPr lang="en" sz="900" b="1" i="1">
                <a:solidFill>
                  <a:schemeClr val="dk1"/>
                </a:solidFill>
                <a:latin typeface="Calibri"/>
                <a:ea typeface="Calibri"/>
                <a:cs typeface="Calibri"/>
                <a:sym typeface="Calibri"/>
              </a:rPr>
              <a:t>provide regular instruction in foreign language [sic] in grades 7 and 8</a:t>
            </a:r>
            <a:r>
              <a:rPr lang="en" sz="900" i="1">
                <a:solidFill>
                  <a:schemeClr val="dk1"/>
                </a:solidFill>
                <a:latin typeface="Calibri"/>
                <a:ea typeface="Calibri"/>
                <a:cs typeface="Calibri"/>
                <a:sym typeface="Calibri"/>
              </a:rPr>
              <a:t>.” State Statute </a:t>
            </a:r>
            <a:r>
              <a:rPr lang="en" sz="900" i="1" u="sng">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121.02(1)(L)3</a:t>
            </a:r>
            <a:r>
              <a:rPr lang="en" sz="900" i="1">
                <a:solidFill>
                  <a:schemeClr val="dk1"/>
                </a:solidFill>
                <a:latin typeface="Calibri"/>
                <a:ea typeface="Calibri"/>
                <a:cs typeface="Calibri"/>
                <a:sym typeface="Calibri"/>
              </a:rPr>
              <a:t> requires schools to “</a:t>
            </a:r>
            <a:r>
              <a:rPr lang="en" sz="900" b="1" i="1">
                <a:solidFill>
                  <a:schemeClr val="dk1"/>
                </a:solidFill>
                <a:latin typeface="Calibri"/>
                <a:ea typeface="Calibri"/>
                <a:cs typeface="Calibri"/>
                <a:sym typeface="Calibri"/>
              </a:rPr>
              <a:t>provide access</a:t>
            </a:r>
            <a:r>
              <a:rPr lang="en" sz="900" i="1">
                <a:solidFill>
                  <a:schemeClr val="dk1"/>
                </a:solidFill>
                <a:latin typeface="Calibri"/>
                <a:ea typeface="Calibri"/>
                <a:cs typeface="Calibri"/>
                <a:sym typeface="Calibri"/>
              </a:rPr>
              <a:t> to an educational program that allows pupils each year </a:t>
            </a:r>
            <a:r>
              <a:rPr lang="en" sz="900" b="1" i="1">
                <a:solidFill>
                  <a:schemeClr val="dk1"/>
                </a:solidFill>
                <a:latin typeface="Calibri"/>
                <a:ea typeface="Calibri"/>
                <a:cs typeface="Calibri"/>
                <a:sym typeface="Calibri"/>
              </a:rPr>
              <a:t>to study foreign language” in grades 9-12. </a:t>
            </a:r>
            <a:endParaRPr sz="900">
              <a:solidFill>
                <a:schemeClr val="dk1"/>
              </a:solidFill>
              <a:latin typeface="Calibri"/>
              <a:ea typeface="Calibri"/>
              <a:cs typeface="Calibri"/>
              <a:sym typeface="Calibri"/>
            </a:endParaRPr>
          </a:p>
          <a:p>
            <a:pPr marL="457200" lvl="0" indent="-285750" algn="l" rtl="0">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Error </a:t>
            </a:r>
            <a:r>
              <a:rPr lang="en" sz="900" u="sng">
                <a:solidFill>
                  <a:schemeClr val="hlink"/>
                </a:solidFill>
                <a:latin typeface="Calibri"/>
                <a:ea typeface="Calibri"/>
                <a:cs typeface="Calibri"/>
                <a:sym typeface="Calibri"/>
                <a:hlinkClick r:id="rId9"/>
              </a:rPr>
              <a:t>7193</a:t>
            </a:r>
            <a:r>
              <a:rPr lang="en" sz="900">
                <a:solidFill>
                  <a:schemeClr val="dk1"/>
                </a:solidFill>
                <a:latin typeface="Calibri"/>
                <a:ea typeface="Calibri"/>
                <a:cs typeface="Calibri"/>
                <a:sym typeface="Calibri"/>
              </a:rPr>
              <a:t> (student-level):  Missing SLWL for grades 7 to 12</a:t>
            </a:r>
            <a:endParaRPr sz="900">
              <a:solidFill>
                <a:schemeClr val="dk1"/>
              </a:solidFill>
              <a:latin typeface="Calibri"/>
              <a:ea typeface="Calibri"/>
              <a:cs typeface="Calibri"/>
              <a:sym typeface="Calibri"/>
            </a:endParaRPr>
          </a:p>
          <a:p>
            <a:pPr marL="914400" lvl="1" indent="-285750" algn="l" rtl="0">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Secondary Level World Language Program (SLWL) access to world language learning is </a:t>
            </a:r>
            <a:r>
              <a:rPr lang="en" sz="900" i="1" u="sng">
                <a:solidFill>
                  <a:schemeClr val="dk1"/>
                </a:solidFill>
                <a:latin typeface="Calibri"/>
                <a:ea typeface="Calibri"/>
                <a:cs typeface="Calibri"/>
                <a:sym typeface="Calibri"/>
              </a:rPr>
              <a:t>required in grades 7-12</a:t>
            </a:r>
            <a:r>
              <a:rPr lang="en" sz="900" i="1">
                <a:solidFill>
                  <a:schemeClr val="dk1"/>
                </a:solidFill>
                <a:latin typeface="Calibri"/>
                <a:ea typeface="Calibri"/>
                <a:cs typeface="Calibri"/>
                <a:sym typeface="Calibri"/>
              </a:rPr>
              <a:t>.</a:t>
            </a:r>
            <a:endParaRPr sz="900" i="1">
              <a:solidFill>
                <a:schemeClr val="dk1"/>
              </a:solidFill>
              <a:latin typeface="Calibri"/>
              <a:ea typeface="Calibri"/>
              <a:cs typeface="Calibri"/>
              <a:sym typeface="Calibri"/>
            </a:endParaRPr>
          </a:p>
          <a:p>
            <a:pPr marL="457200" lvl="0" indent="-285750" algn="l" rtl="0">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10"/>
              </a:rPr>
              <a:t>7440</a:t>
            </a:r>
            <a:r>
              <a:rPr lang="en" sz="900">
                <a:solidFill>
                  <a:schemeClr val="dk1"/>
                </a:solidFill>
                <a:latin typeface="Calibri"/>
                <a:ea typeface="Calibri"/>
                <a:cs typeface="Calibri"/>
                <a:sym typeface="Calibri"/>
              </a:rPr>
              <a:t> (student-level): Missing SLWL for grade less than 6.</a:t>
            </a:r>
            <a:endParaRPr sz="900">
              <a:solidFill>
                <a:schemeClr val="dk1"/>
              </a:solidFill>
              <a:latin typeface="Calibri"/>
              <a:ea typeface="Calibri"/>
              <a:cs typeface="Calibri"/>
              <a:sym typeface="Calibri"/>
            </a:endParaRPr>
          </a:p>
          <a:p>
            <a:pPr marL="914400" lvl="1" indent="-285750" algn="l" rtl="0">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Secondary Level World Language Program (SLWL) access to world language learning </a:t>
            </a:r>
            <a:r>
              <a:rPr lang="en" sz="900" i="1" u="sng">
                <a:solidFill>
                  <a:schemeClr val="dk1"/>
                </a:solidFill>
                <a:latin typeface="Calibri"/>
                <a:ea typeface="Calibri"/>
                <a:cs typeface="Calibri"/>
                <a:sym typeface="Calibri"/>
              </a:rPr>
              <a:t>should be offered in grades KG to 6.</a:t>
            </a:r>
            <a:endParaRPr sz="900">
              <a:solidFill>
                <a:schemeClr val="dk1"/>
              </a:solidFill>
              <a:latin typeface="Calibri"/>
              <a:ea typeface="Calibri"/>
              <a:cs typeface="Calibri"/>
              <a:sym typeface="Calibri"/>
            </a:endParaRPr>
          </a:p>
          <a:p>
            <a:pPr marL="457200" lvl="0" indent="-285750" algn="l" rtl="0">
              <a:lnSpc>
                <a:spcPct val="100000"/>
              </a:lnSpc>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11"/>
              </a:rPr>
              <a:t>7185</a:t>
            </a:r>
            <a:r>
              <a:rPr lang="en" sz="900">
                <a:solidFill>
                  <a:schemeClr val="dk1"/>
                </a:solidFill>
                <a:latin typeface="Calibri"/>
                <a:ea typeface="Calibri"/>
                <a:cs typeface="Calibri"/>
                <a:sym typeface="Calibri"/>
              </a:rPr>
              <a:t> (student-level): Course associated with EXWL is offered to grade levels greater than 6.</a:t>
            </a:r>
            <a:endParaRPr sz="900">
              <a:solidFill>
                <a:schemeClr val="dk1"/>
              </a:solidFill>
              <a:latin typeface="Calibri"/>
              <a:ea typeface="Calibri"/>
              <a:cs typeface="Calibri"/>
              <a:sym typeface="Calibri"/>
            </a:endParaRPr>
          </a:p>
          <a:p>
            <a:pPr marL="914400" lvl="1"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 Exploratory World Language (EXWL) introduce </a:t>
            </a:r>
            <a:r>
              <a:rPr lang="en" sz="900" i="1" u="sng">
                <a:solidFill>
                  <a:schemeClr val="dk1"/>
                </a:solidFill>
                <a:latin typeface="Calibri"/>
                <a:ea typeface="Calibri"/>
                <a:cs typeface="Calibri"/>
                <a:sym typeface="Calibri"/>
              </a:rPr>
              <a:t>Pre-K-6 learners</a:t>
            </a:r>
            <a:r>
              <a:rPr lang="en" sz="900" i="1">
                <a:solidFill>
                  <a:schemeClr val="dk1"/>
                </a:solidFill>
                <a:latin typeface="Calibri"/>
                <a:ea typeface="Calibri"/>
                <a:cs typeface="Calibri"/>
                <a:sym typeface="Calibri"/>
              </a:rPr>
              <a:t> to one or more languages for limited instructional time</a:t>
            </a:r>
            <a:endParaRPr sz="900" i="1">
              <a:solidFill>
                <a:schemeClr val="dk1"/>
              </a:solidFill>
              <a:latin typeface="Calibri"/>
              <a:ea typeface="Calibri"/>
              <a:cs typeface="Calibri"/>
              <a:sym typeface="Calibri"/>
            </a:endParaRPr>
          </a:p>
          <a:p>
            <a:pPr marL="457200" lvl="0" indent="-285750" algn="l" rtl="0">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12"/>
              </a:rPr>
              <a:t>7477</a:t>
            </a:r>
            <a:r>
              <a:rPr lang="en" sz="900">
                <a:solidFill>
                  <a:schemeClr val="dk1"/>
                </a:solidFill>
                <a:latin typeface="Calibri"/>
                <a:ea typeface="Calibri"/>
                <a:cs typeface="Calibri"/>
                <a:sym typeface="Calibri"/>
              </a:rPr>
              <a:t> (student-level): Students in Introduction to World Language courses should be associated with an EXWL program.</a:t>
            </a:r>
            <a:endParaRPr sz="900">
              <a:solidFill>
                <a:schemeClr val="dk1"/>
              </a:solidFill>
              <a:latin typeface="Calibri"/>
              <a:ea typeface="Calibri"/>
              <a:cs typeface="Calibri"/>
              <a:sym typeface="Calibri"/>
            </a:endParaRPr>
          </a:p>
          <a:p>
            <a:pPr marL="914400" lvl="1" indent="-285750" algn="l" rtl="0">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Introductory courses in multiple languages (SCED code 24040) is offered in grades PK-6, but either the WL program is missing or not equal to </a:t>
            </a:r>
            <a:r>
              <a:rPr lang="en" sz="900" i="1">
                <a:solidFill>
                  <a:schemeClr val="dk1"/>
                </a:solidFill>
                <a:latin typeface="Calibri"/>
                <a:ea typeface="Calibri"/>
                <a:cs typeface="Calibri"/>
                <a:sym typeface="Calibri"/>
              </a:rPr>
              <a:t>Exploratory World Language (EXWL).</a:t>
            </a:r>
            <a:endParaRPr sz="900" i="1">
              <a:solidFill>
                <a:schemeClr val="dk1"/>
              </a:solidFill>
              <a:latin typeface="Calibri"/>
              <a:ea typeface="Calibri"/>
              <a:cs typeface="Calibri"/>
              <a:sym typeface="Calibri"/>
            </a:endParaRPr>
          </a:p>
          <a:p>
            <a:pPr marL="457200" lvl="0" indent="-285750" algn="l" rtl="0">
              <a:lnSpc>
                <a:spcPct val="100000"/>
              </a:lnSpc>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13"/>
              </a:rPr>
              <a:t>7186</a:t>
            </a:r>
            <a:r>
              <a:rPr lang="en" sz="900">
                <a:solidFill>
                  <a:schemeClr val="dk1"/>
                </a:solidFill>
                <a:latin typeface="Calibri"/>
                <a:ea typeface="Calibri"/>
                <a:cs typeface="Calibri"/>
                <a:sym typeface="Calibri"/>
              </a:rPr>
              <a:t> (student-level): Course associated with ESWL is offered to student in grade level greater than 5</a:t>
            </a:r>
            <a:endParaRPr sz="900">
              <a:solidFill>
                <a:schemeClr val="dk1"/>
              </a:solidFill>
              <a:latin typeface="Calibri"/>
              <a:ea typeface="Calibri"/>
              <a:cs typeface="Calibri"/>
              <a:sym typeface="Calibri"/>
            </a:endParaRPr>
          </a:p>
          <a:p>
            <a:pPr marL="914400" lvl="1"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Elementary School World Language Program (ESWL) articulate with </a:t>
            </a:r>
            <a:r>
              <a:rPr lang="en" sz="900" i="1" u="sng">
                <a:solidFill>
                  <a:schemeClr val="dk1"/>
                </a:solidFill>
                <a:latin typeface="Calibri"/>
                <a:ea typeface="Calibri"/>
                <a:cs typeface="Calibri"/>
                <a:sym typeface="Calibri"/>
              </a:rPr>
              <a:t>middle school</a:t>
            </a:r>
            <a:r>
              <a:rPr lang="en" sz="900" i="1">
                <a:solidFill>
                  <a:schemeClr val="dk1"/>
                </a:solidFill>
                <a:latin typeface="Calibri"/>
                <a:ea typeface="Calibri"/>
                <a:cs typeface="Calibri"/>
                <a:sym typeface="Calibri"/>
              </a:rPr>
              <a:t> programs through a language proficiency development pathway</a:t>
            </a:r>
            <a:endParaRPr sz="900" i="1">
              <a:solidFill>
                <a:schemeClr val="dk1"/>
              </a:solidFill>
              <a:latin typeface="Calibri"/>
              <a:ea typeface="Calibri"/>
              <a:cs typeface="Calibri"/>
              <a:sym typeface="Calibri"/>
            </a:endParaRPr>
          </a:p>
          <a:p>
            <a:pPr marL="457200" lvl="0" indent="-285750" algn="l" rtl="0">
              <a:lnSpc>
                <a:spcPct val="100000"/>
              </a:lnSpc>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14"/>
              </a:rPr>
              <a:t>7187</a:t>
            </a:r>
            <a:r>
              <a:rPr lang="en" sz="900">
                <a:solidFill>
                  <a:schemeClr val="dk1"/>
                </a:solidFill>
                <a:latin typeface="Calibri"/>
                <a:ea typeface="Calibri"/>
                <a:cs typeface="Calibri"/>
                <a:sym typeface="Calibri"/>
              </a:rPr>
              <a:t> (student-level): Introductory courses in multiple languages were submitted for students in grade levels 7-12.</a:t>
            </a:r>
            <a:endParaRPr sz="900">
              <a:solidFill>
                <a:schemeClr val="dk1"/>
              </a:solidFill>
              <a:latin typeface="Calibri"/>
              <a:ea typeface="Calibri"/>
              <a:cs typeface="Calibri"/>
              <a:sym typeface="Calibri"/>
            </a:endParaRPr>
          </a:p>
          <a:p>
            <a:pPr marL="914400" lvl="1"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SCED code 24040 is for </a:t>
            </a:r>
            <a:r>
              <a:rPr lang="en" sz="900" i="1" u="sng">
                <a:solidFill>
                  <a:schemeClr val="dk1"/>
                </a:solidFill>
                <a:latin typeface="Calibri"/>
                <a:ea typeface="Calibri"/>
                <a:cs typeface="Calibri"/>
                <a:sym typeface="Calibri"/>
              </a:rPr>
              <a:t>PreK-6 learners</a:t>
            </a:r>
            <a:endParaRPr sz="900" i="1" u="sng">
              <a:solidFill>
                <a:schemeClr val="dk1"/>
              </a:solidFill>
              <a:latin typeface="Calibri"/>
              <a:ea typeface="Calibri"/>
              <a:cs typeface="Calibri"/>
              <a:sym typeface="Calibri"/>
            </a:endParaRPr>
          </a:p>
          <a:p>
            <a:pPr marL="457200" lvl="0" indent="-285750" algn="l" rtl="0">
              <a:lnSpc>
                <a:spcPct val="100000"/>
              </a:lnSpc>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15"/>
              </a:rPr>
              <a:t>7190</a:t>
            </a:r>
            <a:r>
              <a:rPr lang="en" sz="900">
                <a:solidFill>
                  <a:schemeClr val="dk1"/>
                </a:solidFill>
                <a:latin typeface="Calibri"/>
                <a:ea typeface="Calibri"/>
                <a:cs typeface="Calibri"/>
                <a:sym typeface="Calibri"/>
              </a:rPr>
              <a:t> (student-level): Course associated with CBWL is offered to grade level above 6.</a:t>
            </a:r>
            <a:endParaRPr sz="900">
              <a:solidFill>
                <a:schemeClr val="dk1"/>
              </a:solidFill>
              <a:latin typeface="Calibri"/>
              <a:ea typeface="Calibri"/>
              <a:cs typeface="Calibri"/>
              <a:sym typeface="Calibri"/>
            </a:endParaRPr>
          </a:p>
          <a:p>
            <a:pPr marL="914400" lvl="1"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Content-based World Language Program (CBWL) academic content learning facilitated in a language other than English. </a:t>
            </a:r>
            <a:r>
              <a:rPr lang="en" sz="900" i="1" u="sng">
                <a:solidFill>
                  <a:schemeClr val="dk1"/>
                </a:solidFill>
                <a:latin typeface="Calibri"/>
                <a:ea typeface="Calibri"/>
                <a:cs typeface="Calibri"/>
                <a:sym typeface="Calibri"/>
              </a:rPr>
              <a:t>PreK-6 students</a:t>
            </a:r>
            <a:r>
              <a:rPr lang="en" sz="900" i="1">
                <a:solidFill>
                  <a:schemeClr val="dk1"/>
                </a:solidFill>
                <a:latin typeface="Calibri"/>
                <a:ea typeface="Calibri"/>
                <a:cs typeface="Calibri"/>
                <a:sym typeface="Calibri"/>
              </a:rPr>
              <a:t> in this learning environment for less than 50% of instructional time.</a:t>
            </a:r>
            <a:endParaRPr sz="900" i="1">
              <a:solidFill>
                <a:schemeClr val="dk1"/>
              </a:solidFill>
              <a:latin typeface="Calibri"/>
              <a:ea typeface="Calibri"/>
              <a:cs typeface="Calibri"/>
              <a:sym typeface="Calibri"/>
            </a:endParaRPr>
          </a:p>
          <a:p>
            <a:pPr marL="457200" lvl="0" indent="-285750" algn="l" rtl="0">
              <a:lnSpc>
                <a:spcPct val="100000"/>
              </a:lnSpc>
              <a:spcBef>
                <a:spcPts val="6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Warning </a:t>
            </a:r>
            <a:r>
              <a:rPr lang="en" sz="900" u="sng">
                <a:solidFill>
                  <a:schemeClr val="hlink"/>
                </a:solidFill>
                <a:latin typeface="Calibri"/>
                <a:ea typeface="Calibri"/>
                <a:cs typeface="Calibri"/>
                <a:sym typeface="Calibri"/>
                <a:hlinkClick r:id="rId16"/>
              </a:rPr>
              <a:t>7192</a:t>
            </a:r>
            <a:r>
              <a:rPr lang="en" sz="900">
                <a:solidFill>
                  <a:schemeClr val="dk1"/>
                </a:solidFill>
                <a:latin typeface="Calibri"/>
                <a:ea typeface="Calibri"/>
                <a:cs typeface="Calibri"/>
                <a:sym typeface="Calibri"/>
              </a:rPr>
              <a:t> (student-level): Course associated with FWLS is offered to grade level below 9.</a:t>
            </a:r>
            <a:endParaRPr sz="900">
              <a:solidFill>
                <a:schemeClr val="dk1"/>
              </a:solidFill>
              <a:latin typeface="Calibri"/>
              <a:ea typeface="Calibri"/>
              <a:cs typeface="Calibri"/>
              <a:sym typeface="Calibri"/>
            </a:endParaRPr>
          </a:p>
          <a:p>
            <a:pPr marL="914400" lvl="1" indent="-285750" algn="l" rtl="0">
              <a:lnSpc>
                <a:spcPct val="100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Facilitated World Language Study (FWLS) </a:t>
            </a:r>
            <a:r>
              <a:rPr lang="en" sz="900" i="1" u="sng">
                <a:solidFill>
                  <a:schemeClr val="dk1"/>
                </a:solidFill>
                <a:latin typeface="Calibri"/>
                <a:ea typeface="Calibri"/>
                <a:cs typeface="Calibri"/>
                <a:sym typeface="Calibri"/>
              </a:rPr>
              <a:t>high school learners</a:t>
            </a:r>
            <a:r>
              <a:rPr lang="en" sz="900" i="1">
                <a:solidFill>
                  <a:schemeClr val="dk1"/>
                </a:solidFill>
                <a:latin typeface="Calibri"/>
                <a:ea typeface="Calibri"/>
                <a:cs typeface="Calibri"/>
                <a:sym typeface="Calibri"/>
              </a:rPr>
              <a:t>, with two or more years of world language study, engage in self-directed learning of a new, less-commonly taught language.</a:t>
            </a:r>
            <a:endParaRPr sz="900" i="1">
              <a:solidFill>
                <a:schemeClr val="dk1"/>
              </a:solidFill>
              <a:latin typeface="Calibri"/>
              <a:ea typeface="Calibri"/>
              <a:cs typeface="Calibri"/>
              <a:sym typeface="Calibri"/>
            </a:endParaRPr>
          </a:p>
          <a:p>
            <a:pPr marL="0" lvl="0" indent="0" algn="l" rtl="0">
              <a:lnSpc>
                <a:spcPct val="100000"/>
              </a:lnSpc>
              <a:spcBef>
                <a:spcPts val="400"/>
              </a:spcBef>
              <a:spcAft>
                <a:spcPts val="400"/>
              </a:spcAft>
              <a:buNone/>
            </a:pPr>
            <a:endParaRPr sz="9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b21ceba0e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b21ceba0e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Jaidaa – </a:t>
            </a:r>
            <a:r>
              <a:rPr lang="en">
                <a:solidFill>
                  <a:schemeClr val="dk1"/>
                </a:solidFill>
              </a:rPr>
              <a:t>If a student is enrolled in a section with a WL program reference, then DPI adds them to the appropriate WL program (student-level).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21ceba0e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b21ceba0e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Jaidaa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b4785d30d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b4785d30d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892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3d4a2469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13d4a2469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7b78803ef9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7b78803ef9_0_3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begin today’s session on the topic of data for world language learning, it is important to recognize the first nations, cultures, communities, and languages of this region. Today, we gather on land which is home to the Hochunk people. </a:t>
            </a:r>
            <a:endParaRPr/>
          </a:p>
          <a:p>
            <a:pPr marL="0" lvl="0" indent="0" algn="l" rtl="0">
              <a:spcBef>
                <a:spcPts val="0"/>
              </a:spcBef>
              <a:spcAft>
                <a:spcPts val="0"/>
              </a:spcAft>
              <a:buNone/>
            </a:pPr>
            <a:endParaRPr/>
          </a:p>
        </p:txBody>
      </p:sp>
      <p:sp>
        <p:nvSpPr>
          <p:cNvPr id="60" name="Google Shape;60;g17b78803ef9_0_3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62d96927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62d96927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are 6 indigenous languages spoken by the 11 federally-recognized American Indian Nations in our state.</a:t>
            </a:r>
            <a:endParaRPr>
              <a:solidFill>
                <a:schemeClr val="dk1"/>
              </a:solidFill>
            </a:endParaRPr>
          </a:p>
          <a:p>
            <a:pPr marL="0" lvl="0" indent="0" algn="l" rtl="0">
              <a:spcBef>
                <a:spcPts val="0"/>
              </a:spcBef>
              <a:spcAft>
                <a:spcPts val="0"/>
              </a:spcAft>
              <a:buNone/>
            </a:pPr>
            <a:r>
              <a:rPr lang="en">
                <a:solidFill>
                  <a:schemeClr val="dk1"/>
                </a:solidFill>
              </a:rPr>
              <a:t>Prior to this year, course data for these languages was collected under the umbrella term, “American Indian Language”. We will now have language-specific course options and data to support Indigenous Language revitalization in our state. Many elder speakers of these languages were lost during the global health pandemic. Support for American Indian languages matters now more than ever. Thank you for your help collecting and reporting data on where these languages are being supported in our school communities.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b4785d3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b4785d30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began collecting data on Hmong language learning this school year. Hmong is the 3rd most spoken language in Wisconsin. Language is an important element of one’s culture and identity. This new data set will help us identify which schools are teaching Hmong so that we can improve our systems of support for Hmong language programs and the diversity of students within them.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21ceba0e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21ceba0e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Jaidaa - </a:t>
            </a:r>
            <a:r>
              <a:rPr lang="en">
                <a:solidFill>
                  <a:schemeClr val="dk1"/>
                </a:solidFill>
              </a:rPr>
              <a:t> 1 through 5 and AP, adding a range of course options similar to other common WL courses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Jaidaa</a:t>
            </a:r>
          </a:p>
        </p:txBody>
      </p:sp>
    </p:spTree>
    <p:extLst>
      <p:ext uri="{BB962C8B-B14F-4D97-AF65-F5344CB8AC3E}">
        <p14:creationId xmlns:p14="http://schemas.microsoft.com/office/powerpoint/2010/main" val="229139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7b78803ef9_0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17b78803ef9_0_5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Lato"/>
              <a:ea typeface="Lato"/>
              <a:cs typeface="Lato"/>
              <a:sym typeface="Lato"/>
            </a:endParaRPr>
          </a:p>
        </p:txBody>
      </p:sp>
      <p:sp>
        <p:nvSpPr>
          <p:cNvPr id="89" name="Google Shape;89;g17b78803ef9_0_5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74e06cd1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674e06cd1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https://docs.google.com/document/d/1uyHl7SwyEfxJk0WktMTmLYmnF0-_CsNqxW2Ntd3xGOk/edit?usp=sharing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Pam add data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only no text">
  <p:cSld name="image only no text">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0" y="1"/>
            <a:ext cx="9144000" cy="921600"/>
          </a:xfrm>
          <a:prstGeom prst="rect">
            <a:avLst/>
          </a:prstGeom>
          <a:noFill/>
          <a:ln>
            <a:noFill/>
          </a:ln>
        </p:spPr>
        <p:txBody>
          <a:bodyPr spcFirstLastPara="1" wrap="square" lIns="68575" tIns="34275" rIns="68575" bIns="34275"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Arial"/>
                <a:ea typeface="Arial"/>
                <a:cs typeface="Arial"/>
                <a:sym typeface="Arial"/>
              </a:defRPr>
            </a:lvl1pPr>
            <a:lvl2pPr marL="914400" lvl="1" indent="-228600" algn="l" rtl="0">
              <a:lnSpc>
                <a:spcPct val="150000"/>
              </a:lnSpc>
              <a:spcBef>
                <a:spcPts val="3000"/>
              </a:spcBef>
              <a:spcAft>
                <a:spcPts val="0"/>
              </a:spcAft>
              <a:buClr>
                <a:schemeClr val="dk1"/>
              </a:buClr>
              <a:buSzPts val="14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229">
          <p15:clr>
            <a:srgbClr val="FBAE40"/>
          </p15:clr>
        </p15:guide>
        <p15:guide id="2"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1416575" y="1293834"/>
            <a:ext cx="6311400" cy="1262700"/>
          </a:xfrm>
          <a:prstGeom prst="rect">
            <a:avLst/>
          </a:prstGeom>
          <a:noFill/>
          <a:ln>
            <a:noFill/>
          </a:ln>
        </p:spPr>
        <p:txBody>
          <a:bodyPr spcFirstLastPara="1" wrap="square" lIns="68575" tIns="34275" rIns="68575" bIns="34275" anchor="t" anchorCtr="0">
            <a:noAutofit/>
          </a:bodyPr>
          <a:lstStyle>
            <a:lvl1pPr marL="457200" lvl="0" indent="-228600" algn="ctr" rtl="0">
              <a:lnSpc>
                <a:spcPct val="106104"/>
              </a:lnSpc>
              <a:spcBef>
                <a:spcPts val="0"/>
              </a:spcBef>
              <a:spcAft>
                <a:spcPts val="0"/>
              </a:spcAft>
              <a:buClr>
                <a:srgbClr val="333399"/>
              </a:buClr>
              <a:buSzPts val="3600"/>
              <a:buNone/>
              <a:defRPr sz="3600">
                <a:solidFill>
                  <a:srgbClr val="333399"/>
                </a:solidFill>
                <a:latin typeface="Arial"/>
                <a:ea typeface="Arial"/>
                <a:cs typeface="Arial"/>
                <a:sym typeface="Arial"/>
              </a:defRPr>
            </a:lvl1pPr>
            <a:lvl2pPr marL="914400" lvl="1" indent="-228600" algn="l" rtl="0">
              <a:lnSpc>
                <a:spcPct val="150000"/>
              </a:lnSpc>
              <a:spcBef>
                <a:spcPts val="3000"/>
              </a:spcBef>
              <a:spcAft>
                <a:spcPts val="0"/>
              </a:spcAft>
              <a:buClr>
                <a:srgbClr val="333399"/>
              </a:buClr>
              <a:buSzPts val="2600"/>
              <a:buNone/>
              <a:defRPr sz="2600">
                <a:solidFill>
                  <a:srgbClr val="333399"/>
                </a:solidFill>
                <a:latin typeface="Arial"/>
                <a:ea typeface="Arial"/>
                <a:cs typeface="Arial"/>
                <a:sym typeface="Arial"/>
              </a:defRPr>
            </a:lvl2pPr>
            <a:lvl3pPr marL="1371600" lvl="2" indent="-393700" algn="l" rtl="0">
              <a:lnSpc>
                <a:spcPct val="90000"/>
              </a:lnSpc>
              <a:spcBef>
                <a:spcPts val="400"/>
              </a:spcBef>
              <a:spcAft>
                <a:spcPts val="0"/>
              </a:spcAft>
              <a:buClr>
                <a:srgbClr val="333399"/>
              </a:buClr>
              <a:buSzPts val="2600"/>
              <a:buChar char="•"/>
              <a:defRPr sz="2600">
                <a:solidFill>
                  <a:srgbClr val="333399"/>
                </a:solidFill>
                <a:latin typeface="Arial"/>
                <a:ea typeface="Arial"/>
                <a:cs typeface="Arial"/>
                <a:sym typeface="Arial"/>
              </a:defRPr>
            </a:lvl3pPr>
            <a:lvl4pPr marL="1828800" lvl="3" indent="-393700" algn="l" rtl="0">
              <a:lnSpc>
                <a:spcPct val="90000"/>
              </a:lnSpc>
              <a:spcBef>
                <a:spcPts val="400"/>
              </a:spcBef>
              <a:spcAft>
                <a:spcPts val="0"/>
              </a:spcAft>
              <a:buClr>
                <a:srgbClr val="333399"/>
              </a:buClr>
              <a:buSzPts val="2600"/>
              <a:buChar char="•"/>
              <a:defRPr sz="2600">
                <a:solidFill>
                  <a:srgbClr val="333399"/>
                </a:solidFill>
                <a:latin typeface="Arial"/>
                <a:ea typeface="Arial"/>
                <a:cs typeface="Arial"/>
                <a:sym typeface="Arial"/>
              </a:defRPr>
            </a:lvl4pPr>
            <a:lvl5pPr marL="2286000" lvl="4" indent="-393700" algn="l" rtl="0">
              <a:lnSpc>
                <a:spcPct val="90000"/>
              </a:lnSpc>
              <a:spcBef>
                <a:spcPts val="400"/>
              </a:spcBef>
              <a:spcAft>
                <a:spcPts val="0"/>
              </a:spcAft>
              <a:buClr>
                <a:srgbClr val="333399"/>
              </a:buClr>
              <a:buSzPts val="2600"/>
              <a:buChar char="•"/>
              <a:defRPr sz="2600">
                <a:solidFill>
                  <a:srgbClr val="333399"/>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 name="Google Shape;13;p3"/>
          <p:cNvSpPr txBox="1">
            <a:spLocks noGrp="1"/>
          </p:cNvSpPr>
          <p:nvPr>
            <p:ph type="body" idx="2"/>
          </p:nvPr>
        </p:nvSpPr>
        <p:spPr>
          <a:xfrm>
            <a:off x="5458013" y="3035370"/>
            <a:ext cx="2229000" cy="11238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Clr>
                <a:schemeClr val="dk1"/>
              </a:buClr>
              <a:buSzPts val="1800"/>
              <a:buNone/>
              <a:defRPr sz="1800"/>
            </a:lvl1pPr>
            <a:lvl2pPr marL="914400" lvl="1" indent="-228600" algn="l" rtl="0">
              <a:lnSpc>
                <a:spcPct val="100000"/>
              </a:lnSpc>
              <a:spcBef>
                <a:spcPts val="3000"/>
              </a:spcBef>
              <a:spcAft>
                <a:spcPts val="0"/>
              </a:spcAft>
              <a:buClr>
                <a:schemeClr val="dk1"/>
              </a:buClr>
              <a:buSzPts val="1500"/>
              <a:buNone/>
              <a:defRPr sz="1500"/>
            </a:lvl2pPr>
            <a:lvl3pPr marL="1371600" lvl="2" indent="-228600" algn="l" rtl="0">
              <a:lnSpc>
                <a:spcPct val="100000"/>
              </a:lnSpc>
              <a:spcBef>
                <a:spcPts val="400"/>
              </a:spcBef>
              <a:spcAft>
                <a:spcPts val="0"/>
              </a:spcAft>
              <a:buClr>
                <a:schemeClr val="dk1"/>
              </a:buClr>
              <a:buSzPts val="1500"/>
              <a:buNone/>
              <a:defRPr sz="1500"/>
            </a:lvl3pPr>
            <a:lvl4pPr marL="1828800" lvl="3" indent="-228600" algn="l" rtl="0">
              <a:lnSpc>
                <a:spcPct val="100000"/>
              </a:lnSpc>
              <a:spcBef>
                <a:spcPts val="400"/>
              </a:spcBef>
              <a:spcAft>
                <a:spcPts val="0"/>
              </a:spcAft>
              <a:buClr>
                <a:schemeClr val="dk1"/>
              </a:buClr>
              <a:buSzPts val="1500"/>
              <a:buNone/>
              <a:defRPr sz="1500"/>
            </a:lvl4pPr>
            <a:lvl5pPr marL="2286000" lvl="4" indent="-228600" algn="l" rtl="0">
              <a:lnSpc>
                <a:spcPct val="100000"/>
              </a:lnSpc>
              <a:spcBef>
                <a:spcPts val="400"/>
              </a:spcBef>
              <a:spcAft>
                <a:spcPts val="0"/>
              </a:spcAft>
              <a:buClr>
                <a:schemeClr val="dk1"/>
              </a:buClr>
              <a:buSzPts val="1500"/>
              <a:buNone/>
              <a:defRPr sz="15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 name="Google Shape;14;p3"/>
          <p:cNvPicPr preferRelativeResize="0"/>
          <p:nvPr/>
        </p:nvPicPr>
        <p:blipFill rotWithShape="1">
          <a:blip r:embed="rId2">
            <a:alphaModFix/>
          </a:blip>
          <a:srcRect t="3720" b="3729"/>
          <a:stretch/>
        </p:blipFill>
        <p:spPr>
          <a:xfrm>
            <a:off x="0" y="3277144"/>
            <a:ext cx="9141827" cy="18663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7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charRg st="1" end="1"/>
                                            </p:txEl>
                                          </p:spTgt>
                                        </p:tgtEl>
                                        <p:attrNameLst>
                                          <p:attrName>style.visibility</p:attrName>
                                        </p:attrNameLst>
                                      </p:cBhvr>
                                      <p:to>
                                        <p:strVal val="visible"/>
                                      </p:to>
                                    </p:set>
                                    <p:animEffect transition="in" filter="fade">
                                      <p:cBhvr>
                                        <p:cTn id="12" dur="750"/>
                                        <p:tgtEl>
                                          <p:spTgt spid="12">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charRg st="1" end="1"/>
                                            </p:txEl>
                                          </p:spTgt>
                                        </p:tgtEl>
                                        <p:attrNameLst>
                                          <p:attrName>style.visibility</p:attrName>
                                        </p:attrNameLst>
                                      </p:cBhvr>
                                      <p:to>
                                        <p:strVal val="visible"/>
                                      </p:to>
                                    </p:set>
                                    <p:animEffect transition="in" filter="fade">
                                      <p:cBhvr>
                                        <p:cTn id="17" dur="750"/>
                                        <p:tgtEl>
                                          <p:spTgt spid="12">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charRg st="1" end="1"/>
                                            </p:txEl>
                                          </p:spTgt>
                                        </p:tgtEl>
                                        <p:attrNameLst>
                                          <p:attrName>style.visibility</p:attrName>
                                        </p:attrNameLst>
                                      </p:cBhvr>
                                      <p:to>
                                        <p:strVal val="visible"/>
                                      </p:to>
                                    </p:set>
                                    <p:animEffect transition="in" filter="fade">
                                      <p:cBhvr>
                                        <p:cTn id="22" dur="750"/>
                                        <p:tgtEl>
                                          <p:spTgt spid="12">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charRg st="1" end="1"/>
                                            </p:txEl>
                                          </p:spTgt>
                                        </p:tgtEl>
                                        <p:attrNameLst>
                                          <p:attrName>style.visibility</p:attrName>
                                        </p:attrNameLst>
                                      </p:cBhvr>
                                      <p:to>
                                        <p:strVal val="visible"/>
                                      </p:to>
                                    </p:set>
                                    <p:animEffect transition="in" filter="fade">
                                      <p:cBhvr>
                                        <p:cTn id="27" dur="750"/>
                                        <p:tgtEl>
                                          <p:spTgt spid="12">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charRg st="1" end="1"/>
                                            </p:txEl>
                                          </p:spTgt>
                                        </p:tgtEl>
                                        <p:attrNameLst>
                                          <p:attrName>style.visibility</p:attrName>
                                        </p:attrNameLst>
                                      </p:cBhvr>
                                      <p:to>
                                        <p:strVal val="visible"/>
                                      </p:to>
                                    </p:set>
                                    <p:animEffect transition="in" filter="fade">
                                      <p:cBhvr>
                                        <p:cTn id="32" dur="750"/>
                                        <p:tgtEl>
                                          <p:spTgt spid="12">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charRg st="1" end="1"/>
                                            </p:txEl>
                                          </p:spTgt>
                                        </p:tgtEl>
                                        <p:attrNameLst>
                                          <p:attrName>style.visibility</p:attrName>
                                        </p:attrNameLst>
                                      </p:cBhvr>
                                      <p:to>
                                        <p:strVal val="visible"/>
                                      </p:to>
                                    </p:set>
                                    <p:animEffect transition="in" filter="fade">
                                      <p:cBhvr>
                                        <p:cTn id="37" dur="750"/>
                                        <p:tgtEl>
                                          <p:spTgt spid="12">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charRg st="1" end="1"/>
                                            </p:txEl>
                                          </p:spTgt>
                                        </p:tgtEl>
                                        <p:attrNameLst>
                                          <p:attrName>style.visibility</p:attrName>
                                        </p:attrNameLst>
                                      </p:cBhvr>
                                      <p:to>
                                        <p:strVal val="visible"/>
                                      </p:to>
                                    </p:set>
                                    <p:animEffect transition="in" filter="fade">
                                      <p:cBhvr>
                                        <p:cTn id="42" dur="750"/>
                                        <p:tgtEl>
                                          <p:spTgt spid="12">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charRg st="1" end="1"/>
                                            </p:txEl>
                                          </p:spTgt>
                                        </p:tgtEl>
                                        <p:attrNameLst>
                                          <p:attrName>style.visibility</p:attrName>
                                        </p:attrNameLst>
                                      </p:cBhvr>
                                      <p:to>
                                        <p:strVal val="visible"/>
                                      </p:to>
                                    </p:set>
                                    <p:animEffect transition="in" filter="fade">
                                      <p:cBhvr>
                                        <p:cTn id="47" dur="750"/>
                                        <p:tgtEl>
                                          <p:spTgt spid="12">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750"/>
                                        <p:tgtEl>
                                          <p:spTgt spid="13">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
                                            <p:txEl>
                                              <p:charRg st="1" end="1"/>
                                            </p:txEl>
                                          </p:spTgt>
                                        </p:tgtEl>
                                        <p:attrNameLst>
                                          <p:attrName>style.visibility</p:attrName>
                                        </p:attrNameLst>
                                      </p:cBhvr>
                                      <p:to>
                                        <p:strVal val="visible"/>
                                      </p:to>
                                    </p:set>
                                    <p:animEffect transition="in" filter="fade">
                                      <p:cBhvr>
                                        <p:cTn id="55" dur="750"/>
                                        <p:tgtEl>
                                          <p:spTgt spid="13">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
                                            <p:txEl>
                                              <p:charRg st="1" end="1"/>
                                            </p:txEl>
                                          </p:spTgt>
                                        </p:tgtEl>
                                        <p:attrNameLst>
                                          <p:attrName>style.visibility</p:attrName>
                                        </p:attrNameLst>
                                      </p:cBhvr>
                                      <p:to>
                                        <p:strVal val="visible"/>
                                      </p:to>
                                    </p:set>
                                    <p:animEffect transition="in" filter="fade">
                                      <p:cBhvr>
                                        <p:cTn id="59" dur="750"/>
                                        <p:tgtEl>
                                          <p:spTgt spid="13">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
                                            <p:txEl>
                                              <p:charRg st="1" end="1"/>
                                            </p:txEl>
                                          </p:spTgt>
                                        </p:tgtEl>
                                        <p:attrNameLst>
                                          <p:attrName>style.visibility</p:attrName>
                                        </p:attrNameLst>
                                      </p:cBhvr>
                                      <p:to>
                                        <p:strVal val="visible"/>
                                      </p:to>
                                    </p:set>
                                    <p:animEffect transition="in" filter="fade">
                                      <p:cBhvr>
                                        <p:cTn id="63" dur="750"/>
                                        <p:tgtEl>
                                          <p:spTgt spid="13">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
                                            <p:txEl>
                                              <p:charRg st="1" end="1"/>
                                            </p:txEl>
                                          </p:spTgt>
                                        </p:tgtEl>
                                        <p:attrNameLst>
                                          <p:attrName>style.visibility</p:attrName>
                                        </p:attrNameLst>
                                      </p:cBhvr>
                                      <p:to>
                                        <p:strVal val="visible"/>
                                      </p:to>
                                    </p:set>
                                    <p:animEffect transition="in" filter="fade">
                                      <p:cBhvr>
                                        <p:cTn id="67" dur="750"/>
                                        <p:tgtEl>
                                          <p:spTgt spid="13">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
                                            <p:txEl>
                                              <p:charRg st="1" end="1"/>
                                            </p:txEl>
                                          </p:spTgt>
                                        </p:tgtEl>
                                        <p:attrNameLst>
                                          <p:attrName>style.visibility</p:attrName>
                                        </p:attrNameLst>
                                      </p:cBhvr>
                                      <p:to>
                                        <p:strVal val="visible"/>
                                      </p:to>
                                    </p:set>
                                    <p:animEffect transition="in" filter="fade">
                                      <p:cBhvr>
                                        <p:cTn id="71" dur="750"/>
                                        <p:tgtEl>
                                          <p:spTgt spid="13">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
                                            <p:txEl>
                                              <p:charRg st="1" end="1"/>
                                            </p:txEl>
                                          </p:spTgt>
                                        </p:tgtEl>
                                        <p:attrNameLst>
                                          <p:attrName>style.visibility</p:attrName>
                                        </p:attrNameLst>
                                      </p:cBhvr>
                                      <p:to>
                                        <p:strVal val="visible"/>
                                      </p:to>
                                    </p:set>
                                    <p:animEffect transition="in" filter="fade">
                                      <p:cBhvr>
                                        <p:cTn id="75" dur="750"/>
                                        <p:tgtEl>
                                          <p:spTgt spid="13">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
                                            <p:txEl>
                                              <p:charRg st="1" end="1"/>
                                            </p:txEl>
                                          </p:spTgt>
                                        </p:tgtEl>
                                        <p:attrNameLst>
                                          <p:attrName>style.visibility</p:attrName>
                                        </p:attrNameLst>
                                      </p:cBhvr>
                                      <p:to>
                                        <p:strVal val="visible"/>
                                      </p:to>
                                    </p:set>
                                    <p:animEffect transition="in" filter="fade">
                                      <p:cBhvr>
                                        <p:cTn id="79" dur="750"/>
                                        <p:tgtEl>
                                          <p:spTgt spid="13">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
                                            <p:txEl>
                                              <p:charRg st="1" end="1"/>
                                            </p:txEl>
                                          </p:spTgt>
                                        </p:tgtEl>
                                        <p:attrNameLst>
                                          <p:attrName>style.visibility</p:attrName>
                                        </p:attrNameLst>
                                      </p:cBhvr>
                                      <p:to>
                                        <p:strVal val="visible"/>
                                      </p:to>
                                    </p:set>
                                    <p:animEffect transition="in" filter="fade">
                                      <p:cBhvr>
                                        <p:cTn id="83" dur="750"/>
                                        <p:tgtEl>
                                          <p:spTgt spid="13">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5"/>
        <p:cNvGrpSpPr/>
        <p:nvPr/>
      </p:nvGrpSpPr>
      <p:grpSpPr>
        <a:xfrm>
          <a:off x="0" y="0"/>
          <a:ext cx="0" cy="0"/>
          <a:chOff x="0" y="0"/>
          <a:chExt cx="0" cy="0"/>
        </a:xfrm>
      </p:grpSpPr>
      <p:sp>
        <p:nvSpPr>
          <p:cNvPr id="16" name="Google Shape;16;p4"/>
          <p:cNvSpPr txBox="1"/>
          <p:nvPr/>
        </p:nvSpPr>
        <p:spPr>
          <a:xfrm>
            <a:off x="-6304" y="1"/>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00" b="0" i="0" u="none" strike="noStrike" cap="none">
              <a:solidFill>
                <a:schemeClr val="dk1"/>
              </a:solidFill>
              <a:latin typeface="Arial"/>
              <a:ea typeface="Arial"/>
              <a:cs typeface="Arial"/>
              <a:sym typeface="Arial"/>
            </a:endParaRPr>
          </a:p>
        </p:txBody>
      </p:sp>
      <p:sp>
        <p:nvSpPr>
          <p:cNvPr id="17" name="Google Shape;17;p4"/>
          <p:cNvSpPr txBox="1">
            <a:spLocks noGrp="1"/>
          </p:cNvSpPr>
          <p:nvPr>
            <p:ph type="body" idx="1"/>
          </p:nvPr>
        </p:nvSpPr>
        <p:spPr>
          <a:xfrm>
            <a:off x="0" y="1"/>
            <a:ext cx="9144000" cy="921600"/>
          </a:xfrm>
          <a:prstGeom prst="rect">
            <a:avLst/>
          </a:prstGeom>
          <a:noFill/>
          <a:ln>
            <a:noFill/>
          </a:ln>
        </p:spPr>
        <p:txBody>
          <a:bodyPr spcFirstLastPara="1" wrap="square" lIns="68575" tIns="34275" rIns="68575" bIns="34275"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Arial"/>
                <a:ea typeface="Arial"/>
                <a:cs typeface="Arial"/>
                <a:sym typeface="Arial"/>
              </a:defRPr>
            </a:lvl1pPr>
            <a:lvl2pPr marL="914400" lvl="1" indent="-228600" algn="l" rtl="0">
              <a:lnSpc>
                <a:spcPct val="150000"/>
              </a:lnSpc>
              <a:spcBef>
                <a:spcPts val="3000"/>
              </a:spcBef>
              <a:spcAft>
                <a:spcPts val="0"/>
              </a:spcAft>
              <a:buClr>
                <a:schemeClr val="dk1"/>
              </a:buClr>
              <a:buSzPts val="14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 name="Google Shape;18;p4"/>
          <p:cNvSpPr txBox="1">
            <a:spLocks noGrp="1"/>
          </p:cNvSpPr>
          <p:nvPr>
            <p:ph type="body" idx="2"/>
          </p:nvPr>
        </p:nvSpPr>
        <p:spPr>
          <a:xfrm>
            <a:off x="2052029" y="1197430"/>
            <a:ext cx="5046900" cy="2512800"/>
          </a:xfrm>
          <a:prstGeom prst="rect">
            <a:avLst/>
          </a:prstGeom>
          <a:noFill/>
          <a:ln>
            <a:noFill/>
          </a:ln>
        </p:spPr>
        <p:txBody>
          <a:bodyPr spcFirstLastPara="1" wrap="square" lIns="68575" tIns="34275" rIns="68575" bIns="34275"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00"/>
              </a:spcBef>
              <a:spcAft>
                <a:spcPts val="0"/>
              </a:spcAft>
              <a:buClr>
                <a:schemeClr val="dk1"/>
              </a:buClr>
              <a:buSzPts val="1800"/>
              <a:buNone/>
              <a:defRPr sz="1800"/>
            </a:lvl2pPr>
            <a:lvl3pPr marL="1371600" lvl="2" indent="-228600" algn="l" rtl="0">
              <a:lnSpc>
                <a:spcPct val="90000"/>
              </a:lnSpc>
              <a:spcBef>
                <a:spcPts val="400"/>
              </a:spcBef>
              <a:spcAft>
                <a:spcPts val="0"/>
              </a:spcAft>
              <a:buClr>
                <a:schemeClr val="dk1"/>
              </a:buClr>
              <a:buSzPts val="1800"/>
              <a:buNone/>
              <a:defRPr sz="1800"/>
            </a:lvl3pPr>
            <a:lvl4pPr marL="1828800" lvl="3" indent="-228600" algn="l" rtl="0">
              <a:lnSpc>
                <a:spcPct val="90000"/>
              </a:lnSpc>
              <a:spcBef>
                <a:spcPts val="400"/>
              </a:spcBef>
              <a:spcAft>
                <a:spcPts val="0"/>
              </a:spcAft>
              <a:buClr>
                <a:schemeClr val="dk1"/>
              </a:buClr>
              <a:buSzPts val="1800"/>
              <a:buNone/>
              <a:defRPr sz="1800"/>
            </a:lvl4pPr>
            <a:lvl5pPr marL="2286000" lvl="4" indent="-228600" algn="l" rtl="0">
              <a:lnSpc>
                <a:spcPct val="90000"/>
              </a:lnSpc>
              <a:spcBef>
                <a:spcPts val="400"/>
              </a:spcBef>
              <a:spcAft>
                <a:spcPts val="0"/>
              </a:spcAft>
              <a:buClr>
                <a:schemeClr val="dk1"/>
              </a:buClr>
              <a:buSzPts val="1800"/>
              <a:buNone/>
              <a:defRPr sz="1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9"/>
        <p:cNvGrpSpPr/>
        <p:nvPr/>
      </p:nvGrpSpPr>
      <p:grpSpPr>
        <a:xfrm>
          <a:off x="0" y="0"/>
          <a:ext cx="0" cy="0"/>
          <a:chOff x="0" y="0"/>
          <a:chExt cx="0" cy="0"/>
        </a:xfrm>
      </p:grpSpPr>
      <p:sp>
        <p:nvSpPr>
          <p:cNvPr id="20" name="Google Shape;20;p5"/>
          <p:cNvSpPr txBox="1"/>
          <p:nvPr/>
        </p:nvSpPr>
        <p:spPr>
          <a:xfrm>
            <a:off x="-6304" y="1"/>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00" b="0" i="0" u="none" strike="noStrike" cap="none">
              <a:solidFill>
                <a:schemeClr val="dk1"/>
              </a:solidFill>
              <a:latin typeface="Arial"/>
              <a:ea typeface="Arial"/>
              <a:cs typeface="Arial"/>
              <a:sym typeface="Arial"/>
            </a:endParaRPr>
          </a:p>
        </p:txBody>
      </p:sp>
      <p:sp>
        <p:nvSpPr>
          <p:cNvPr id="21" name="Google Shape;21;p5"/>
          <p:cNvSpPr txBox="1">
            <a:spLocks noGrp="1"/>
          </p:cNvSpPr>
          <p:nvPr>
            <p:ph type="body" idx="1"/>
          </p:nvPr>
        </p:nvSpPr>
        <p:spPr>
          <a:xfrm>
            <a:off x="0" y="1"/>
            <a:ext cx="9144000" cy="921600"/>
          </a:xfrm>
          <a:prstGeom prst="rect">
            <a:avLst/>
          </a:prstGeom>
          <a:noFill/>
          <a:ln>
            <a:noFill/>
          </a:ln>
        </p:spPr>
        <p:txBody>
          <a:bodyPr spcFirstLastPara="1" wrap="square" lIns="68575" tIns="34275" rIns="68575" bIns="34275"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Arial"/>
                <a:ea typeface="Arial"/>
                <a:cs typeface="Arial"/>
                <a:sym typeface="Arial"/>
              </a:defRPr>
            </a:lvl1pPr>
            <a:lvl2pPr marL="914400" lvl="1" indent="-228600" algn="l" rtl="0">
              <a:lnSpc>
                <a:spcPct val="150000"/>
              </a:lnSpc>
              <a:spcBef>
                <a:spcPts val="3000"/>
              </a:spcBef>
              <a:spcAft>
                <a:spcPts val="0"/>
              </a:spcAft>
              <a:buClr>
                <a:schemeClr val="dk1"/>
              </a:buClr>
              <a:buSzPts val="14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 name="Google Shape;22;p5"/>
          <p:cNvSpPr>
            <a:spLocks noGrp="1"/>
          </p:cNvSpPr>
          <p:nvPr>
            <p:ph type="media" idx="2"/>
          </p:nvPr>
        </p:nvSpPr>
        <p:spPr>
          <a:xfrm>
            <a:off x="2042012" y="1304873"/>
            <a:ext cx="5045100" cy="2530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R="0" lvl="1" algn="l" rtl="0">
              <a:lnSpc>
                <a:spcPct val="150000"/>
              </a:lnSpc>
              <a:spcBef>
                <a:spcPts val="3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0" y="1"/>
            <a:ext cx="9144000" cy="921600"/>
          </a:xfrm>
          <a:prstGeom prst="rect">
            <a:avLst/>
          </a:prstGeom>
          <a:noFill/>
          <a:ln>
            <a:noFill/>
          </a:ln>
        </p:spPr>
        <p:txBody>
          <a:bodyPr spcFirstLastPara="1" wrap="square" lIns="68575" tIns="34275" rIns="68575" bIns="34275"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Arial"/>
                <a:ea typeface="Arial"/>
                <a:cs typeface="Arial"/>
                <a:sym typeface="Arial"/>
              </a:defRPr>
            </a:lvl1pPr>
            <a:lvl2pPr marL="914400" lvl="1" indent="-228600" algn="l" rtl="0">
              <a:lnSpc>
                <a:spcPct val="150000"/>
              </a:lnSpc>
              <a:spcBef>
                <a:spcPts val="3000"/>
              </a:spcBef>
              <a:spcAft>
                <a:spcPts val="0"/>
              </a:spcAft>
              <a:buClr>
                <a:schemeClr val="dk1"/>
              </a:buClr>
              <a:buSzPts val="14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 name="Google Shape;25;p6"/>
          <p:cNvSpPr txBox="1">
            <a:spLocks noGrp="1"/>
          </p:cNvSpPr>
          <p:nvPr>
            <p:ph type="body" idx="2"/>
          </p:nvPr>
        </p:nvSpPr>
        <p:spPr>
          <a:xfrm>
            <a:off x="942823" y="1277258"/>
            <a:ext cx="3993600" cy="2329500"/>
          </a:xfrm>
          <a:prstGeom prst="rect">
            <a:avLst/>
          </a:prstGeom>
          <a:noFill/>
          <a:ln>
            <a:noFill/>
          </a:ln>
        </p:spPr>
        <p:txBody>
          <a:bodyPr spcFirstLastPara="1" wrap="square" lIns="68575" tIns="34275" rIns="68575" bIns="34275"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00"/>
              </a:spcBef>
              <a:spcAft>
                <a:spcPts val="0"/>
              </a:spcAft>
              <a:buClr>
                <a:schemeClr val="dk1"/>
              </a:buClr>
              <a:buSzPts val="2400"/>
              <a:buNone/>
              <a:defRPr/>
            </a:lvl2pPr>
            <a:lvl3pPr marL="1371600" lvl="2" indent="-228600" algn="l" rtl="0">
              <a:lnSpc>
                <a:spcPct val="150000"/>
              </a:lnSpc>
              <a:spcBef>
                <a:spcPts val="400"/>
              </a:spcBef>
              <a:spcAft>
                <a:spcPts val="0"/>
              </a:spcAft>
              <a:buClr>
                <a:schemeClr val="dk1"/>
              </a:buClr>
              <a:buSzPts val="1500"/>
              <a:buNone/>
              <a:defRPr/>
            </a:lvl3pPr>
            <a:lvl4pPr marL="1828800" lvl="3" indent="-228600" algn="l" rtl="0">
              <a:lnSpc>
                <a:spcPct val="150000"/>
              </a:lnSpc>
              <a:spcBef>
                <a:spcPts val="400"/>
              </a:spcBef>
              <a:spcAft>
                <a:spcPts val="0"/>
              </a:spcAft>
              <a:buClr>
                <a:schemeClr val="dk1"/>
              </a:buClr>
              <a:buSzPts val="1400"/>
              <a:buNone/>
              <a:defRPr/>
            </a:lvl4pPr>
            <a:lvl5pPr marL="2286000" lvl="4" indent="-228600" algn="l" rtl="0">
              <a:lnSpc>
                <a:spcPct val="150000"/>
              </a:lnSpc>
              <a:spcBef>
                <a:spcPts val="400"/>
              </a:spcBef>
              <a:spcAft>
                <a:spcPts val="0"/>
              </a:spcAft>
              <a:buClr>
                <a:schemeClr val="dk1"/>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 name="Google Shape;26;p6"/>
          <p:cNvSpPr>
            <a:spLocks noGrp="1"/>
          </p:cNvSpPr>
          <p:nvPr>
            <p:ph type="pic" idx="3"/>
          </p:nvPr>
        </p:nvSpPr>
        <p:spPr>
          <a:xfrm rot="375850">
            <a:off x="5217903" y="1447975"/>
            <a:ext cx="3420321" cy="3090418"/>
          </a:xfrm>
          <a:prstGeom prst="rect">
            <a:avLst/>
          </a:prstGeom>
          <a:noFill/>
          <a:ln>
            <a:noFill/>
          </a:ln>
        </p:spPr>
      </p:sp>
    </p:spTree>
  </p:cSld>
  <p:clrMapOvr>
    <a:masterClrMapping/>
  </p:clrMapOvr>
  <p:extLst>
    <p:ext uri="{DCECCB84-F9BA-43D5-87BE-67443E8EF086}">
      <p15:sldGuideLst xmlns:p15="http://schemas.microsoft.com/office/powerpoint/2012/main">
        <p15:guide id="1" orient="horz" pos="1229">
          <p15:clr>
            <a:srgbClr val="FBAE40"/>
          </p15:clr>
        </p15:guide>
        <p15:guide id="2" pos="4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Font typeface="Arial"/>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 name="Google Shape;29;p7"/>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0"/>
              </a:spcBef>
              <a:spcAft>
                <a:spcPts val="0"/>
              </a:spcAft>
              <a:buClr>
                <a:schemeClr val="dk1"/>
              </a:buClr>
              <a:buSzPts val="1800"/>
              <a:buNone/>
              <a:defRPr sz="1800"/>
            </a:lvl1pPr>
            <a:lvl2pPr lvl="1" algn="ctr" rtl="0">
              <a:lnSpc>
                <a:spcPct val="150000"/>
              </a:lnSpc>
              <a:spcBef>
                <a:spcPts val="30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 name="Google Shape;30;p7"/>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2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2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2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2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2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2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2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200" b="0" i="0" u="none" strike="noStrike" cap="none">
                <a:solidFill>
                  <a:schemeClr val="dk1"/>
                </a:solidFill>
                <a:latin typeface="Arial"/>
                <a:ea typeface="Arial"/>
                <a:cs typeface="Arial"/>
                <a:sym typeface="Arial"/>
              </a:defRPr>
            </a:lvl9pPr>
          </a:lstStyle>
          <a:p>
            <a:endParaRPr/>
          </a:p>
        </p:txBody>
      </p:sp>
      <p:sp>
        <p:nvSpPr>
          <p:cNvPr id="31" name="Google Shape;31;p7"/>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2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2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2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2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2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2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2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200" b="0" i="0" u="none" strike="noStrike" cap="none">
                <a:solidFill>
                  <a:schemeClr val="dk1"/>
                </a:solidFill>
                <a:latin typeface="Arial"/>
                <a:ea typeface="Arial"/>
                <a:cs typeface="Arial"/>
                <a:sym typeface="Arial"/>
              </a:defRPr>
            </a:lvl9pPr>
          </a:lstStyle>
          <a:p>
            <a:endParaRPr/>
          </a:p>
        </p:txBody>
      </p:sp>
      <p:sp>
        <p:nvSpPr>
          <p:cNvPr id="32" name="Google Shape;32;p7"/>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0" marR="0" lvl="1" indent="0" algn="l" rtl="0">
              <a:spcBef>
                <a:spcPts val="0"/>
              </a:spcBef>
              <a:buNone/>
              <a:defRPr sz="1200" b="0" i="0" u="none" strike="noStrike" cap="none">
                <a:solidFill>
                  <a:schemeClr val="dk1"/>
                </a:solidFill>
                <a:latin typeface="Arial"/>
                <a:ea typeface="Arial"/>
                <a:cs typeface="Arial"/>
                <a:sym typeface="Arial"/>
              </a:defRPr>
            </a:lvl2pPr>
            <a:lvl3pPr marL="0" marR="0" lvl="2" indent="0" algn="l" rtl="0">
              <a:spcBef>
                <a:spcPts val="0"/>
              </a:spcBef>
              <a:buNone/>
              <a:defRPr sz="1200" b="0" i="0" u="none" strike="noStrike" cap="none">
                <a:solidFill>
                  <a:schemeClr val="dk1"/>
                </a:solidFill>
                <a:latin typeface="Arial"/>
                <a:ea typeface="Arial"/>
                <a:cs typeface="Arial"/>
                <a:sym typeface="Arial"/>
              </a:defRPr>
            </a:lvl3pPr>
            <a:lvl4pPr marL="0" marR="0" lvl="3" indent="0" algn="l" rtl="0">
              <a:spcBef>
                <a:spcPts val="0"/>
              </a:spcBef>
              <a:buNone/>
              <a:defRPr sz="1200" b="0" i="0" u="none" strike="noStrike" cap="none">
                <a:solidFill>
                  <a:schemeClr val="dk1"/>
                </a:solidFill>
                <a:latin typeface="Arial"/>
                <a:ea typeface="Arial"/>
                <a:cs typeface="Arial"/>
                <a:sym typeface="Arial"/>
              </a:defRPr>
            </a:lvl4pPr>
            <a:lvl5pPr marL="0" marR="0" lvl="4" indent="0" algn="l" rtl="0">
              <a:spcBef>
                <a:spcPts val="0"/>
              </a:spcBef>
              <a:buNone/>
              <a:defRPr sz="1200" b="0" i="0" u="none" strike="noStrike" cap="none">
                <a:solidFill>
                  <a:schemeClr val="dk1"/>
                </a:solidFill>
                <a:latin typeface="Arial"/>
                <a:ea typeface="Arial"/>
                <a:cs typeface="Arial"/>
                <a:sym typeface="Arial"/>
              </a:defRPr>
            </a:lvl5pPr>
            <a:lvl6pPr marL="0" marR="0" lvl="5" indent="0" algn="l" rtl="0">
              <a:spcBef>
                <a:spcPts val="0"/>
              </a:spcBef>
              <a:buNone/>
              <a:defRPr sz="1200" b="0" i="0" u="none" strike="noStrike" cap="none">
                <a:solidFill>
                  <a:schemeClr val="dk1"/>
                </a:solidFill>
                <a:latin typeface="Arial"/>
                <a:ea typeface="Arial"/>
                <a:cs typeface="Arial"/>
                <a:sym typeface="Arial"/>
              </a:defRPr>
            </a:lvl6pPr>
            <a:lvl7pPr marL="0" marR="0" lvl="6" indent="0" algn="l" rtl="0">
              <a:spcBef>
                <a:spcPts val="0"/>
              </a:spcBef>
              <a:buNone/>
              <a:defRPr sz="1200" b="0" i="0" u="none" strike="noStrike" cap="none">
                <a:solidFill>
                  <a:schemeClr val="dk1"/>
                </a:solidFill>
                <a:latin typeface="Arial"/>
                <a:ea typeface="Arial"/>
                <a:cs typeface="Arial"/>
                <a:sym typeface="Arial"/>
              </a:defRPr>
            </a:lvl7pPr>
            <a:lvl8pPr marL="0" marR="0" lvl="7" indent="0" algn="l" rtl="0">
              <a:spcBef>
                <a:spcPts val="0"/>
              </a:spcBef>
              <a:buNone/>
              <a:defRPr sz="1200" b="0" i="0" u="none" strike="noStrike" cap="none">
                <a:solidFill>
                  <a:schemeClr val="dk1"/>
                </a:solidFill>
                <a:latin typeface="Arial"/>
                <a:ea typeface="Arial"/>
                <a:cs typeface="Arial"/>
                <a:sym typeface="Arial"/>
              </a:defRPr>
            </a:lvl8pPr>
            <a:lvl9pPr marL="0" marR="0" lvl="8" indent="0" algn="l" rtl="0">
              <a:spcBef>
                <a:spcPts val="0"/>
              </a:spcBef>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81000" rtl="0">
              <a:spcBef>
                <a:spcPts val="0"/>
              </a:spcBef>
              <a:spcAft>
                <a:spcPts val="0"/>
              </a:spcAft>
              <a:buSzPts val="2400"/>
              <a:buFont typeface="Lato"/>
              <a:buChar char="•"/>
              <a:defRPr>
                <a:latin typeface="Lato"/>
                <a:ea typeface="Lato"/>
                <a:cs typeface="Lato"/>
                <a:sym typeface="Lato"/>
              </a:defRPr>
            </a:lvl1pPr>
            <a:lvl2pPr marL="914400" lvl="1" indent="-228600" rtl="0">
              <a:spcBef>
                <a:spcPts val="3000"/>
              </a:spcBef>
              <a:spcAft>
                <a:spcPts val="0"/>
              </a:spcAft>
              <a:buSzPts val="2400"/>
              <a:buFont typeface="Lato"/>
              <a:buNone/>
              <a:defRPr>
                <a:latin typeface="Lato"/>
                <a:ea typeface="Lato"/>
                <a:cs typeface="Lato"/>
                <a:sym typeface="Lato"/>
              </a:defRPr>
            </a:lvl2pPr>
            <a:lvl3pPr marL="1371600" lvl="2" indent="-323850" rtl="0">
              <a:spcBef>
                <a:spcPts val="400"/>
              </a:spcBef>
              <a:spcAft>
                <a:spcPts val="0"/>
              </a:spcAft>
              <a:buSzPts val="1500"/>
              <a:buFont typeface="Lato"/>
              <a:buChar char="•"/>
              <a:defRPr>
                <a:latin typeface="Lato"/>
                <a:ea typeface="Lato"/>
                <a:cs typeface="Lato"/>
                <a:sym typeface="Lato"/>
              </a:defRPr>
            </a:lvl3pPr>
            <a:lvl4pPr marL="1828800" lvl="3" indent="-317500" rtl="0">
              <a:spcBef>
                <a:spcPts val="400"/>
              </a:spcBef>
              <a:spcAft>
                <a:spcPts val="0"/>
              </a:spcAft>
              <a:buSzPts val="1400"/>
              <a:buFont typeface="Lato"/>
              <a:buChar char="•"/>
              <a:defRPr>
                <a:latin typeface="Lato"/>
                <a:ea typeface="Lato"/>
                <a:cs typeface="Lato"/>
                <a:sym typeface="Lato"/>
              </a:defRPr>
            </a:lvl4pPr>
            <a:lvl5pPr marL="2286000" lvl="4" indent="-317500" rtl="0">
              <a:spcBef>
                <a:spcPts val="400"/>
              </a:spcBef>
              <a:spcAft>
                <a:spcPts val="0"/>
              </a:spcAft>
              <a:buSzPts val="1400"/>
              <a:buFont typeface="Lato"/>
              <a:buChar char="•"/>
              <a:defRPr>
                <a:latin typeface="Lato"/>
                <a:ea typeface="Lato"/>
                <a:cs typeface="Lato"/>
                <a:sym typeface="Lato"/>
              </a:defRPr>
            </a:lvl5pPr>
            <a:lvl6pPr marL="2743200" lvl="5" indent="-317500" rtl="0">
              <a:spcBef>
                <a:spcPts val="400"/>
              </a:spcBef>
              <a:spcAft>
                <a:spcPts val="0"/>
              </a:spcAft>
              <a:buSzPts val="1400"/>
              <a:buFont typeface="Lato"/>
              <a:buChar char="•"/>
              <a:defRPr>
                <a:latin typeface="Lato"/>
                <a:ea typeface="Lato"/>
                <a:cs typeface="Lato"/>
                <a:sym typeface="Lato"/>
              </a:defRPr>
            </a:lvl6pPr>
            <a:lvl7pPr marL="3200400" lvl="6" indent="-317500" rtl="0">
              <a:spcBef>
                <a:spcPts val="400"/>
              </a:spcBef>
              <a:spcAft>
                <a:spcPts val="0"/>
              </a:spcAft>
              <a:buSzPts val="1400"/>
              <a:buFont typeface="Lato"/>
              <a:buChar char="•"/>
              <a:defRPr>
                <a:latin typeface="Lato"/>
                <a:ea typeface="Lato"/>
                <a:cs typeface="Lato"/>
                <a:sym typeface="Lato"/>
              </a:defRPr>
            </a:lvl7pPr>
            <a:lvl8pPr marL="3657600" lvl="7" indent="-317500" rtl="0">
              <a:spcBef>
                <a:spcPts val="400"/>
              </a:spcBef>
              <a:spcAft>
                <a:spcPts val="0"/>
              </a:spcAft>
              <a:buSzPts val="1400"/>
              <a:buFont typeface="Lato"/>
              <a:buChar char="•"/>
              <a:defRPr>
                <a:latin typeface="Lato"/>
                <a:ea typeface="Lato"/>
                <a:cs typeface="Lato"/>
                <a:sym typeface="Lato"/>
              </a:defRPr>
            </a:lvl8pPr>
            <a:lvl9pPr marL="4114800" lvl="8" indent="-317500" rtl="0">
              <a:spcBef>
                <a:spcPts val="400"/>
              </a:spcBef>
              <a:spcAft>
                <a:spcPts val="0"/>
              </a:spcAft>
              <a:buSzPts val="1400"/>
              <a:buFont typeface="Lato"/>
              <a:buChar char="•"/>
              <a:defRPr>
                <a:latin typeface="Lato"/>
                <a:ea typeface="Lato"/>
                <a:cs typeface="Lato"/>
                <a:sym typeface="Lato"/>
              </a:defRPr>
            </a:lvl9pPr>
          </a:lstStyle>
          <a:p>
            <a:endParaRPr/>
          </a:p>
        </p:txBody>
      </p:sp>
      <p:sp>
        <p:nvSpPr>
          <p:cNvPr id="35" name="Google Shape;35;p8"/>
          <p:cNvSpPr txBox="1">
            <a:spLocks noGrp="1"/>
          </p:cNvSpPr>
          <p:nvPr>
            <p:ph type="sldNum" idx="12"/>
          </p:nvPr>
        </p:nvSpPr>
        <p:spPr>
          <a:xfrm>
            <a:off x="66150" y="4418750"/>
            <a:ext cx="9213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6" name="Google Shape;36;p8"/>
          <p:cNvSpPr txBox="1">
            <a:spLocks noGrp="1"/>
          </p:cNvSpPr>
          <p:nvPr>
            <p:ph type="title"/>
          </p:nvPr>
        </p:nvSpPr>
        <p:spPr>
          <a:xfrm>
            <a:off x="0" y="285397"/>
            <a:ext cx="4722600" cy="629100"/>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100000"/>
              </a:lnSpc>
              <a:spcBef>
                <a:spcPts val="0"/>
              </a:spcBef>
              <a:spcAft>
                <a:spcPts val="0"/>
              </a:spcAft>
              <a:buSzPts val="3600"/>
              <a:buNone/>
              <a:defRPr sz="2800" b="1" i="0" u="none" strike="noStrike" cap="none">
                <a:solidFill>
                  <a:srgbClr val="333399"/>
                </a:solidFill>
                <a:latin typeface="Lato"/>
                <a:ea typeface="Lato"/>
                <a:cs typeface="Lato"/>
                <a:sym typeface="Lato"/>
              </a:defRPr>
            </a:lvl1pPr>
            <a:lvl2pPr marR="0" lvl="1"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spTree>
    <p:extLst>
      <p:ext uri="{BB962C8B-B14F-4D97-AF65-F5344CB8AC3E}">
        <p14:creationId xmlns:p14="http://schemas.microsoft.com/office/powerpoint/2010/main" val="125353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50870"/>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00" cy="2479200"/>
          </a:xfrm>
          <a:prstGeom prst="rect">
            <a:avLst/>
          </a:prstGeom>
          <a:noFill/>
          <a:ln>
            <a:noFill/>
          </a:ln>
        </p:spPr>
        <p:txBody>
          <a:bodyPr spcFirstLastPara="1" wrap="square" lIns="68575" tIns="34275" rIns="68575" bIns="34275"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914400" marR="0" lvl="1" indent="-228600" algn="l" rtl="0">
              <a:lnSpc>
                <a:spcPct val="150000"/>
              </a:lnSpc>
              <a:spcBef>
                <a:spcPts val="3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 name="Google Shape;7;p1"/>
          <p:cNvSpPr txBox="1"/>
          <p:nvPr/>
        </p:nvSpPr>
        <p:spPr>
          <a:xfrm>
            <a:off x="-6304" y="1"/>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00" b="0" i="0" u="none" strike="noStrike" cap="none">
              <a:solidFill>
                <a:schemeClr val="dk1"/>
              </a:solidFill>
              <a:latin typeface="Arial"/>
              <a:ea typeface="Arial"/>
              <a:cs typeface="Arial"/>
              <a:sym typeface="Arial"/>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mailto:Jaidaa.Shafaei@dpi.wi.gov" TargetMode="External"/><Relationship Id="rId4" Type="http://schemas.openxmlformats.org/officeDocument/2006/relationships/hyperlink" Target="mailto:pamela.delfosse@dpi.wi.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hyperlink" Target="https://dpi.wi.gov/sites/default/files/imce/standards/New%20pdfs/WorldLanguagesStandards_7-31-21.pdf" TargetMode="External"/><Relationship Id="rId5" Type="http://schemas.openxmlformats.org/officeDocument/2006/relationships/hyperlink" Target="https://docs.google.com/document/d/1unyNr2vH15N-WxJE65zW6SaA-yu19gLwKwGxO34m0ls/edit#heading=h.14lewmgo675a" TargetMode="External"/><Relationship Id="rId4" Type="http://schemas.openxmlformats.org/officeDocument/2006/relationships/hyperlink" Target="https://docs.google.com/document/d/1zfUmfpKH7GIZhJdl40_Nbu0rYW-AT43jgCnW4TVjQAk/edit#heading=h.c4wc3cra6e1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hyperlink" Target="https://docs.google.com/document/d/1oN0CI9q88BeqQB-JvKShEue7viPK2h6DGMwpQfjR9Xk/edit" TargetMode="External"/><Relationship Id="rId5" Type="http://schemas.openxmlformats.org/officeDocument/2006/relationships/hyperlink" Target="https://docs.legis.wisconsin.gov/code/admin_code/pi/8.pdf" TargetMode="External"/><Relationship Id="rId4" Type="http://schemas.openxmlformats.org/officeDocument/2006/relationships/hyperlink" Target="https://docs.legis.wisconsin.gov/statutes/statutes/121/II/02/1/L/5"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9.jpeg"/><Relationship Id="rId4" Type="http://schemas.openxmlformats.org/officeDocument/2006/relationships/hyperlink" Target="https://dpi.wi.gov/wise/data-elements/language_of_instruction"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hyperlink" Target="https://dpidynamicsprd.powerappsportals.com/knowledgebase/article/KA-03737/en-us" TargetMode="External"/><Relationship Id="rId13" Type="http://schemas.openxmlformats.org/officeDocument/2006/relationships/hyperlink" Target="https://dpidynamicsprd.powerappsportals.com/knowledgebase/article/KA-03732/en-us" TargetMode="External"/><Relationship Id="rId3" Type="http://schemas.openxmlformats.org/officeDocument/2006/relationships/notesSlide" Target="../notesSlides/notesSlide22.xml"/><Relationship Id="rId7" Type="http://schemas.openxmlformats.org/officeDocument/2006/relationships/hyperlink" Target="https://dpidynamicsprd.powerappsportals.com/knowledgebase/article/KA-03738/en-us" TargetMode="External"/><Relationship Id="rId12" Type="http://schemas.openxmlformats.org/officeDocument/2006/relationships/hyperlink" Target="https://dpidynamicsprd.powerappsportals.com/knowledgebase/article/KA-03729/en-us" TargetMode="Externa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hyperlink" Target="https://dpidynamicsprd.powerappsportals.com/knowledgebase/article/KA-03752/en-us" TargetMode="External"/><Relationship Id="rId11" Type="http://schemas.openxmlformats.org/officeDocument/2006/relationships/hyperlink" Target="https://dpidynamicsprd.powerappsportals.com/knowledgebase/article/KA-03730/en-us" TargetMode="External"/><Relationship Id="rId5" Type="http://schemas.openxmlformats.org/officeDocument/2006/relationships/hyperlink" Target="https://dpidynamicsprd.powerappsportals.com/knowledgebase/article/KA-03747/en-us" TargetMode="External"/><Relationship Id="rId10" Type="http://schemas.openxmlformats.org/officeDocument/2006/relationships/hyperlink" Target="https://dpidynamicsprd.powerappsportals.com/knowledgebase/article/KA-03828/en-us" TargetMode="External"/><Relationship Id="rId4" Type="http://schemas.openxmlformats.org/officeDocument/2006/relationships/hyperlink" Target="https://dpidynamicsprd.powerappsportals.com/knowledgebase/article/KA-03728/en-us" TargetMode="External"/><Relationship Id="rId9" Type="http://schemas.openxmlformats.org/officeDocument/2006/relationships/hyperlink" Target="https://dpidynamicsprd.powerappsportals.com/knowledgebase/article/KA-03736/en-u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openxmlformats.org/officeDocument/2006/relationships/hyperlink" Target="https://www.languageconnectsfoundation.org/programs-initiatives/research/making-languages-our-business" TargetMode="External"/><Relationship Id="rId3" Type="http://schemas.openxmlformats.org/officeDocument/2006/relationships/notesSlide" Target="../notesSlides/notesSlide26.xml"/><Relationship Id="rId7" Type="http://schemas.openxmlformats.org/officeDocument/2006/relationships/hyperlink" Target="https://www.amacad.org/publication/americas-languages" TargetMode="Externa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hyperlink" Target="https://dpi.wi.gov/sites/default/files/imce/english-learners/ELDS/Language_Instruction_Educational_Program_Crosswalk_22.2.2_docx.pdf" TargetMode="External"/><Relationship Id="rId11" Type="http://schemas.openxmlformats.org/officeDocument/2006/relationships/hyperlink" Target="https://sealofbiliteracy.org/" TargetMode="External"/><Relationship Id="rId5" Type="http://schemas.openxmlformats.org/officeDocument/2006/relationships/hyperlink" Target="https://dpi.wi.gov/wise/data-elements/WL" TargetMode="External"/><Relationship Id="rId10" Type="http://schemas.openxmlformats.org/officeDocument/2006/relationships/hyperlink" Target="https://dpi.wi.gov/english-learners/dual-language" TargetMode="External"/><Relationship Id="rId4" Type="http://schemas.openxmlformats.org/officeDocument/2006/relationships/hyperlink" Target="https://docs.google.com/document/d/1zfUmfpKH7GIZhJdl40_Nbu0rYW-AT43jgCnW4TVjQAk/edit#heading=h.c4wc3cra6e1t" TargetMode="External"/><Relationship Id="rId9" Type="http://schemas.openxmlformats.org/officeDocument/2006/relationships/hyperlink" Target="https://wisconsinlanguageroadmap.wisc.edu/"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s://dpi.wi.gov/amind/tribalnationswi"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hyperlink" Target="https://youtu.be/wk5uETec9x8" TargetMode="External"/><Relationship Id="rId4" Type="http://schemas.openxmlformats.org/officeDocument/2006/relationships/hyperlink" Target="https://dpi.wi.gov/amind"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hyperlink" Target="https://www.youtube.com/watch?v=ZfC-OaTcr5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https://docs.google.com/document/d/1Ox8JPAogs61SNNLP5pc1SCndD8wGbLw5UBQUKQHYV34/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0"/>
          <p:cNvSpPr txBox="1">
            <a:spLocks noGrp="1"/>
          </p:cNvSpPr>
          <p:nvPr>
            <p:ph type="ctrTitle" idx="4294967295"/>
          </p:nvPr>
        </p:nvSpPr>
        <p:spPr>
          <a:xfrm>
            <a:off x="467833" y="972650"/>
            <a:ext cx="8222511" cy="1649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dirty="0">
                <a:solidFill>
                  <a:schemeClr val="dk1"/>
                </a:solidFill>
                <a:latin typeface="Lato Black" panose="020F0A02020204030203" pitchFamily="34" charset="0"/>
                <a:ea typeface="Lato"/>
                <a:cs typeface="Lato"/>
                <a:sym typeface="Lato"/>
              </a:rPr>
              <a:t>Data Matters </a:t>
            </a:r>
            <a:endParaRPr dirty="0">
              <a:solidFill>
                <a:schemeClr val="dk1"/>
              </a:solidFill>
              <a:latin typeface="Lato Black" panose="020F0A02020204030203" pitchFamily="34" charset="0"/>
              <a:ea typeface="Lato"/>
              <a:cs typeface="Lato"/>
              <a:sym typeface="Lato"/>
            </a:endParaRPr>
          </a:p>
          <a:p>
            <a:pPr marL="0" lvl="0" indent="0" algn="ctr" rtl="0">
              <a:spcBef>
                <a:spcPts val="0"/>
              </a:spcBef>
              <a:spcAft>
                <a:spcPts val="0"/>
              </a:spcAft>
              <a:buNone/>
            </a:pPr>
            <a:r>
              <a:rPr lang="en" dirty="0">
                <a:solidFill>
                  <a:schemeClr val="dk1"/>
                </a:solidFill>
                <a:latin typeface="Lato Black" panose="020F0A02020204030203" pitchFamily="34" charset="0"/>
                <a:ea typeface="Lato"/>
                <a:cs typeface="Lato"/>
                <a:sym typeface="Lato"/>
              </a:rPr>
              <a:t>World Language Education</a:t>
            </a:r>
            <a:endParaRPr dirty="0">
              <a:solidFill>
                <a:schemeClr val="dk1"/>
              </a:solidFill>
              <a:latin typeface="Lato Black" panose="020F0A02020204030203" pitchFamily="34" charset="0"/>
              <a:ea typeface="Lato"/>
              <a:cs typeface="Lato"/>
              <a:sym typeface="Lato"/>
            </a:endParaRPr>
          </a:p>
        </p:txBody>
      </p:sp>
      <p:sp>
        <p:nvSpPr>
          <p:cNvPr id="47" name="Google Shape;47;p10"/>
          <p:cNvSpPr txBox="1">
            <a:spLocks noGrp="1"/>
          </p:cNvSpPr>
          <p:nvPr>
            <p:ph type="body" idx="2"/>
          </p:nvPr>
        </p:nvSpPr>
        <p:spPr>
          <a:xfrm>
            <a:off x="4274288" y="2696875"/>
            <a:ext cx="4514912" cy="1462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u="sng" dirty="0">
                <a:solidFill>
                  <a:schemeClr val="hlink"/>
                </a:solidFill>
                <a:latin typeface="Lato"/>
                <a:ea typeface="Lato"/>
                <a:cs typeface="Lato"/>
                <a:sym typeface="Lato"/>
                <a:hlinkClick r:id="rId4"/>
              </a:rPr>
              <a:t>Pam Delfosse</a:t>
            </a:r>
            <a:r>
              <a:rPr lang="en" dirty="0">
                <a:latin typeface="Lato"/>
                <a:ea typeface="Lato"/>
                <a:cs typeface="Lato"/>
                <a:sym typeface="Lato"/>
              </a:rPr>
              <a:t>, Literacy and Math Team</a:t>
            </a:r>
            <a:endParaRPr dirty="0">
              <a:latin typeface="Lato"/>
              <a:ea typeface="Lato"/>
              <a:cs typeface="Lato"/>
              <a:sym typeface="Lato"/>
            </a:endParaRPr>
          </a:p>
          <a:p>
            <a:pPr marL="0" lvl="0" indent="0" algn="l" rtl="0">
              <a:spcBef>
                <a:spcPts val="0"/>
              </a:spcBef>
              <a:spcAft>
                <a:spcPts val="0"/>
              </a:spcAft>
              <a:buNone/>
            </a:pPr>
            <a:r>
              <a:rPr lang="en" u="sng" dirty="0">
                <a:solidFill>
                  <a:schemeClr val="hlink"/>
                </a:solidFill>
                <a:latin typeface="Lato"/>
                <a:ea typeface="Lato"/>
                <a:cs typeface="Lato"/>
                <a:sym typeface="Lato"/>
                <a:hlinkClick r:id="rId5"/>
              </a:rPr>
              <a:t>Jaidaa Shafaei</a:t>
            </a:r>
            <a:r>
              <a:rPr lang="en" dirty="0">
                <a:latin typeface="Lato"/>
                <a:ea typeface="Lato"/>
                <a:cs typeface="Lato"/>
                <a:sym typeface="Lato"/>
              </a:rPr>
              <a:t>, WISEdata Collections Team</a:t>
            </a:r>
            <a:endParaRPr dirty="0">
              <a:latin typeface="Lato"/>
              <a:ea typeface="Lato"/>
              <a:cs typeface="Lato"/>
              <a:sym typeface="Lato"/>
            </a:endParaRPr>
          </a:p>
          <a:p>
            <a:pPr marL="0" lvl="0" indent="0" algn="l" rtl="0">
              <a:spcBef>
                <a:spcPts val="0"/>
              </a:spcBef>
              <a:spcAft>
                <a:spcPts val="0"/>
              </a:spcAft>
              <a:buNone/>
            </a:pPr>
            <a:r>
              <a:rPr lang="en" dirty="0">
                <a:latin typeface="Lato"/>
                <a:ea typeface="Lato"/>
                <a:cs typeface="Lato"/>
                <a:sym typeface="Lato"/>
              </a:rPr>
              <a:t>WISEdata Conference</a:t>
            </a:r>
            <a:endParaRPr dirty="0">
              <a:latin typeface="Lato"/>
              <a:ea typeface="Lato"/>
              <a:cs typeface="Lato"/>
              <a:sym typeface="Lato"/>
            </a:endParaRPr>
          </a:p>
          <a:p>
            <a:pPr marL="0" lvl="0" indent="0" algn="l" rtl="0">
              <a:spcBef>
                <a:spcPts val="0"/>
              </a:spcBef>
              <a:spcAft>
                <a:spcPts val="0"/>
              </a:spcAft>
              <a:buNone/>
            </a:pPr>
            <a:r>
              <a:rPr lang="en" dirty="0">
                <a:latin typeface="Lato"/>
                <a:ea typeface="Lato"/>
                <a:cs typeface="Lato"/>
                <a:sym typeface="Lato"/>
              </a:rPr>
              <a:t>March 6, 2024 </a:t>
            </a:r>
            <a:endParaRPr dirty="0">
              <a:latin typeface="Lato"/>
              <a:ea typeface="Lato"/>
              <a:cs typeface="Lato"/>
              <a:sym typeface="Lato"/>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104" name="Google Shape;104;p18"/>
          <p:cNvGraphicFramePr/>
          <p:nvPr>
            <p:extLst>
              <p:ext uri="{D42A27DB-BD31-4B8C-83A1-F6EECF244321}">
                <p14:modId xmlns:p14="http://schemas.microsoft.com/office/powerpoint/2010/main" val="1473067987"/>
              </p:ext>
            </p:extLst>
          </p:nvPr>
        </p:nvGraphicFramePr>
        <p:xfrm>
          <a:off x="460859" y="921601"/>
          <a:ext cx="8222284" cy="4294404"/>
        </p:xfrm>
        <a:graphic>
          <a:graphicData uri="http://schemas.openxmlformats.org/drawingml/2006/table">
            <a:tbl>
              <a:tblPr firstRow="1">
                <a:noFill/>
                <a:tableStyleId>{3B35662E-80B3-4877-BBE9-588A0A89584C}</a:tableStyleId>
              </a:tblPr>
              <a:tblGrid>
                <a:gridCol w="2106776">
                  <a:extLst>
                    <a:ext uri="{9D8B030D-6E8A-4147-A177-3AD203B41FA5}">
                      <a16:colId xmlns:a16="http://schemas.microsoft.com/office/drawing/2014/main" val="20000"/>
                    </a:ext>
                  </a:extLst>
                </a:gridCol>
                <a:gridCol w="6115508">
                  <a:extLst>
                    <a:ext uri="{9D8B030D-6E8A-4147-A177-3AD203B41FA5}">
                      <a16:colId xmlns:a16="http://schemas.microsoft.com/office/drawing/2014/main" val="20001"/>
                    </a:ext>
                  </a:extLst>
                </a:gridCol>
              </a:tblGrid>
              <a:tr h="800717">
                <a:tc>
                  <a:txBody>
                    <a:bodyPr/>
                    <a:lstStyle/>
                    <a:p>
                      <a:pPr marL="0" lvl="0" indent="0" algn="l" rtl="0">
                        <a:spcBef>
                          <a:spcPts val="0"/>
                        </a:spcBef>
                        <a:spcAft>
                          <a:spcPts val="0"/>
                        </a:spcAft>
                        <a:buNone/>
                      </a:pPr>
                      <a:r>
                        <a:rPr lang="en" sz="1800" b="1" u="sng" dirty="0">
                          <a:solidFill>
                            <a:schemeClr val="hlink"/>
                          </a:solidFill>
                          <a:latin typeface="Lato"/>
                          <a:ea typeface="Lato"/>
                          <a:cs typeface="Lato"/>
                          <a:sym typeface="Lato"/>
                          <a:hlinkClick r:id="rId4"/>
                        </a:rPr>
                        <a:t>World Language Education Program Models</a:t>
                      </a:r>
                      <a:endParaRPr sz="1800" b="1" dirty="0">
                        <a:latin typeface="Lato"/>
                        <a:ea typeface="Lato"/>
                        <a:cs typeface="Lato"/>
                        <a:sym typeface="Lato"/>
                      </a:endParaRPr>
                    </a:p>
                  </a:txBody>
                  <a:tcPr marL="91425" marR="91425" marT="91425" marB="91425" anchor="ctr">
                    <a:solidFill>
                      <a:srgbClr val="D6D6F2"/>
                    </a:solidFill>
                  </a:tcPr>
                </a:tc>
                <a:tc>
                  <a:txBody>
                    <a:bodyPr/>
                    <a:lstStyle/>
                    <a:p>
                      <a:pPr marL="0" lvl="0" indent="0" algn="l" rtl="0">
                        <a:spcBef>
                          <a:spcPts val="0"/>
                        </a:spcBef>
                        <a:spcAft>
                          <a:spcPts val="0"/>
                        </a:spcAft>
                        <a:buNone/>
                      </a:pPr>
                      <a:r>
                        <a:rPr lang="en" sz="1800" b="1" u="sng" dirty="0">
                          <a:solidFill>
                            <a:schemeClr val="hlink"/>
                          </a:solidFill>
                          <a:latin typeface="Lato"/>
                          <a:ea typeface="Lato"/>
                          <a:cs typeface="Lato"/>
                          <a:sym typeface="Lato"/>
                          <a:hlinkClick r:id="rId5"/>
                        </a:rPr>
                        <a:t>Language Instructional Education Programs</a:t>
                      </a:r>
                      <a:r>
                        <a:rPr lang="en" sz="1800" dirty="0">
                          <a:solidFill>
                            <a:schemeClr val="dk1"/>
                          </a:solidFill>
                          <a:latin typeface="Lato"/>
                          <a:ea typeface="Lato"/>
                          <a:cs typeface="Lato"/>
                          <a:sym typeface="Lato"/>
                        </a:rPr>
                        <a:t> (LIEP)</a:t>
                      </a:r>
                      <a:endParaRPr sz="1800" dirty="0">
                        <a:solidFill>
                          <a:schemeClr val="dk1"/>
                        </a:solidFill>
                        <a:latin typeface="Lato"/>
                        <a:ea typeface="Lato"/>
                        <a:cs typeface="Lato"/>
                        <a:sym typeface="Lato"/>
                      </a:endParaRPr>
                    </a:p>
                  </a:txBody>
                  <a:tcPr marL="91425" marR="91425" marT="91425" marB="91425" anchor="ctr">
                    <a:solidFill>
                      <a:srgbClr val="D6D6F2"/>
                    </a:solidFill>
                  </a:tcPr>
                </a:tc>
                <a:extLst>
                  <a:ext uri="{0D108BD9-81ED-4DB2-BD59-A6C34878D82A}">
                    <a16:rowId xmlns:a16="http://schemas.microsoft.com/office/drawing/2014/main" val="10000"/>
                  </a:ext>
                </a:extLst>
              </a:tr>
              <a:tr h="3288594">
                <a:tc>
                  <a:txBody>
                    <a:bodyPr/>
                    <a:lstStyle/>
                    <a:p>
                      <a:pPr marL="0" lvl="0" indent="0" algn="l" rtl="0">
                        <a:spcBef>
                          <a:spcPts val="0"/>
                        </a:spcBef>
                        <a:spcAft>
                          <a:spcPts val="0"/>
                        </a:spcAft>
                        <a:buNone/>
                      </a:pPr>
                      <a:r>
                        <a:rPr lang="en" dirty="0">
                          <a:solidFill>
                            <a:schemeClr val="dk1"/>
                          </a:solidFill>
                          <a:latin typeface="Lato"/>
                          <a:ea typeface="Lato"/>
                          <a:cs typeface="Lato"/>
                          <a:sym typeface="Lato"/>
                        </a:rPr>
                        <a:t>Educational programs and learning environments that are focused on developing language, intercultural and global competence in Languages other than English (LOTE). Student learning is anchored in the </a:t>
                      </a:r>
                      <a:r>
                        <a:rPr lang="en" u="sng" dirty="0">
                          <a:solidFill>
                            <a:schemeClr val="hlink"/>
                          </a:solidFill>
                          <a:latin typeface="Lato"/>
                          <a:ea typeface="Lato"/>
                          <a:cs typeface="Lato"/>
                          <a:sym typeface="Lato"/>
                          <a:hlinkClick r:id="rId6"/>
                        </a:rPr>
                        <a:t>Wisconsin Standards for World Languages</a:t>
                      </a:r>
                      <a:r>
                        <a:rPr lang="en" dirty="0">
                          <a:solidFill>
                            <a:schemeClr val="dk1"/>
                          </a:solidFill>
                          <a:latin typeface="Lato"/>
                          <a:ea typeface="Lato"/>
                          <a:cs typeface="Lato"/>
                          <a:sym typeface="Lato"/>
                        </a:rPr>
                        <a:t>. </a:t>
                      </a:r>
                      <a:endParaRPr dirty="0">
                        <a:solidFill>
                          <a:schemeClr val="dk1"/>
                        </a:solidFill>
                        <a:latin typeface="Lato"/>
                        <a:ea typeface="Lato"/>
                        <a:cs typeface="Lato"/>
                        <a:sym typeface="Lato"/>
                      </a:endParaRPr>
                    </a:p>
                    <a:p>
                      <a:pPr marL="0" lvl="0" indent="0" algn="l" rtl="0">
                        <a:spcBef>
                          <a:spcPts val="400"/>
                        </a:spcBef>
                        <a:spcAft>
                          <a:spcPts val="0"/>
                        </a:spcAft>
                        <a:buNone/>
                      </a:pPr>
                      <a:endParaRPr dirty="0">
                        <a:latin typeface="Lato"/>
                        <a:ea typeface="Lato"/>
                        <a:cs typeface="Lato"/>
                        <a:sym typeface="Lato"/>
                      </a:endParaRPr>
                    </a:p>
                  </a:txBody>
                  <a:tcPr marL="91425" marR="91425" marT="91425" marB="91425"/>
                </a:tc>
                <a:tc>
                  <a:txBody>
                    <a:bodyPr/>
                    <a:lstStyle/>
                    <a:p>
                      <a:pPr marL="0" lvl="0" indent="0" algn="l" rtl="0">
                        <a:spcBef>
                          <a:spcPts val="1200"/>
                        </a:spcBef>
                        <a:spcAft>
                          <a:spcPts val="0"/>
                        </a:spcAft>
                        <a:buClr>
                          <a:schemeClr val="dk1"/>
                        </a:buClr>
                        <a:buSzPts val="1100"/>
                        <a:buFont typeface="Arial"/>
                        <a:buNone/>
                      </a:pPr>
                      <a:r>
                        <a:rPr lang="en" dirty="0">
                          <a:solidFill>
                            <a:schemeClr val="dk1"/>
                          </a:solidFill>
                          <a:latin typeface="Lato"/>
                          <a:ea typeface="Lato"/>
                          <a:cs typeface="Lato"/>
                          <a:sym typeface="Lato"/>
                        </a:rPr>
                        <a:t>The Elementary and Secondary Education Act (ESEA) specifically defines a LIEP as an instructional education program: </a:t>
                      </a:r>
                      <a:endParaRPr dirty="0">
                        <a:solidFill>
                          <a:schemeClr val="dk1"/>
                        </a:solidFill>
                        <a:latin typeface="Lato"/>
                        <a:ea typeface="Lato"/>
                        <a:cs typeface="Lato"/>
                        <a:sym typeface="Lato"/>
                      </a:endParaRPr>
                    </a:p>
                    <a:p>
                      <a:pPr marL="457200" lvl="0" indent="0" algn="l" rtl="0">
                        <a:spcBef>
                          <a:spcPts val="1200"/>
                        </a:spcBef>
                        <a:spcAft>
                          <a:spcPts val="0"/>
                        </a:spcAft>
                        <a:buClr>
                          <a:schemeClr val="dk1"/>
                        </a:buClr>
                        <a:buSzPts val="1100"/>
                        <a:buFont typeface="Arial"/>
                        <a:buNone/>
                      </a:pPr>
                      <a:r>
                        <a:rPr lang="en" sz="1200" dirty="0">
                          <a:solidFill>
                            <a:schemeClr val="dk1"/>
                          </a:solidFill>
                          <a:latin typeface="Lato"/>
                          <a:ea typeface="Lato"/>
                          <a:cs typeface="Lato"/>
                          <a:sym typeface="Lato"/>
                        </a:rPr>
                        <a:t>(A) in which a limited English proficient child is placed for the purpose of developing and attaining English proficiency, while meeting challenging state academic content and student academic achievement standards, as required by section 1111(b)(1); and </a:t>
                      </a:r>
                      <a:endParaRPr sz="1200" dirty="0">
                        <a:solidFill>
                          <a:schemeClr val="dk1"/>
                        </a:solidFill>
                        <a:latin typeface="Lato"/>
                        <a:ea typeface="Lato"/>
                        <a:cs typeface="Lato"/>
                        <a:sym typeface="Lato"/>
                      </a:endParaRPr>
                    </a:p>
                    <a:p>
                      <a:pPr marL="457200" lvl="0" indent="0" algn="l" rtl="0">
                        <a:spcBef>
                          <a:spcPts val="0"/>
                        </a:spcBef>
                        <a:spcAft>
                          <a:spcPts val="0"/>
                        </a:spcAft>
                        <a:buNone/>
                      </a:pPr>
                      <a:endParaRPr sz="1200" dirty="0">
                        <a:solidFill>
                          <a:schemeClr val="dk1"/>
                        </a:solidFill>
                        <a:latin typeface="Lato"/>
                        <a:ea typeface="Lato"/>
                        <a:cs typeface="Lato"/>
                        <a:sym typeface="Lato"/>
                      </a:endParaRPr>
                    </a:p>
                    <a:p>
                      <a:pPr marL="457200" lvl="0" indent="0" algn="l" rtl="0">
                        <a:spcBef>
                          <a:spcPts val="0"/>
                        </a:spcBef>
                        <a:spcAft>
                          <a:spcPts val="0"/>
                        </a:spcAft>
                        <a:buNone/>
                      </a:pPr>
                      <a:r>
                        <a:rPr lang="en" sz="1200" dirty="0">
                          <a:solidFill>
                            <a:schemeClr val="dk1"/>
                          </a:solidFill>
                          <a:latin typeface="Lato"/>
                          <a:ea typeface="Lato"/>
                          <a:cs typeface="Lato"/>
                          <a:sym typeface="Lato"/>
                        </a:rPr>
                        <a:t>(B) that may make instructional use of both English and a child’s L1 to enable the child to develop and attain English proficiency and may include the participation of English proficient children if such course is designed to enable all participating children to become proficient in English and a second language (L2).</a:t>
                      </a:r>
                      <a:endParaRPr sz="1200" dirty="0">
                        <a:solidFill>
                          <a:schemeClr val="dk1"/>
                        </a:solidFill>
                        <a:latin typeface="Lato"/>
                        <a:ea typeface="Lato"/>
                        <a:cs typeface="Lato"/>
                        <a:sym typeface="Lato"/>
                      </a:endParaRPr>
                    </a:p>
                    <a:p>
                      <a:pPr marL="457200" lvl="0" indent="0" algn="l" rtl="0">
                        <a:spcBef>
                          <a:spcPts val="0"/>
                        </a:spcBef>
                        <a:spcAft>
                          <a:spcPts val="0"/>
                        </a:spcAft>
                        <a:buNone/>
                      </a:pPr>
                      <a:endParaRPr sz="1200" dirty="0">
                        <a:solidFill>
                          <a:schemeClr val="dk1"/>
                        </a:solidFill>
                        <a:latin typeface="Lato"/>
                        <a:ea typeface="Lato"/>
                        <a:cs typeface="Lato"/>
                        <a:sym typeface="Lato"/>
                      </a:endParaRPr>
                    </a:p>
                    <a:p>
                      <a:pPr marL="0" lvl="0" indent="0" algn="l" rtl="0">
                        <a:spcBef>
                          <a:spcPts val="0"/>
                        </a:spcBef>
                        <a:spcAft>
                          <a:spcPts val="400"/>
                        </a:spcAft>
                        <a:buNone/>
                      </a:pPr>
                      <a:r>
                        <a:rPr lang="en" dirty="0">
                          <a:solidFill>
                            <a:schemeClr val="dk1"/>
                          </a:solidFill>
                          <a:latin typeface="Lato"/>
                          <a:ea typeface="Lato"/>
                          <a:cs typeface="Lato"/>
                          <a:sym typeface="Lato"/>
                        </a:rPr>
                        <a:t>Student learning is anchored in the </a:t>
                      </a:r>
                      <a:r>
                        <a:rPr lang="en" u="sng" dirty="0">
                          <a:solidFill>
                            <a:schemeClr val="hlink"/>
                          </a:solidFill>
                          <a:latin typeface="Lato"/>
                          <a:ea typeface="Lato"/>
                          <a:cs typeface="Lato"/>
                          <a:sym typeface="Lato"/>
                          <a:hlinkClick r:id="rId6"/>
                        </a:rPr>
                        <a:t>WIDA English Language Proficiency Standards </a:t>
                      </a:r>
                      <a:r>
                        <a:rPr lang="en" dirty="0">
                          <a:solidFill>
                            <a:schemeClr val="dk1"/>
                          </a:solidFill>
                          <a:latin typeface="Lato"/>
                          <a:ea typeface="Lato"/>
                          <a:cs typeface="Lato"/>
                          <a:sym typeface="Lato"/>
                        </a:rPr>
                        <a:t>and often includes content area standards.</a:t>
                      </a:r>
                      <a:endParaRPr sz="1200" dirty="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sp>
        <p:nvSpPr>
          <p:cNvPr id="2" name="Google Shape;109;p19">
            <a:extLst>
              <a:ext uri="{FF2B5EF4-FFF2-40B4-BE49-F238E27FC236}">
                <a16:creationId xmlns:a16="http://schemas.microsoft.com/office/drawing/2014/main" id="{AE870B50-4BDA-26B8-7681-C42BEA4FDD75}"/>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WL vs LIEP Programs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English Learners in World Language Programs </a:t>
            </a:r>
          </a:p>
        </p:txBody>
      </p:sp>
      <p:sp>
        <p:nvSpPr>
          <p:cNvPr id="110" name="Google Shape;110;p19"/>
          <p:cNvSpPr txBox="1">
            <a:spLocks noGrp="1"/>
          </p:cNvSpPr>
          <p:nvPr>
            <p:ph type="body" idx="2"/>
          </p:nvPr>
        </p:nvSpPr>
        <p:spPr>
          <a:xfrm>
            <a:off x="460857" y="1020435"/>
            <a:ext cx="8236915" cy="3833400"/>
          </a:xfrm>
          <a:prstGeom prst="rect">
            <a:avLst/>
          </a:prstGeom>
        </p:spPr>
        <p:txBody>
          <a:bodyPr spcFirstLastPara="1" wrap="square" lIns="68575" tIns="34275" rIns="68575" bIns="34275" anchor="t" anchorCtr="0">
            <a:noAutofit/>
          </a:bodyPr>
          <a:lstStyle/>
          <a:p>
            <a:pPr marL="164592" indent="-164592">
              <a:spcAft>
                <a:spcPts val="180"/>
              </a:spcAft>
              <a:buSzPct val="100000"/>
            </a:pPr>
            <a:r>
              <a:rPr lang="en" sz="1800" dirty="0">
                <a:latin typeface="Lato"/>
                <a:ea typeface="Lato"/>
                <a:cs typeface="Lato"/>
                <a:sym typeface="Lato"/>
              </a:rPr>
              <a:t>Programs through which English Learners are accessing English Language Services are LIEPs, not world language programs. </a:t>
            </a:r>
            <a:endParaRPr sz="1800" dirty="0">
              <a:latin typeface="Lato"/>
              <a:ea typeface="Lato"/>
              <a:cs typeface="Lato"/>
              <a:sym typeface="Lato"/>
            </a:endParaRPr>
          </a:p>
          <a:p>
            <a:pPr marL="164592" indent="-164592">
              <a:spcAft>
                <a:spcPts val="180"/>
              </a:spcAft>
              <a:buSzPct val="100000"/>
            </a:pPr>
            <a:r>
              <a:rPr lang="en" sz="1800" dirty="0">
                <a:latin typeface="Lato"/>
                <a:ea typeface="Lato"/>
                <a:cs typeface="Lato"/>
                <a:sym typeface="Lato"/>
              </a:rPr>
              <a:t>English Learners may also be enrolled in a world language program.</a:t>
            </a:r>
            <a:endParaRPr lang="en" sz="1800" dirty="0">
              <a:latin typeface="Lato"/>
              <a:ea typeface="Lato"/>
              <a:cs typeface="Lato"/>
            </a:endParaRPr>
          </a:p>
          <a:p>
            <a:pPr indent="-164592">
              <a:lnSpc>
                <a:spcPct val="100000"/>
              </a:lnSpc>
              <a:spcAft>
                <a:spcPts val="180"/>
              </a:spcAft>
              <a:buSzPct val="100000"/>
            </a:pPr>
            <a:r>
              <a:rPr lang="en" sz="1800" b="0" dirty="0">
                <a:latin typeface="Lato"/>
                <a:ea typeface="Lato"/>
                <a:cs typeface="Lato"/>
                <a:sym typeface="Lato"/>
              </a:rPr>
              <a:t>Somali speaking EL in an ESL LIEP and also taking Chinese as a World Language</a:t>
            </a:r>
            <a:endParaRPr lang="en" sz="1800" b="0" dirty="0">
              <a:latin typeface="Lato"/>
              <a:ea typeface="Lato"/>
              <a:cs typeface="Lato"/>
            </a:endParaRPr>
          </a:p>
          <a:p>
            <a:pPr indent="-164592">
              <a:lnSpc>
                <a:spcPct val="100000"/>
              </a:lnSpc>
              <a:spcAft>
                <a:spcPts val="180"/>
              </a:spcAft>
              <a:buSzPct val="100000"/>
            </a:pPr>
            <a:r>
              <a:rPr lang="en" sz="1800" b="0" dirty="0">
                <a:latin typeface="Lato"/>
                <a:ea typeface="Lato"/>
                <a:cs typeface="Lato"/>
                <a:sym typeface="Lato"/>
              </a:rPr>
              <a:t>Spanish speaking EL in an ESL LIEP and also enrolled in a Spanish for Native/Heritage Speakers World Language program</a:t>
            </a:r>
            <a:endParaRPr lang="en" sz="1800" b="0" dirty="0">
              <a:latin typeface="Lato"/>
              <a:ea typeface="Lato"/>
              <a:cs typeface="Lato"/>
            </a:endParaRPr>
          </a:p>
          <a:p>
            <a:pPr indent="-164592">
              <a:lnSpc>
                <a:spcPct val="100000"/>
              </a:lnSpc>
              <a:spcAft>
                <a:spcPts val="180"/>
              </a:spcAft>
              <a:buSzPct val="100000"/>
            </a:pPr>
            <a:r>
              <a:rPr lang="en" sz="1800" b="0" dirty="0">
                <a:latin typeface="Lato"/>
                <a:ea typeface="Lato"/>
                <a:cs typeface="Lato"/>
                <a:sym typeface="Lato"/>
              </a:rPr>
              <a:t>French speaking EL in an ESL LIEP and also enrolled in a Secondary World Language French AP class</a:t>
            </a:r>
            <a:endParaRPr dirty="0">
              <a:latin typeface="Lato"/>
              <a:ea typeface="Lato"/>
              <a:cs typeface="Lato"/>
              <a:sym typeface="Lato"/>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idx="4294967295"/>
          </p:nvPr>
        </p:nvSpPr>
        <p:spPr>
          <a:xfrm>
            <a:off x="-136525"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World Language Learners </a:t>
            </a:r>
          </a:p>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in Bilingual Programs </a:t>
            </a:r>
          </a:p>
        </p:txBody>
      </p:sp>
      <p:sp>
        <p:nvSpPr>
          <p:cNvPr id="116" name="Google Shape;116;p20"/>
          <p:cNvSpPr txBox="1">
            <a:spLocks noGrp="1"/>
          </p:cNvSpPr>
          <p:nvPr>
            <p:ph type="body" idx="2"/>
          </p:nvPr>
        </p:nvSpPr>
        <p:spPr>
          <a:xfrm>
            <a:off x="333700" y="1035600"/>
            <a:ext cx="8307900" cy="3681900"/>
          </a:xfrm>
          <a:prstGeom prst="rect">
            <a:avLst/>
          </a:prstGeom>
        </p:spPr>
        <p:txBody>
          <a:bodyPr spcFirstLastPara="1" wrap="square" lIns="68575" tIns="34275" rIns="68575" bIns="34275" anchor="t" anchorCtr="0">
            <a:normAutofit/>
          </a:bodyPr>
          <a:lstStyle/>
          <a:p>
            <a:pPr marL="164592" indent="-164592">
              <a:lnSpc>
                <a:spcPct val="100000"/>
              </a:lnSpc>
              <a:spcAft>
                <a:spcPts val="180"/>
              </a:spcAft>
              <a:buSzPct val="100000"/>
            </a:pPr>
            <a:r>
              <a:rPr lang="en-US" sz="1800" dirty="0">
                <a:latin typeface="Lato"/>
                <a:ea typeface="Lato"/>
                <a:cs typeface="Lato"/>
                <a:sym typeface="Lato"/>
              </a:rPr>
              <a:t>Students who are not ELs, but who are enrolled in a bilingual education LIEP, are reported using world language program data.</a:t>
            </a:r>
          </a:p>
          <a:p>
            <a:pPr marL="0" lvl="0" indent="0" algn="l" rtl="0">
              <a:lnSpc>
                <a:spcPct val="80000"/>
              </a:lnSpc>
              <a:spcBef>
                <a:spcPts val="400"/>
              </a:spcBef>
              <a:spcAft>
                <a:spcPts val="0"/>
              </a:spcAft>
              <a:buNone/>
            </a:pPr>
            <a:endParaRPr sz="1800" b="0" dirty="0">
              <a:latin typeface="Lato"/>
              <a:ea typeface="Lato"/>
              <a:cs typeface="Lato"/>
              <a:sym typeface="Lato"/>
            </a:endParaRPr>
          </a:p>
          <a:p>
            <a:pPr indent="-164592">
              <a:lnSpc>
                <a:spcPct val="100000"/>
              </a:lnSpc>
              <a:spcAft>
                <a:spcPts val="180"/>
              </a:spcAft>
              <a:buSzPts val="1800"/>
            </a:pPr>
            <a:r>
              <a:rPr lang="en" sz="1800" b="0" dirty="0">
                <a:latin typeface="Lato"/>
                <a:ea typeface="Lato"/>
                <a:cs typeface="Lato"/>
                <a:sym typeface="Lato"/>
              </a:rPr>
              <a:t>Former EL who continues to learn within a two-way dual language program</a:t>
            </a:r>
            <a:endParaRPr sz="1800" b="0" dirty="0">
              <a:latin typeface="Lato"/>
              <a:ea typeface="Lato"/>
              <a:cs typeface="Lato"/>
              <a:sym typeface="Lato"/>
            </a:endParaRPr>
          </a:p>
          <a:p>
            <a:pPr indent="-164592">
              <a:lnSpc>
                <a:spcPct val="100000"/>
              </a:lnSpc>
              <a:spcAft>
                <a:spcPts val="180"/>
              </a:spcAft>
              <a:buSzPts val="1800"/>
            </a:pPr>
            <a:r>
              <a:rPr lang="en" sz="1800" b="0" dirty="0">
                <a:latin typeface="Lato"/>
                <a:ea typeface="Lato"/>
                <a:cs typeface="Lato"/>
                <a:sym typeface="Lato"/>
              </a:rPr>
              <a:t>Native English speaker who is enrolled in a two-way dual language program along with EL peers</a:t>
            </a:r>
            <a:endParaRPr sz="1800" b="0" dirty="0">
              <a:latin typeface="Lato"/>
              <a:ea typeface="Lato"/>
              <a:cs typeface="Lato"/>
              <a:sym typeface="Lato"/>
            </a:endParaRPr>
          </a:p>
          <a:p>
            <a:pPr indent="-164592">
              <a:lnSpc>
                <a:spcPct val="100000"/>
              </a:lnSpc>
              <a:spcAft>
                <a:spcPts val="180"/>
              </a:spcAft>
              <a:buSzPts val="1900"/>
            </a:pPr>
            <a:r>
              <a:rPr lang="en" sz="1800" b="0" dirty="0">
                <a:latin typeface="Lato"/>
                <a:ea typeface="Lato"/>
                <a:cs typeface="Lato"/>
                <a:sym typeface="Lato"/>
              </a:rPr>
              <a:t>Student who is not an EL and whose home/heritage language is used within a dual language program</a:t>
            </a:r>
            <a:r>
              <a:rPr lang="en" sz="1800" dirty="0">
                <a:latin typeface="Lato"/>
                <a:ea typeface="Lato"/>
                <a:cs typeface="Lato"/>
                <a:sym typeface="Lato"/>
              </a:rPr>
              <a:t>  </a:t>
            </a:r>
            <a:endParaRPr sz="1800" dirty="0">
              <a:latin typeface="Lato"/>
              <a:ea typeface="Lato"/>
              <a:cs typeface="Lato"/>
              <a:sym typeface="Lato"/>
            </a:endParaRPr>
          </a:p>
          <a:p>
            <a:pPr marL="0" lvl="0" indent="0" algn="l" rtl="0">
              <a:lnSpc>
                <a:spcPct val="80000"/>
              </a:lnSpc>
              <a:spcBef>
                <a:spcPts val="1000"/>
              </a:spcBef>
              <a:spcAft>
                <a:spcPts val="400"/>
              </a:spcAft>
              <a:buNone/>
            </a:pPr>
            <a:endParaRPr sz="2300" dirty="0">
              <a:latin typeface="Lato"/>
              <a:ea typeface="Lato"/>
              <a:cs typeface="Lato"/>
              <a:sym typeface="Lato"/>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2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Common WL Codes for Former ELs &amp; Simultaneous Bilinguals</a:t>
            </a:r>
          </a:p>
        </p:txBody>
      </p:sp>
      <p:sp>
        <p:nvSpPr>
          <p:cNvPr id="123" name="Google Shape;123;p21"/>
          <p:cNvSpPr txBox="1">
            <a:spLocks noGrp="1"/>
          </p:cNvSpPr>
          <p:nvPr>
            <p:ph type="body" idx="2"/>
          </p:nvPr>
        </p:nvSpPr>
        <p:spPr>
          <a:xfrm>
            <a:off x="460858" y="1056018"/>
            <a:ext cx="8244230" cy="3409800"/>
          </a:xfrm>
          <a:prstGeom prst="rect">
            <a:avLst/>
          </a:prstGeom>
        </p:spPr>
        <p:txBody>
          <a:bodyPr spcFirstLastPara="1" wrap="square" lIns="68575" tIns="34275" rIns="68575" bIns="34275" anchor="t" anchorCtr="0">
            <a:noAutofit/>
          </a:bodyPr>
          <a:lstStyle/>
          <a:p>
            <a:pPr marL="164592" indent="-164592">
              <a:spcAft>
                <a:spcPts val="180"/>
              </a:spcAft>
              <a:buSzPct val="100000"/>
            </a:pPr>
            <a:r>
              <a:rPr lang="en" sz="1800" dirty="0">
                <a:latin typeface="Lato"/>
                <a:ea typeface="Lato"/>
                <a:cs typeface="Lato"/>
                <a:sym typeface="Lato"/>
              </a:rPr>
              <a:t>One-Way Dual Language Education Program OWDL</a:t>
            </a:r>
            <a:endParaRPr sz="1800" dirty="0">
              <a:latin typeface="Lato"/>
              <a:ea typeface="Lato"/>
              <a:cs typeface="Lato"/>
              <a:sym typeface="Lato"/>
            </a:endParaRPr>
          </a:p>
          <a:p>
            <a:pPr marL="164592" indent="-164592">
              <a:spcBef>
                <a:spcPts val="1000"/>
              </a:spcBef>
              <a:spcAft>
                <a:spcPts val="180"/>
              </a:spcAft>
              <a:buSzPct val="100000"/>
            </a:pPr>
            <a:r>
              <a:rPr lang="en" sz="1800" dirty="0">
                <a:latin typeface="Lato"/>
                <a:ea typeface="Lato"/>
                <a:cs typeface="Lato"/>
                <a:sym typeface="Lato"/>
              </a:rPr>
              <a:t>Two-Way Dual Language Education Program DLTW</a:t>
            </a:r>
            <a:endParaRPr sz="1800" dirty="0">
              <a:latin typeface="Lato"/>
              <a:ea typeface="Lato"/>
              <a:cs typeface="Lato"/>
              <a:sym typeface="Lato"/>
            </a:endParaRPr>
          </a:p>
          <a:p>
            <a:pPr marL="164592" indent="-164592">
              <a:spcBef>
                <a:spcPts val="1000"/>
              </a:spcBef>
              <a:spcAft>
                <a:spcPts val="180"/>
              </a:spcAft>
              <a:buSzPct val="100000"/>
            </a:pPr>
            <a:r>
              <a:rPr lang="en" sz="1800" dirty="0">
                <a:latin typeface="Lato"/>
                <a:ea typeface="Lato"/>
                <a:cs typeface="Lato"/>
                <a:sym typeface="Lato"/>
              </a:rPr>
              <a:t>Dual Language Education Developmental Bilingual - Heritage Learners DLDB-HL</a:t>
            </a:r>
            <a:endParaRPr sz="1800" dirty="0">
              <a:latin typeface="Lato"/>
              <a:ea typeface="Lato"/>
              <a:cs typeface="Lato"/>
              <a:sym typeface="Lato"/>
            </a:endParaRPr>
          </a:p>
          <a:p>
            <a:pPr marL="0" lvl="0" indent="0" algn="l" rtl="0">
              <a:lnSpc>
                <a:spcPct val="200000"/>
              </a:lnSpc>
              <a:spcBef>
                <a:spcPts val="1000"/>
              </a:spcBef>
              <a:spcAft>
                <a:spcPts val="1000"/>
              </a:spcAft>
              <a:buNone/>
            </a:pPr>
            <a:endParaRPr dirty="0">
              <a:latin typeface="Lato"/>
              <a:ea typeface="Lato"/>
              <a:cs typeface="Lato"/>
              <a:sym typeface="Lato"/>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LIEP or World Language Program?  </a:t>
            </a:r>
          </a:p>
        </p:txBody>
      </p:sp>
      <p:sp>
        <p:nvSpPr>
          <p:cNvPr id="129" name="Google Shape;129;p22"/>
          <p:cNvSpPr txBox="1">
            <a:spLocks noGrp="1"/>
          </p:cNvSpPr>
          <p:nvPr>
            <p:ph type="body" idx="2"/>
          </p:nvPr>
        </p:nvSpPr>
        <p:spPr>
          <a:xfrm>
            <a:off x="475487" y="1012800"/>
            <a:ext cx="8222285" cy="3924000"/>
          </a:xfrm>
          <a:prstGeom prst="rect">
            <a:avLst/>
          </a:prstGeom>
        </p:spPr>
        <p:txBody>
          <a:bodyPr spcFirstLastPara="1" wrap="square" lIns="68575" tIns="34275" rIns="68575" bIns="34275" anchor="t" anchorCtr="0">
            <a:noAutofit/>
          </a:bodyPr>
          <a:lstStyle/>
          <a:p>
            <a:pPr marL="457200" lvl="0" indent="0" algn="ctr" rtl="0">
              <a:lnSpc>
                <a:spcPct val="100000"/>
              </a:lnSpc>
              <a:spcBef>
                <a:spcPts val="0"/>
              </a:spcBef>
              <a:spcAft>
                <a:spcPts val="0"/>
              </a:spcAft>
              <a:buNone/>
            </a:pPr>
            <a:r>
              <a:rPr lang="en" sz="1800" dirty="0">
                <a:latin typeface="Lato"/>
                <a:ea typeface="Lato"/>
                <a:cs typeface="Lato"/>
                <a:sym typeface="Lato"/>
              </a:rPr>
              <a:t>Program Data Quiz:</a:t>
            </a:r>
            <a:endParaRPr sz="1800" dirty="0">
              <a:latin typeface="Lato"/>
              <a:ea typeface="Lato"/>
              <a:cs typeface="Lato"/>
              <a:sym typeface="Lato"/>
            </a:endParaRPr>
          </a:p>
          <a:p>
            <a:pPr marL="164592" indent="-164592">
              <a:spcAft>
                <a:spcPts val="180"/>
              </a:spcAft>
              <a:buSzPct val="100000"/>
              <a:buFont typeface="Lato"/>
              <a:buAutoNum type="arabicPeriod"/>
            </a:pPr>
            <a:r>
              <a:rPr lang="en" sz="1800" dirty="0">
                <a:latin typeface="Lato"/>
                <a:ea typeface="Lato"/>
                <a:cs typeface="Lato"/>
                <a:sym typeface="Lato"/>
              </a:rPr>
              <a:t>Is the program providing English language development to English Learners? </a:t>
            </a:r>
          </a:p>
          <a:p>
            <a:pPr marL="164592" lvl="0" indent="-164592" algn="l" rtl="0">
              <a:spcAft>
                <a:spcPts val="180"/>
              </a:spcAft>
              <a:buSzPct val="100000"/>
              <a:buFont typeface="Lato"/>
              <a:buAutoNum type="arabicPeriod"/>
            </a:pPr>
            <a:r>
              <a:rPr lang="en" sz="1800" dirty="0">
                <a:latin typeface="Lato"/>
                <a:ea typeface="Lato"/>
                <a:cs typeface="Lato"/>
                <a:sym typeface="Lato"/>
              </a:rPr>
              <a:t>Is the program designed to support access to subject matter learning in Languages other than English (LOTE)?</a:t>
            </a:r>
            <a:endParaRPr sz="1800" dirty="0">
              <a:latin typeface="Lato"/>
              <a:ea typeface="Lato"/>
              <a:cs typeface="Lato"/>
              <a:sym typeface="Lato"/>
            </a:endParaRPr>
          </a:p>
          <a:p>
            <a:pPr marL="164592" indent="-164592">
              <a:spcAft>
                <a:spcPts val="180"/>
              </a:spcAft>
              <a:buSzPct val="100000"/>
              <a:buFont typeface="Lato"/>
              <a:buAutoNum type="arabicPeriod"/>
            </a:pPr>
            <a:r>
              <a:rPr lang="en" sz="1800" dirty="0">
                <a:latin typeface="Lato"/>
                <a:ea typeface="Lato"/>
                <a:cs typeface="Lato"/>
                <a:sym typeface="Lato"/>
              </a:rPr>
              <a:t>Is the student a non-EL or former EL?  </a:t>
            </a:r>
            <a:endParaRPr sz="1800" dirty="0">
              <a:latin typeface="Lato"/>
              <a:ea typeface="Lato"/>
              <a:cs typeface="Lato"/>
              <a:sym typeface="Lato"/>
            </a:endParaRPr>
          </a:p>
          <a:p>
            <a:pPr marL="164592" indent="-164592">
              <a:spcAft>
                <a:spcPts val="180"/>
              </a:spcAft>
              <a:buSzPct val="100000"/>
              <a:buFont typeface="Lato"/>
              <a:buAutoNum type="arabicPeriod"/>
            </a:pPr>
            <a:r>
              <a:rPr lang="en" sz="1800" dirty="0">
                <a:latin typeface="Lato"/>
                <a:ea typeface="Lato"/>
                <a:cs typeface="Lato"/>
                <a:sym typeface="Lato"/>
              </a:rPr>
              <a:t>Is the primary or sole goal of the program to develop or sustain proficiency in LOTEs for second language learners? </a:t>
            </a:r>
            <a:endParaRPr sz="1800" dirty="0">
              <a:latin typeface="Lato"/>
              <a:ea typeface="Lato"/>
              <a:cs typeface="Lato"/>
              <a:sym typeface="Lato"/>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Relevant Statutes and Rules</a:t>
            </a:r>
          </a:p>
        </p:txBody>
      </p:sp>
      <p:sp>
        <p:nvSpPr>
          <p:cNvPr id="135" name="Google Shape;135;p23"/>
          <p:cNvSpPr txBox="1">
            <a:spLocks noGrp="1"/>
          </p:cNvSpPr>
          <p:nvPr>
            <p:ph type="body" idx="2"/>
          </p:nvPr>
        </p:nvSpPr>
        <p:spPr>
          <a:xfrm>
            <a:off x="460858" y="960750"/>
            <a:ext cx="8206292" cy="3222000"/>
          </a:xfrm>
          <a:prstGeom prst="rect">
            <a:avLst/>
          </a:prstGeom>
          <a:noFill/>
          <a:ln>
            <a:noFill/>
          </a:ln>
        </p:spPr>
        <p:txBody>
          <a:bodyPr spcFirstLastPara="1" wrap="square" lIns="91425" tIns="91425" rIns="91425" bIns="91425" anchor="t" anchorCtr="0">
            <a:noAutofit/>
          </a:bodyPr>
          <a:lstStyle/>
          <a:p>
            <a:pPr marL="164592" indent="-164592">
              <a:spcAft>
                <a:spcPts val="180"/>
              </a:spcAft>
              <a:buSzPct val="100000"/>
            </a:pPr>
            <a:r>
              <a:rPr lang="en" sz="1800" dirty="0">
                <a:latin typeface="Lato"/>
                <a:ea typeface="Lato"/>
                <a:cs typeface="Lato"/>
                <a:sym typeface="Lato"/>
              </a:rPr>
              <a:t>Access to world language education beginning in grade 7 and through grade 12 is required by State Statute</a:t>
            </a:r>
            <a:r>
              <a:rPr lang="en" sz="1800" dirty="0">
                <a:solidFill>
                  <a:schemeClr val="hlink"/>
                </a:solidFill>
                <a:uFill>
                  <a:noFill/>
                </a:uFill>
                <a:latin typeface="Lato"/>
                <a:ea typeface="Lato"/>
                <a:cs typeface="Lato"/>
                <a:sym typeface="Lato"/>
                <a:hlinkClick r:id="rId4"/>
              </a:rPr>
              <a:t> </a:t>
            </a:r>
            <a:r>
              <a:rPr lang="en" sz="1800" u="sng" dirty="0">
                <a:solidFill>
                  <a:schemeClr val="hlink"/>
                </a:solidFill>
                <a:latin typeface="Lato"/>
                <a:ea typeface="Lato"/>
                <a:cs typeface="Lato"/>
                <a:sym typeface="Lato"/>
                <a:hlinkClick r:id="rId4"/>
              </a:rPr>
              <a:t>121.02(1)(L)/5</a:t>
            </a:r>
            <a:endParaRPr sz="1800" dirty="0">
              <a:latin typeface="Lato"/>
              <a:ea typeface="Lato"/>
              <a:cs typeface="Lato"/>
              <a:sym typeface="Lato"/>
            </a:endParaRPr>
          </a:p>
          <a:p>
            <a:pPr marL="164592" indent="-164592">
              <a:spcAft>
                <a:spcPts val="180"/>
              </a:spcAft>
              <a:buSzPct val="100000"/>
            </a:pPr>
            <a:endParaRPr sz="1800" dirty="0">
              <a:latin typeface="Lato"/>
              <a:ea typeface="Lato"/>
              <a:cs typeface="Lato"/>
              <a:sym typeface="Lato"/>
            </a:endParaRPr>
          </a:p>
          <a:p>
            <a:pPr marL="164592" indent="-164592">
              <a:spcAft>
                <a:spcPts val="180"/>
              </a:spcAft>
              <a:buSzPct val="100000"/>
            </a:pPr>
            <a:r>
              <a:rPr lang="en" sz="1800" dirty="0">
                <a:latin typeface="Lato"/>
                <a:ea typeface="Lato"/>
                <a:cs typeface="Lato"/>
                <a:sym typeface="Lato"/>
              </a:rPr>
              <a:t>State Administrative Rules require instruction with frequency and duration needed to realize the objectives of a sequential standards-based curriculum.  </a:t>
            </a:r>
            <a:r>
              <a:rPr lang="en" sz="1800" u="sng" dirty="0">
                <a:solidFill>
                  <a:schemeClr val="hlink"/>
                </a:solidFill>
                <a:latin typeface="Lato"/>
                <a:ea typeface="Lato"/>
                <a:cs typeface="Lato"/>
                <a:sym typeface="Lato"/>
                <a:hlinkClick r:id="rId5"/>
              </a:rPr>
              <a:t>PI8.01(L) 4/6</a:t>
            </a:r>
            <a:endParaRPr sz="1800" dirty="0">
              <a:latin typeface="Lato"/>
              <a:ea typeface="Lato"/>
              <a:cs typeface="Lato"/>
              <a:sym typeface="Lato"/>
            </a:endParaRPr>
          </a:p>
          <a:p>
            <a:pPr marL="285750" indent="-285750" algn="ctr">
              <a:lnSpc>
                <a:spcPct val="115000"/>
              </a:lnSpc>
              <a:buSzPts val="800"/>
            </a:pPr>
            <a:endParaRPr sz="1800" dirty="0">
              <a:latin typeface="Lato"/>
              <a:ea typeface="Lato"/>
              <a:cs typeface="Lato"/>
              <a:sym typeface="Lato"/>
            </a:endParaRPr>
          </a:p>
          <a:p>
            <a:pPr marL="0" indent="0" algn="ctr">
              <a:lnSpc>
                <a:spcPct val="115000"/>
              </a:lnSpc>
              <a:buSzPts val="800"/>
              <a:buNone/>
            </a:pPr>
            <a:r>
              <a:rPr lang="en" sz="1800" u="sng" dirty="0">
                <a:solidFill>
                  <a:schemeClr val="hlink"/>
                </a:solidFill>
                <a:latin typeface="Lato"/>
                <a:ea typeface="Lato"/>
                <a:cs typeface="Lato"/>
                <a:sym typeface="Lato"/>
                <a:hlinkClick r:id="rId6"/>
              </a:rPr>
              <a:t>World Language Education Rules and Recommendations</a:t>
            </a:r>
            <a:endParaRPr sz="1800" dirty="0">
              <a:latin typeface="Lato"/>
              <a:ea typeface="Lato"/>
              <a:cs typeface="Lato"/>
              <a:sym typeface="Lato"/>
            </a:endParaRPr>
          </a:p>
          <a:p>
            <a:pPr marL="0" lvl="0" indent="0" algn="ctr" rtl="0">
              <a:lnSpc>
                <a:spcPct val="115000"/>
              </a:lnSpc>
              <a:spcBef>
                <a:spcPts val="0"/>
              </a:spcBef>
              <a:spcAft>
                <a:spcPts val="0"/>
              </a:spcAft>
              <a:buClr>
                <a:schemeClr val="dk1"/>
              </a:buClr>
              <a:buSzPts val="800"/>
              <a:buFont typeface="Arial"/>
              <a:buNone/>
            </a:pPr>
            <a:endParaRPr dirty="0">
              <a:latin typeface="Lato"/>
              <a:ea typeface="Lato"/>
              <a:cs typeface="Lato"/>
              <a:sym typeface="Lato"/>
            </a:endParaRPr>
          </a:p>
          <a:p>
            <a:pPr marL="0" lvl="0" indent="0" algn="l" rtl="0">
              <a:lnSpc>
                <a:spcPct val="150000"/>
              </a:lnSpc>
              <a:spcBef>
                <a:spcPts val="0"/>
              </a:spcBef>
              <a:spcAft>
                <a:spcPts val="439"/>
              </a:spcAft>
              <a:buSzPts val="1800"/>
              <a:buNone/>
            </a:pPr>
            <a:endParaRPr dirty="0">
              <a:latin typeface="Lato"/>
              <a:ea typeface="Lato"/>
              <a:cs typeface="Lato"/>
              <a:sym typeface="Lato"/>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World Language Data Elements</a:t>
            </a:r>
          </a:p>
        </p:txBody>
      </p:sp>
      <p:sp>
        <p:nvSpPr>
          <p:cNvPr id="142" name="Google Shape;142;p24"/>
          <p:cNvSpPr txBox="1">
            <a:spLocks noGrp="1"/>
          </p:cNvSpPr>
          <p:nvPr>
            <p:ph type="body" idx="2"/>
          </p:nvPr>
        </p:nvSpPr>
        <p:spPr>
          <a:xfrm>
            <a:off x="485687" y="1085305"/>
            <a:ext cx="6170700" cy="2487900"/>
          </a:xfrm>
          <a:prstGeom prst="rect">
            <a:avLst/>
          </a:prstGeom>
        </p:spPr>
        <p:txBody>
          <a:bodyPr spcFirstLastPara="1" wrap="square" lIns="68575" tIns="34275" rIns="68575" bIns="34275" anchor="t" anchorCtr="0">
            <a:noAutofit/>
          </a:bodyPr>
          <a:lstStyle/>
          <a:p>
            <a:pPr marL="164592" indent="-164592">
              <a:spcAft>
                <a:spcPts val="180"/>
              </a:spcAft>
              <a:buSzPct val="100000"/>
            </a:pPr>
            <a:r>
              <a:rPr lang="en" sz="1800" dirty="0">
                <a:latin typeface="Lato"/>
                <a:ea typeface="Lato"/>
                <a:cs typeface="Lato"/>
                <a:sym typeface="Lato"/>
              </a:rPr>
              <a:t>Course Codes (/courseOffering)</a:t>
            </a:r>
            <a:endParaRPr lang="en-US" sz="1800" dirty="0">
              <a:latin typeface="Lato"/>
              <a:ea typeface="Lato"/>
              <a:cs typeface="Lato"/>
            </a:endParaRPr>
          </a:p>
          <a:p>
            <a:pPr marL="164592" indent="-164592">
              <a:spcBef>
                <a:spcPts val="400"/>
              </a:spcBef>
              <a:spcAft>
                <a:spcPts val="180"/>
              </a:spcAft>
              <a:buSzPct val="100000"/>
            </a:pPr>
            <a:r>
              <a:rPr lang="en" sz="1800" dirty="0">
                <a:latin typeface="Lato"/>
                <a:ea typeface="Lato"/>
                <a:cs typeface="Lato"/>
                <a:sym typeface="Lato"/>
              </a:rPr>
              <a:t>World Language Program (/section)</a:t>
            </a:r>
            <a:endParaRPr sz="1800" dirty="0">
              <a:latin typeface="Lato"/>
              <a:ea typeface="Lato"/>
              <a:cs typeface="Lato"/>
            </a:endParaRPr>
          </a:p>
          <a:p>
            <a:pPr marL="164592" indent="-164592">
              <a:spcBef>
                <a:spcPts val="400"/>
              </a:spcBef>
              <a:spcAft>
                <a:spcPts val="180"/>
              </a:spcAft>
              <a:buSzPct val="100000"/>
            </a:pPr>
            <a:r>
              <a:rPr lang="en" sz="1800" dirty="0">
                <a:latin typeface="Lato"/>
                <a:ea typeface="Lato"/>
                <a:cs typeface="Lato"/>
                <a:sym typeface="Lato"/>
              </a:rPr>
              <a:t>Language of Instruction (/section)</a:t>
            </a:r>
            <a:endParaRPr sz="1800" dirty="0">
              <a:latin typeface="Lato"/>
              <a:ea typeface="Lato"/>
              <a:cs typeface="Lato"/>
            </a:endParaRPr>
          </a:p>
          <a:p>
            <a:pPr marL="164592" indent="-164592">
              <a:spcBef>
                <a:spcPts val="400"/>
              </a:spcBef>
              <a:spcAft>
                <a:spcPts val="180"/>
              </a:spcAft>
              <a:buSzPct val="100000"/>
            </a:pPr>
            <a:r>
              <a:rPr lang="en" sz="1800" dirty="0">
                <a:latin typeface="Lato"/>
                <a:ea typeface="Lato"/>
                <a:cs typeface="Lato"/>
                <a:sym typeface="Lato"/>
              </a:rPr>
              <a:t>Learners (/studentSectionAssociation)</a:t>
            </a:r>
            <a:endParaRPr sz="1800" dirty="0">
              <a:latin typeface="Lato"/>
              <a:ea typeface="Lato"/>
              <a:cs typeface="Lato"/>
            </a:endParaRPr>
          </a:p>
          <a:p>
            <a:pPr marL="0" lvl="0" indent="0" algn="l" rtl="0">
              <a:lnSpc>
                <a:spcPct val="130000"/>
              </a:lnSpc>
              <a:spcBef>
                <a:spcPts val="400"/>
              </a:spcBef>
              <a:spcAft>
                <a:spcPts val="400"/>
              </a:spcAft>
              <a:buSzPts val="935"/>
              <a:buNone/>
            </a:pPr>
            <a:endParaRPr sz="2240" dirty="0">
              <a:latin typeface="Lato"/>
              <a:ea typeface="Lato"/>
              <a:cs typeface="Lato"/>
              <a:sym typeface="Lato"/>
            </a:endParaRPr>
          </a:p>
        </p:txBody>
      </p:sp>
      <p:pic>
        <p:nvPicPr>
          <p:cNvPr id="143" name="Google Shape;143;p24" descr="Logo for the five standards for world language education."/>
          <p:cNvPicPr preferRelativeResize="0"/>
          <p:nvPr/>
        </p:nvPicPr>
        <p:blipFill>
          <a:blip r:embed="rId4">
            <a:alphaModFix/>
          </a:blip>
          <a:stretch>
            <a:fillRect/>
          </a:stretch>
        </p:blipFill>
        <p:spPr>
          <a:xfrm>
            <a:off x="7399846" y="3227107"/>
            <a:ext cx="1492554" cy="1489269"/>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body" idx="1"/>
          </p:nvPr>
        </p:nvSpPr>
        <p:spPr>
          <a:xfrm>
            <a:off x="0" y="1"/>
            <a:ext cx="9144000" cy="921600"/>
          </a:xfrm>
          <a:prstGeom prst="rect">
            <a:avLst/>
          </a:prstGeom>
        </p:spPr>
        <p:txBody>
          <a:bodyPr spcFirstLastPara="1" wrap="square" lIns="68575" tIns="34275" rIns="68575" bIns="34275" anchor="ctr" anchorCtr="0">
            <a:normAutofit fontScale="92500" lnSpcReduction="10000"/>
          </a:bodyPr>
          <a:lstStyle/>
          <a:p>
            <a:pPr marL="0" lvl="0" indent="0" algn="ctr" rtl="0">
              <a:spcBef>
                <a:spcPts val="0"/>
              </a:spcBef>
              <a:spcAft>
                <a:spcPts val="3000"/>
              </a:spcAft>
              <a:buNone/>
            </a:pPr>
            <a:r>
              <a:rPr lang="en">
                <a:solidFill>
                  <a:schemeClr val="dk1"/>
                </a:solidFill>
              </a:rPr>
              <a:t> </a:t>
            </a:r>
            <a:endParaRPr>
              <a:solidFill>
                <a:schemeClr val="dk1"/>
              </a:solidFill>
            </a:endParaRPr>
          </a:p>
        </p:txBody>
      </p:sp>
      <p:sp>
        <p:nvSpPr>
          <p:cNvPr id="3" name="Title 2">
            <a:extLst>
              <a:ext uri="{FF2B5EF4-FFF2-40B4-BE49-F238E27FC236}">
                <a16:creationId xmlns:a16="http://schemas.microsoft.com/office/drawing/2014/main" id="{4FC32A88-045F-54F9-E7AD-665AA5AAB137}"/>
              </a:ext>
            </a:extLst>
          </p:cNvPr>
          <p:cNvSpPr txBox="1">
            <a:spLocks noGrp="1"/>
          </p:cNvSpPr>
          <p:nvPr>
            <p:ph type="title" idx="4294967295"/>
          </p:nvPr>
        </p:nvSpPr>
        <p:spPr>
          <a:xfrm>
            <a:off x="0" y="0"/>
            <a:ext cx="9144000" cy="92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439"/>
              </a:spcAft>
              <a:buClr>
                <a:schemeClr val="dk1"/>
              </a:buClr>
              <a:buSzPts val="1100"/>
              <a:buFont typeface="Arial"/>
              <a:buNone/>
              <a:tabLst/>
              <a:defRPr/>
            </a:pPr>
            <a:r>
              <a:rPr kumimoji="0" lang="en-US" sz="3600" b="1" i="0" u="none" strike="noStrike" kern="0" cap="none" spc="0" normalizeH="0" baseline="0" noProof="0" dirty="0">
                <a:ln>
                  <a:noFill/>
                </a:ln>
                <a:solidFill>
                  <a:srgbClr val="FFFFFF"/>
                </a:solidFill>
                <a:effectLst/>
                <a:uLnTx/>
                <a:uFillTx/>
                <a:latin typeface="Lato Black" panose="020F0A02020204030203" pitchFamily="34" charset="0"/>
                <a:ea typeface="Lato"/>
                <a:cs typeface="Lato"/>
                <a:sym typeface="Lato"/>
              </a:rPr>
              <a:t>Link to World Language Program Types</a:t>
            </a:r>
            <a:endParaRPr kumimoji="0" lang="en-US" sz="3600" b="0" i="0" u="none" strike="noStrike" kern="0" cap="none" spc="0" normalizeH="0" baseline="0" noProof="0" dirty="0">
              <a:ln>
                <a:noFill/>
              </a:ln>
              <a:solidFill>
                <a:srgbClr val="FFFFFF"/>
              </a:solidFill>
              <a:effectLst/>
              <a:uLnTx/>
              <a:uFillTx/>
              <a:latin typeface="Lato Black" panose="020F0A02020204030203" pitchFamily="34" charset="0"/>
              <a:ea typeface="Lato"/>
              <a:cs typeface="Lato"/>
              <a:sym typeface="Lato"/>
            </a:endParaRPr>
          </a:p>
        </p:txBody>
      </p:sp>
      <p:sp>
        <p:nvSpPr>
          <p:cNvPr id="4" name="TextBox 3">
            <a:extLst>
              <a:ext uri="{FF2B5EF4-FFF2-40B4-BE49-F238E27FC236}">
                <a16:creationId xmlns:a16="http://schemas.microsoft.com/office/drawing/2014/main" id="{DFAF9FC7-2EA0-9502-6D31-47657E1E08A3}"/>
              </a:ext>
            </a:extLst>
          </p:cNvPr>
          <p:cNvSpPr txBox="1"/>
          <p:nvPr/>
        </p:nvSpPr>
        <p:spPr>
          <a:xfrm>
            <a:off x="453542" y="1123337"/>
            <a:ext cx="8236915" cy="3031599"/>
          </a:xfrm>
          <a:prstGeom prst="rect">
            <a:avLst/>
          </a:prstGeom>
          <a:noFill/>
        </p:spPr>
        <p:txBody>
          <a:bodyPr wrap="square">
            <a:noAutofit/>
          </a:bodyPr>
          <a:lstStyle/>
          <a:p>
            <a:pPr marL="164592" lvl="0" indent="-164592" algn="l" rtl="0">
              <a:spcBef>
                <a:spcPts val="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Exploratory World Language (PK-6) EXWL</a:t>
            </a:r>
          </a:p>
          <a:p>
            <a:pPr marL="164592" lvl="0" indent="-164592" algn="l" rtl="0">
              <a:spcBef>
                <a:spcPts val="8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Elementary School World Language ESWL</a:t>
            </a:r>
          </a:p>
          <a:p>
            <a:pPr marL="164592" lvl="0" indent="-164592" algn="l" rtl="0">
              <a:spcBef>
                <a:spcPts val="10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Content-Based World Language (PK-6) CBWL</a:t>
            </a:r>
          </a:p>
          <a:p>
            <a:pPr marL="164592" lvl="0" indent="-164592" algn="l" rtl="0">
              <a:spcBef>
                <a:spcPts val="10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One-Way Dual Language Education OWDL</a:t>
            </a:r>
          </a:p>
          <a:p>
            <a:pPr marL="164592" lvl="0" indent="-164592" algn="l" rtl="0">
              <a:spcBef>
                <a:spcPts val="10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Two-Way Dual Language Education (Non-ELs in bilingual LIEP) DLTW</a:t>
            </a:r>
          </a:p>
          <a:p>
            <a:pPr marL="164592" lvl="0" indent="-164592" algn="l" rtl="0">
              <a:spcBef>
                <a:spcPts val="10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Secondary Level World Language (6-12) WLSL</a:t>
            </a:r>
          </a:p>
          <a:p>
            <a:pPr marL="164592" lvl="0" indent="-164592" algn="l" rtl="0">
              <a:spcBef>
                <a:spcPts val="10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Heritage Learner World Language HLWL</a:t>
            </a:r>
          </a:p>
          <a:p>
            <a:pPr marL="164592" lvl="0" indent="-164592" algn="l" rtl="0">
              <a:spcBef>
                <a:spcPts val="10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American Indian Language AIWL</a:t>
            </a:r>
          </a:p>
          <a:p>
            <a:pPr marL="164592" lvl="0" indent="-164592" algn="l" rtl="0">
              <a:spcBef>
                <a:spcPts val="1000"/>
              </a:spcBef>
              <a:spcAft>
                <a:spcPts val="180"/>
              </a:spcAft>
              <a:buClr>
                <a:schemeClr val="dk1"/>
              </a:buClr>
              <a:buSzPct val="100000"/>
              <a:buFont typeface="Arial" panose="020B0604020202020204" pitchFamily="34" charset="0"/>
              <a:buChar char="•"/>
            </a:pPr>
            <a:r>
              <a:rPr lang="en-US" sz="1800" b="1" dirty="0">
                <a:solidFill>
                  <a:schemeClr val="dk1"/>
                </a:solidFill>
                <a:latin typeface="Lato"/>
                <a:ea typeface="Lato"/>
                <a:cs typeface="Lato"/>
                <a:sym typeface="Lato"/>
              </a:rPr>
              <a:t>Facilitated World Language Study FWLS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Language of Instruction</a:t>
            </a:r>
          </a:p>
        </p:txBody>
      </p:sp>
      <p:sp>
        <p:nvSpPr>
          <p:cNvPr id="156" name="Google Shape;156;p26"/>
          <p:cNvSpPr txBox="1">
            <a:spLocks noGrp="1"/>
          </p:cNvSpPr>
          <p:nvPr>
            <p:ph type="body" idx="2"/>
          </p:nvPr>
        </p:nvSpPr>
        <p:spPr>
          <a:xfrm>
            <a:off x="547251" y="1070397"/>
            <a:ext cx="5553900" cy="2884500"/>
          </a:xfrm>
          <a:prstGeom prst="rect">
            <a:avLst/>
          </a:prstGeom>
        </p:spPr>
        <p:txBody>
          <a:bodyPr spcFirstLastPara="1" wrap="square" lIns="68575" tIns="34275" rIns="68575" bIns="34275" anchor="t" anchorCtr="0">
            <a:noAutofit/>
          </a:bodyPr>
          <a:lstStyle/>
          <a:p>
            <a:pPr marL="164592" indent="-164592">
              <a:spcAft>
                <a:spcPts val="180"/>
              </a:spcAft>
              <a:buSzPts val="2300"/>
              <a:buFont typeface="Lato"/>
              <a:buChar char="•"/>
            </a:pPr>
            <a:r>
              <a:rPr lang="en" sz="1800" dirty="0">
                <a:latin typeface="Lato"/>
                <a:ea typeface="Lato"/>
                <a:cs typeface="Lato"/>
                <a:sym typeface="Lato"/>
              </a:rPr>
              <a:t>Language used for teaching and learning within the course</a:t>
            </a:r>
            <a:endParaRPr lang="en-US" sz="1800" dirty="0">
              <a:latin typeface="Lato"/>
              <a:ea typeface="Lato"/>
              <a:cs typeface="Lato"/>
              <a:sym typeface="Lato"/>
            </a:endParaRPr>
          </a:p>
          <a:p>
            <a:pPr marL="164592" lvl="0" indent="-164592" algn="l">
              <a:spcBef>
                <a:spcPts val="0"/>
              </a:spcBef>
              <a:spcAft>
                <a:spcPts val="180"/>
              </a:spcAft>
              <a:buSzPts val="2300"/>
              <a:buFont typeface="Lato"/>
              <a:buChar char="•"/>
            </a:pPr>
            <a:r>
              <a:rPr lang="en" sz="1800" dirty="0">
                <a:latin typeface="Lato"/>
                <a:ea typeface="Lato"/>
                <a:cs typeface="Lato"/>
                <a:sym typeface="Lato"/>
              </a:rPr>
              <a:t>Course-level data element</a:t>
            </a:r>
            <a:endParaRPr lang="en-US" sz="1800" dirty="0">
              <a:latin typeface="Lato"/>
              <a:ea typeface="Lato"/>
              <a:cs typeface="Lato"/>
            </a:endParaRPr>
          </a:p>
          <a:p>
            <a:pPr marL="164592" lvl="0" indent="-164592" algn="l" rtl="0">
              <a:spcBef>
                <a:spcPts val="0"/>
              </a:spcBef>
              <a:spcAft>
                <a:spcPts val="180"/>
              </a:spcAft>
              <a:buSzPts val="2300"/>
              <a:buFont typeface="Lato"/>
              <a:buChar char="•"/>
            </a:pPr>
            <a:r>
              <a:rPr lang="en" sz="1800" dirty="0">
                <a:latin typeface="Lato"/>
                <a:ea typeface="Lato"/>
                <a:cs typeface="Lato"/>
                <a:sym typeface="Lato"/>
              </a:rPr>
              <a:t>English as default</a:t>
            </a:r>
            <a:endParaRPr sz="1800" dirty="0">
              <a:latin typeface="Lato"/>
              <a:ea typeface="Lato"/>
              <a:cs typeface="Lato"/>
            </a:endParaRPr>
          </a:p>
          <a:p>
            <a:pPr marL="164592" indent="-164592">
              <a:spcAft>
                <a:spcPts val="180"/>
              </a:spcAft>
              <a:buSzPts val="2300"/>
              <a:buFont typeface="Lato"/>
              <a:buChar char="•"/>
            </a:pPr>
            <a:r>
              <a:rPr lang="en" sz="1800" u="sng" dirty="0">
                <a:solidFill>
                  <a:schemeClr val="hlink"/>
                </a:solidFill>
                <a:latin typeface="Lato"/>
                <a:ea typeface="Lato"/>
                <a:cs typeface="Lato"/>
                <a:sym typeface="Lato"/>
                <a:hlinkClick r:id="rId4">
                  <a:extLst>
                    <a:ext uri="{A12FA001-AC4F-418D-AE19-62706E023703}">
                      <ahyp:hlinkClr xmlns:ahyp="http://schemas.microsoft.com/office/drawing/2018/hyperlinkcolor" val="tx"/>
                    </a:ext>
                  </a:extLst>
                </a:hlinkClick>
              </a:rPr>
              <a:t>Language of Instruction Data Element Page</a:t>
            </a:r>
            <a:endParaRPr lang="en" sz="1800" u="sng" dirty="0">
              <a:solidFill>
                <a:schemeClr val="hlink"/>
              </a:solidFill>
              <a:latin typeface="Lato"/>
              <a:ea typeface="Lato"/>
              <a:cs typeface="Lato"/>
            </a:endParaRPr>
          </a:p>
        </p:txBody>
      </p:sp>
      <p:pic>
        <p:nvPicPr>
          <p:cNvPr id="157" name="Google Shape;157;p2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819800" y="1645712"/>
            <a:ext cx="3030274" cy="2020176"/>
          </a:xfrm>
          <a:prstGeom prst="rect">
            <a:avLst/>
          </a:prstGeom>
          <a:noFill/>
          <a:ln>
            <a:noFill/>
          </a:ln>
          <a:effectLst>
            <a:outerShdw blurRad="57150" dist="19050" dir="5400000" algn="bl" rotWithShape="0">
              <a:srgbClr val="000000">
                <a:alpha val="50000"/>
              </a:srgbClr>
            </a:outerShdw>
          </a:effec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Language of Instruction in WISEdata Portal</a:t>
            </a:r>
          </a:p>
        </p:txBody>
      </p:sp>
      <p:sp>
        <p:nvSpPr>
          <p:cNvPr id="163" name="Google Shape;163;p27"/>
          <p:cNvSpPr txBox="1">
            <a:spLocks noGrp="1"/>
          </p:cNvSpPr>
          <p:nvPr>
            <p:ph type="body" idx="2"/>
          </p:nvPr>
        </p:nvSpPr>
        <p:spPr>
          <a:xfrm>
            <a:off x="468173" y="1009200"/>
            <a:ext cx="7569902" cy="415800"/>
          </a:xfrm>
          <a:prstGeom prst="rect">
            <a:avLst/>
          </a:prstGeom>
        </p:spPr>
        <p:txBody>
          <a:bodyPr spcFirstLastPara="1" wrap="square" lIns="68575" tIns="34275" rIns="68575" bIns="34275" anchor="t" anchorCtr="0">
            <a:noAutofit/>
          </a:bodyPr>
          <a:lstStyle/>
          <a:p>
            <a:pPr marL="74930" lvl="0" indent="0" algn="l" rtl="0">
              <a:lnSpc>
                <a:spcPct val="100000"/>
              </a:lnSpc>
              <a:spcBef>
                <a:spcPts val="0"/>
              </a:spcBef>
              <a:spcAft>
                <a:spcPts val="0"/>
              </a:spcAft>
              <a:buSzPts val="2420"/>
              <a:buNone/>
            </a:pPr>
            <a:r>
              <a:rPr lang="en" sz="1800" dirty="0">
                <a:latin typeface="Lato"/>
                <a:ea typeface="Lato"/>
                <a:cs typeface="Lato"/>
                <a:sym typeface="Lato"/>
              </a:rPr>
              <a:t>WISEdata Portal &gt; School Roster Details</a:t>
            </a:r>
            <a:endParaRPr sz="1800" dirty="0">
              <a:latin typeface="Lato"/>
              <a:ea typeface="Lato"/>
              <a:cs typeface="Lato"/>
              <a:sym typeface="Lato"/>
            </a:endParaRPr>
          </a:p>
        </p:txBody>
      </p:sp>
      <p:pic>
        <p:nvPicPr>
          <p:cNvPr id="164" name="Google Shape;164;p27" descr="Screenshot of where the Language of Instruction is displayed within WISEdata Portal."/>
          <p:cNvPicPr preferRelativeResize="0"/>
          <p:nvPr/>
        </p:nvPicPr>
        <p:blipFill>
          <a:blip r:embed="rId4">
            <a:alphaModFix/>
          </a:blip>
          <a:stretch>
            <a:fillRect/>
          </a:stretch>
        </p:blipFill>
        <p:spPr>
          <a:xfrm>
            <a:off x="1586537" y="1512599"/>
            <a:ext cx="5970925" cy="349980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Session Goals</a:t>
            </a:r>
          </a:p>
        </p:txBody>
      </p:sp>
      <p:sp>
        <p:nvSpPr>
          <p:cNvPr id="55" name="Google Shape;55;p11"/>
          <p:cNvSpPr txBox="1">
            <a:spLocks noGrp="1"/>
          </p:cNvSpPr>
          <p:nvPr>
            <p:ph type="body" idx="2"/>
          </p:nvPr>
        </p:nvSpPr>
        <p:spPr>
          <a:xfrm>
            <a:off x="467670" y="1116150"/>
            <a:ext cx="8235480" cy="3689400"/>
          </a:xfrm>
          <a:prstGeom prst="rect">
            <a:avLst/>
          </a:prstGeom>
        </p:spPr>
        <p:txBody>
          <a:bodyPr spcFirstLastPara="1" wrap="square" lIns="68575" tIns="34275" rIns="68575" bIns="34275" anchor="t" anchorCtr="0">
            <a:noAutofit/>
          </a:bodyPr>
          <a:lstStyle/>
          <a:p>
            <a:pPr marL="164592" indent="-164592">
              <a:spcAft>
                <a:spcPts val="180"/>
              </a:spcAft>
              <a:buSzPct val="100000"/>
              <a:buFont typeface="Arial" panose="020B0604020202020204" pitchFamily="34" charset="0"/>
              <a:buChar char="•"/>
            </a:pPr>
            <a:r>
              <a:rPr lang="en" sz="1800" dirty="0">
                <a:latin typeface="Lato"/>
                <a:ea typeface="Lato"/>
                <a:cs typeface="Lato"/>
                <a:sym typeface="Lato"/>
              </a:rPr>
              <a:t>Communicate impact of world language data </a:t>
            </a:r>
            <a:endParaRPr sz="1800" dirty="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Share data trends</a:t>
            </a:r>
            <a:endParaRPr sz="1800" dirty="0">
              <a:latin typeface="Lato"/>
              <a:ea typeface="Lato"/>
              <a:cs typeface="Lato"/>
              <a:sym typeface="Lato"/>
            </a:endParaRPr>
          </a:p>
          <a:p>
            <a:pPr marL="164592" indent="-164592">
              <a:spcAft>
                <a:spcPts val="180"/>
              </a:spcAft>
              <a:buSzPct val="100000"/>
              <a:buFont typeface="Arial" panose="020B0604020202020204" pitchFamily="34" charset="0"/>
              <a:buChar char="•"/>
            </a:pPr>
            <a:r>
              <a:rPr lang="en" sz="1800" dirty="0">
                <a:latin typeface="Lato"/>
                <a:ea typeface="Lato"/>
                <a:cs typeface="Lato"/>
                <a:sym typeface="Lato"/>
              </a:rPr>
              <a:t>Improve data fidelity</a:t>
            </a:r>
            <a:endParaRPr sz="1800" dirty="0">
              <a:latin typeface="Lato"/>
              <a:ea typeface="Lato"/>
              <a:cs typeface="Lato"/>
              <a:sym typeface="Lato"/>
            </a:endParaRPr>
          </a:p>
          <a:p>
            <a:pPr marL="164592" indent="-164592">
              <a:spcAft>
                <a:spcPts val="180"/>
              </a:spcAft>
              <a:buSzPct val="100000"/>
              <a:buFont typeface="Arial" panose="020B0604020202020204" pitchFamily="34" charset="0"/>
              <a:buChar char="•"/>
            </a:pPr>
            <a:r>
              <a:rPr lang="en" sz="1800" dirty="0">
                <a:latin typeface="Lato"/>
                <a:ea typeface="Lato"/>
                <a:cs typeface="Lato"/>
                <a:sym typeface="Lato"/>
              </a:rPr>
              <a:t>Share guidance and examples</a:t>
            </a:r>
            <a:endParaRPr sz="1800" dirty="0">
              <a:latin typeface="Lato"/>
              <a:ea typeface="Lato"/>
              <a:cs typeface="Lato"/>
              <a:sym typeface="Lato"/>
            </a:endParaRPr>
          </a:p>
          <a:p>
            <a:pPr marL="164592" indent="-164592">
              <a:spcAft>
                <a:spcPts val="180"/>
              </a:spcAft>
              <a:buSzPct val="100000"/>
              <a:buFont typeface="Arial" panose="020B0604020202020204" pitchFamily="34" charset="0"/>
              <a:buChar char="•"/>
            </a:pPr>
            <a:r>
              <a:rPr lang="en" sz="1800" dirty="0">
                <a:latin typeface="Lato"/>
                <a:ea typeface="Lato"/>
                <a:cs typeface="Lato"/>
                <a:sym typeface="Lato"/>
              </a:rPr>
              <a:t>Address questions </a:t>
            </a:r>
            <a:endParaRPr sz="1800" dirty="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Identify areas for support</a:t>
            </a:r>
            <a:endParaRPr sz="1800" dirty="0">
              <a:latin typeface="Lato"/>
              <a:ea typeface="Lato"/>
              <a:cs typeface="Lato"/>
              <a:sym typeface="Lato"/>
            </a:endParaRPr>
          </a:p>
        </p:txBody>
      </p:sp>
      <p:pic>
        <p:nvPicPr>
          <p:cNvPr id="56" name="Google Shape;56;p1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271175" y="3015175"/>
            <a:ext cx="2528500" cy="1790326"/>
          </a:xfrm>
          <a:prstGeom prst="rect">
            <a:avLst/>
          </a:prstGeom>
          <a:noFill/>
          <a:ln>
            <a:noFill/>
          </a:ln>
          <a:effectLst>
            <a:outerShdw blurRad="57150" dist="19050" dir="5400000" algn="bl" rotWithShape="0">
              <a:srgbClr val="000000">
                <a:alpha val="50000"/>
              </a:srgbClr>
            </a:outerShdw>
          </a:effec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2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Language of Instruction in WISEdata Exports</a:t>
            </a:r>
          </a:p>
        </p:txBody>
      </p:sp>
      <p:sp>
        <p:nvSpPr>
          <p:cNvPr id="170" name="Google Shape;170;p28"/>
          <p:cNvSpPr txBox="1">
            <a:spLocks noGrp="1"/>
          </p:cNvSpPr>
          <p:nvPr>
            <p:ph type="body" idx="2"/>
          </p:nvPr>
        </p:nvSpPr>
        <p:spPr>
          <a:xfrm>
            <a:off x="441283" y="1009200"/>
            <a:ext cx="8008441" cy="415800"/>
          </a:xfrm>
          <a:prstGeom prst="rect">
            <a:avLst/>
          </a:prstGeom>
        </p:spPr>
        <p:txBody>
          <a:bodyPr spcFirstLastPara="1" wrap="square" lIns="68575" tIns="34275" rIns="68575" bIns="34275" anchor="t" anchorCtr="0">
            <a:noAutofit/>
          </a:bodyPr>
          <a:lstStyle/>
          <a:p>
            <a:pPr marL="81280" lvl="0" indent="0" algn="l" rtl="0">
              <a:lnSpc>
                <a:spcPct val="100000"/>
              </a:lnSpc>
              <a:spcBef>
                <a:spcPts val="0"/>
              </a:spcBef>
              <a:spcAft>
                <a:spcPts val="0"/>
              </a:spcAft>
              <a:buSzPts val="2320"/>
              <a:buNone/>
            </a:pPr>
            <a:r>
              <a:rPr lang="en" sz="1800" dirty="0">
                <a:latin typeface="Lato"/>
                <a:ea typeface="Lato"/>
                <a:cs typeface="Lato"/>
                <a:sym typeface="Lato"/>
              </a:rPr>
              <a:t>WISEdata Portal &gt; Exports &gt; Course Offering (Column Z)</a:t>
            </a:r>
            <a:endParaRPr sz="1800" dirty="0">
              <a:latin typeface="Lato"/>
              <a:ea typeface="Lato"/>
              <a:cs typeface="Lato"/>
              <a:sym typeface="Lato"/>
            </a:endParaRPr>
          </a:p>
        </p:txBody>
      </p:sp>
      <p:pic>
        <p:nvPicPr>
          <p:cNvPr id="3" name="Picture 2" descr="A screenshot of the WISEdata Portal Agency tab, Exports screen. Collection filter is set to Roster, and the Course Offerings export is highlighted with a red box. ">
            <a:extLst>
              <a:ext uri="{FF2B5EF4-FFF2-40B4-BE49-F238E27FC236}">
                <a16:creationId xmlns:a16="http://schemas.microsoft.com/office/drawing/2014/main" id="{F6BA9446-CDCB-DBD1-7B59-9F8E1F3C62C5}"/>
              </a:ext>
            </a:extLst>
          </p:cNvPr>
          <p:cNvPicPr>
            <a:picLocks noChangeAspect="1"/>
          </p:cNvPicPr>
          <p:nvPr/>
        </p:nvPicPr>
        <p:blipFill>
          <a:blip r:embed="rId4"/>
          <a:stretch>
            <a:fillRect/>
          </a:stretch>
        </p:blipFill>
        <p:spPr>
          <a:xfrm>
            <a:off x="546180" y="1425000"/>
            <a:ext cx="8051640" cy="3423912"/>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fontScale="92500"/>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WL Program on Student-Level vs. Course-Level</a:t>
            </a:r>
          </a:p>
        </p:txBody>
      </p:sp>
      <p:sp>
        <p:nvSpPr>
          <p:cNvPr id="177" name="Google Shape;177;p29"/>
          <p:cNvSpPr txBox="1">
            <a:spLocks noGrp="1"/>
          </p:cNvSpPr>
          <p:nvPr>
            <p:ph type="body" idx="2"/>
          </p:nvPr>
        </p:nvSpPr>
        <p:spPr>
          <a:xfrm>
            <a:off x="475488" y="1021861"/>
            <a:ext cx="8229600" cy="3532500"/>
          </a:xfrm>
          <a:prstGeom prst="rect">
            <a:avLst/>
          </a:prstGeom>
        </p:spPr>
        <p:txBody>
          <a:bodyPr spcFirstLastPara="1" wrap="square" lIns="68575" tIns="34275" rIns="68575" bIns="34275" anchor="t" anchorCtr="0">
            <a:noAutofit/>
          </a:bodyPr>
          <a:lstStyle/>
          <a:p>
            <a:pPr marL="164592" indent="-164592">
              <a:spcAft>
                <a:spcPts val="180"/>
              </a:spcAft>
              <a:buSzPct val="100000"/>
            </a:pPr>
            <a:r>
              <a:rPr lang="en" sz="1800" dirty="0">
                <a:latin typeface="Lato"/>
                <a:ea typeface="Lato"/>
                <a:cs typeface="Lato"/>
                <a:sym typeface="Lato"/>
              </a:rPr>
              <a:t>LEAs should report the </a:t>
            </a:r>
            <a:r>
              <a:rPr lang="en" sz="1800" u="sng" dirty="0">
                <a:latin typeface="Lato"/>
                <a:ea typeface="Lato"/>
                <a:cs typeface="Lato"/>
                <a:sym typeface="Lato"/>
              </a:rPr>
              <a:t>World Language (WL) Program</a:t>
            </a:r>
            <a:r>
              <a:rPr lang="en" sz="1800" dirty="0">
                <a:latin typeface="Lato"/>
                <a:ea typeface="Lato"/>
                <a:cs typeface="Lato"/>
                <a:sym typeface="Lato"/>
              </a:rPr>
              <a:t> on the course-level (/section). This enables LEAs to submit data for students in a bilingual class, comprising English Learners (EL), non-EL, or former EL students, without the necessity of individually editing each student in the SIS.</a:t>
            </a:r>
            <a:endParaRPr sz="1800" dirty="0">
              <a:latin typeface="Lato"/>
              <a:ea typeface="Lato"/>
              <a:cs typeface="Lato"/>
              <a:sym typeface="Lato"/>
            </a:endParaRPr>
          </a:p>
          <a:p>
            <a:pPr marL="164592" indent="-164592">
              <a:spcBef>
                <a:spcPts val="1000"/>
              </a:spcBef>
              <a:spcAft>
                <a:spcPts val="180"/>
              </a:spcAft>
              <a:buSzPct val="100000"/>
            </a:pPr>
            <a:r>
              <a:rPr lang="en" sz="1800" dirty="0">
                <a:latin typeface="Lato"/>
                <a:ea typeface="Lato"/>
                <a:cs typeface="Lato"/>
                <a:sym typeface="Lato"/>
              </a:rPr>
              <a:t>If a student is enrolled in a section with a WL program reference, DPI will automatically include them in the appropriate WL program at the student level</a:t>
            </a:r>
            <a:r>
              <a:rPr lang="en" sz="2517" dirty="0">
                <a:latin typeface="Lato"/>
                <a:ea typeface="Lato"/>
                <a:cs typeface="Lato"/>
                <a:sym typeface="Lato"/>
              </a:rPr>
              <a:t>.</a:t>
            </a:r>
            <a:endParaRPr sz="2517" dirty="0">
              <a:latin typeface="Lato"/>
              <a:ea typeface="Lato"/>
              <a:cs typeface="Lato"/>
              <a:sym typeface="Lato"/>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5" name="Google Shape;185;p3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WISEdata Validation Messages</a:t>
            </a:r>
          </a:p>
        </p:txBody>
      </p:sp>
      <p:sp>
        <p:nvSpPr>
          <p:cNvPr id="186" name="Google Shape;186;p30"/>
          <p:cNvSpPr/>
          <p:nvPr/>
        </p:nvSpPr>
        <p:spPr>
          <a:xfrm>
            <a:off x="3498951" y="921600"/>
            <a:ext cx="1662600" cy="347400"/>
          </a:xfrm>
          <a:prstGeom prst="roundRect">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dk1"/>
                </a:solidFill>
                <a:latin typeface="Lato" panose="020F0502020204030203" pitchFamily="34" charset="0"/>
                <a:ea typeface="Roboto"/>
                <a:cs typeface="Roboto"/>
                <a:sym typeface="Roboto"/>
              </a:rPr>
              <a:t>Sending the Course</a:t>
            </a:r>
            <a:endParaRPr lang="en-US" sz="1600" b="1" dirty="0">
              <a:solidFill>
                <a:schemeClr val="dk1"/>
              </a:solidFill>
              <a:latin typeface="Lato" panose="020F0502020204030203" pitchFamily="34" charset="0"/>
            </a:endParaRPr>
          </a:p>
        </p:txBody>
      </p:sp>
      <p:sp>
        <p:nvSpPr>
          <p:cNvPr id="183" name="Google Shape;183;p30"/>
          <p:cNvSpPr/>
          <p:nvPr/>
        </p:nvSpPr>
        <p:spPr>
          <a:xfrm>
            <a:off x="361775" y="1478835"/>
            <a:ext cx="2399400" cy="442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Course sent but using a general WL course code</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u="sng" dirty="0">
                <a:solidFill>
                  <a:schemeClr val="hlink"/>
                </a:solidFill>
                <a:latin typeface="Lato" panose="020F0502020204030203" pitchFamily="34" charset="0"/>
                <a:ea typeface="Roboto"/>
                <a:cs typeface="Roboto"/>
                <a:sym typeface="Roboto"/>
                <a:hlinkClick r:id="rId4"/>
              </a:rPr>
              <a:t>Error 7188 </a:t>
            </a:r>
            <a:endParaRPr sz="1600" b="1" dirty="0">
              <a:solidFill>
                <a:schemeClr val="dk1"/>
              </a:solidFill>
              <a:latin typeface="Lato" panose="020F0502020204030203" pitchFamily="34" charset="0"/>
            </a:endParaRPr>
          </a:p>
        </p:txBody>
      </p:sp>
      <p:sp>
        <p:nvSpPr>
          <p:cNvPr id="184" name="Google Shape;184;p30"/>
          <p:cNvSpPr/>
          <p:nvPr/>
        </p:nvSpPr>
        <p:spPr>
          <a:xfrm>
            <a:off x="2984287" y="1486133"/>
            <a:ext cx="2692500" cy="442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Course sent but no students in WL program across any grade KG-12 </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u="sng" dirty="0">
                <a:solidFill>
                  <a:schemeClr val="hlink"/>
                </a:solidFill>
                <a:latin typeface="Lato" panose="020F0502020204030203" pitchFamily="34" charset="0"/>
                <a:ea typeface="Roboto"/>
                <a:cs typeface="Roboto"/>
                <a:sym typeface="Roboto"/>
                <a:hlinkClick r:id="rId5"/>
              </a:rPr>
              <a:t>Warning 7191</a:t>
            </a:r>
            <a:r>
              <a:rPr lang="en" sz="1200" b="1" dirty="0">
                <a:solidFill>
                  <a:schemeClr val="dk1"/>
                </a:solidFill>
                <a:latin typeface="Lato" panose="020F0502020204030203" pitchFamily="34" charset="0"/>
                <a:ea typeface="Roboto"/>
                <a:cs typeface="Roboto"/>
                <a:sym typeface="Roboto"/>
              </a:rPr>
              <a:t> </a:t>
            </a:r>
            <a:endParaRPr sz="1200" b="1" dirty="0">
              <a:solidFill>
                <a:schemeClr val="dk1"/>
              </a:solidFill>
              <a:latin typeface="Lato" panose="020F0502020204030203" pitchFamily="34" charset="0"/>
              <a:ea typeface="Roboto"/>
              <a:cs typeface="Roboto"/>
              <a:sym typeface="Roboto"/>
            </a:endParaRPr>
          </a:p>
        </p:txBody>
      </p:sp>
      <p:sp>
        <p:nvSpPr>
          <p:cNvPr id="182" name="Google Shape;182;p30"/>
          <p:cNvSpPr/>
          <p:nvPr/>
        </p:nvSpPr>
        <p:spPr>
          <a:xfrm>
            <a:off x="5852400" y="1419750"/>
            <a:ext cx="2768700" cy="442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Course sent but linked to an invalid course/WL program and grade level</a:t>
            </a:r>
            <a:endParaRPr sz="1600" b="1" dirty="0">
              <a:solidFill>
                <a:schemeClr val="dk1"/>
              </a:solidFill>
              <a:latin typeface="Lato" panose="020F0502020204030203" pitchFamily="34" charset="0"/>
            </a:endParaRPr>
          </a:p>
        </p:txBody>
      </p:sp>
      <p:sp>
        <p:nvSpPr>
          <p:cNvPr id="187" name="Google Shape;187;p30"/>
          <p:cNvSpPr/>
          <p:nvPr/>
        </p:nvSpPr>
        <p:spPr>
          <a:xfrm>
            <a:off x="361775" y="2373638"/>
            <a:ext cx="2362775" cy="5910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EXWL and grade greater than 6</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 </a:t>
            </a:r>
            <a:r>
              <a:rPr lang="en" sz="1200" b="1" u="sng" dirty="0">
                <a:solidFill>
                  <a:schemeClr val="hlink"/>
                </a:solidFill>
                <a:latin typeface="Lato" panose="020F0502020204030203" pitchFamily="34" charset="0"/>
                <a:ea typeface="Roboto"/>
                <a:cs typeface="Roboto"/>
                <a:sym typeface="Roboto"/>
                <a:hlinkClick r:id="rId6"/>
              </a:rPr>
              <a:t>Warning 7185</a:t>
            </a:r>
            <a:endParaRPr sz="1200" b="1" dirty="0">
              <a:solidFill>
                <a:schemeClr val="dk1"/>
              </a:solidFill>
              <a:latin typeface="Lato" panose="020F0502020204030203" pitchFamily="34" charset="0"/>
              <a:ea typeface="Roboto"/>
              <a:cs typeface="Roboto"/>
              <a:sym typeface="Roboto"/>
            </a:endParaRPr>
          </a:p>
        </p:txBody>
      </p:sp>
      <p:sp>
        <p:nvSpPr>
          <p:cNvPr id="193" name="Google Shape;193;p30"/>
          <p:cNvSpPr/>
          <p:nvPr/>
        </p:nvSpPr>
        <p:spPr>
          <a:xfrm>
            <a:off x="2912350" y="2347120"/>
            <a:ext cx="1957200" cy="6195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algn="ctr"/>
            <a:r>
              <a:rPr lang="en" sz="1200" b="1" dirty="0">
                <a:solidFill>
                  <a:schemeClr val="dk1"/>
                </a:solidFill>
                <a:latin typeface="Lato" panose="020F0502020204030203" pitchFamily="34" charset="0"/>
                <a:ea typeface="Roboto"/>
                <a:cs typeface="Roboto"/>
                <a:sym typeface="Roboto"/>
              </a:rPr>
              <a:t>SLWL and Grade below 6</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u="sng" dirty="0">
                <a:solidFill>
                  <a:schemeClr val="hlink"/>
                </a:solidFill>
                <a:latin typeface="Lato" panose="020F0502020204030203" pitchFamily="34" charset="0"/>
                <a:ea typeface="Roboto"/>
                <a:cs typeface="Roboto"/>
                <a:sym typeface="Roboto"/>
                <a:hlinkClick r:id="rId7">
                  <a:extLst>
                    <a:ext uri="{A12FA001-AC4F-418D-AE19-62706E023703}">
                      <ahyp:hlinkClr xmlns:ahyp="http://schemas.microsoft.com/office/drawing/2018/hyperlinkcolor" val="tx"/>
                    </a:ext>
                  </a:extLst>
                </a:hlinkClick>
              </a:rPr>
              <a:t>Warning 7440</a:t>
            </a:r>
            <a:endParaRPr sz="1200" b="1" dirty="0">
              <a:solidFill>
                <a:schemeClr val="hlink"/>
              </a:solidFill>
              <a:latin typeface="Lato" panose="020F0502020204030203" pitchFamily="34" charset="0"/>
            </a:endParaRPr>
          </a:p>
        </p:txBody>
      </p:sp>
      <p:sp>
        <p:nvSpPr>
          <p:cNvPr id="197" name="Google Shape;197;p30"/>
          <p:cNvSpPr/>
          <p:nvPr/>
        </p:nvSpPr>
        <p:spPr>
          <a:xfrm>
            <a:off x="5057350" y="2339805"/>
            <a:ext cx="3059522" cy="6195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Missing SLWL across any grade level 7-12</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US" sz="1200" b="1" u="sng" dirty="0">
                <a:solidFill>
                  <a:schemeClr val="hlink"/>
                </a:solidFill>
                <a:latin typeface="Lato" panose="020F0502020204030203" pitchFamily="34" charset="0"/>
                <a:ea typeface="Roboto"/>
                <a:cs typeface="Roboto"/>
                <a:sym typeface="Roboto"/>
                <a:hlinkClick r:id="rId8">
                  <a:extLst>
                    <a:ext uri="{A12FA001-AC4F-418D-AE19-62706E023703}">
                      <ahyp:hlinkClr xmlns:ahyp="http://schemas.microsoft.com/office/drawing/2018/hyperlinkcolor" val="tx"/>
                    </a:ext>
                  </a:extLst>
                </a:hlinkClick>
              </a:rPr>
              <a:t> Error 7193</a:t>
            </a:r>
            <a:endParaRPr lang="en-US" sz="1200" b="1" dirty="0">
              <a:solidFill>
                <a:schemeClr val="hlink"/>
              </a:solidFill>
              <a:latin typeface="Lato" panose="020F0502020204030203" pitchFamily="34" charset="0"/>
            </a:endParaRPr>
          </a:p>
        </p:txBody>
      </p:sp>
      <p:cxnSp>
        <p:nvCxnSpPr>
          <p:cNvPr id="189" name="Google Shape;189;p30">
            <a:extLst>
              <a:ext uri="{C183D7F6-B498-43B3-948B-1728B52AA6E4}">
                <adec:decorative xmlns:adec="http://schemas.microsoft.com/office/drawing/2017/decorative" val="1"/>
              </a:ext>
            </a:extLst>
          </p:cNvPr>
          <p:cNvCxnSpPr>
            <a:stCxn id="186" idx="2"/>
            <a:endCxn id="182" idx="0"/>
          </p:cNvCxnSpPr>
          <p:nvPr/>
        </p:nvCxnSpPr>
        <p:spPr>
          <a:xfrm rot="-5400000" flipH="1">
            <a:off x="5708001" y="-108750"/>
            <a:ext cx="150900" cy="2906400"/>
          </a:xfrm>
          <a:prstGeom prst="bentConnector3">
            <a:avLst>
              <a:gd name="adj1" fmla="val 5732"/>
            </a:avLst>
          </a:prstGeom>
          <a:noFill/>
          <a:ln w="9525" cap="flat" cmpd="sng">
            <a:solidFill>
              <a:srgbClr val="333399"/>
            </a:solidFill>
            <a:prstDash val="solid"/>
            <a:round/>
            <a:headEnd type="none" w="sm" len="sm"/>
            <a:tailEnd type="none" w="sm" len="sm"/>
          </a:ln>
        </p:spPr>
      </p:cxnSp>
      <p:cxnSp>
        <p:nvCxnSpPr>
          <p:cNvPr id="190" name="Google Shape;190;p30">
            <a:extLst>
              <a:ext uri="{C183D7F6-B498-43B3-948B-1728B52AA6E4}">
                <adec:decorative xmlns:adec="http://schemas.microsoft.com/office/drawing/2017/decorative" val="1"/>
              </a:ext>
            </a:extLst>
          </p:cNvPr>
          <p:cNvCxnSpPr>
            <a:stCxn id="183" idx="0"/>
            <a:endCxn id="186" idx="2"/>
          </p:cNvCxnSpPr>
          <p:nvPr/>
        </p:nvCxnSpPr>
        <p:spPr>
          <a:xfrm rot="-5400000">
            <a:off x="2840975" y="-10365"/>
            <a:ext cx="209700" cy="2768700"/>
          </a:xfrm>
          <a:prstGeom prst="bentConnector3">
            <a:avLst>
              <a:gd name="adj1" fmla="val 95546"/>
            </a:avLst>
          </a:prstGeom>
          <a:noFill/>
          <a:ln w="9525" cap="flat" cmpd="sng">
            <a:solidFill>
              <a:srgbClr val="333399"/>
            </a:solidFill>
            <a:prstDash val="solid"/>
            <a:round/>
            <a:headEnd type="none" w="sm" len="sm"/>
            <a:tailEnd type="none" w="sm" len="sm"/>
          </a:ln>
        </p:spPr>
      </p:cxnSp>
      <p:cxnSp>
        <p:nvCxnSpPr>
          <p:cNvPr id="191" name="Google Shape;191;p30">
            <a:extLst>
              <a:ext uri="{C183D7F6-B498-43B3-948B-1728B52AA6E4}">
                <adec:decorative xmlns:adec="http://schemas.microsoft.com/office/drawing/2017/decorative" val="1"/>
              </a:ext>
            </a:extLst>
          </p:cNvPr>
          <p:cNvCxnSpPr>
            <a:stCxn id="186" idx="2"/>
            <a:endCxn id="184" idx="0"/>
          </p:cNvCxnSpPr>
          <p:nvPr/>
        </p:nvCxnSpPr>
        <p:spPr>
          <a:xfrm rot="-5400000" flipH="1">
            <a:off x="4221951" y="1377300"/>
            <a:ext cx="217200" cy="600"/>
          </a:xfrm>
          <a:prstGeom prst="bentConnector3">
            <a:avLst>
              <a:gd name="adj1" fmla="val 45292"/>
            </a:avLst>
          </a:prstGeom>
          <a:noFill/>
          <a:ln w="9525" cap="flat" cmpd="sng">
            <a:solidFill>
              <a:srgbClr val="333399"/>
            </a:solidFill>
            <a:prstDash val="solid"/>
            <a:round/>
            <a:headEnd type="none" w="sm" len="sm"/>
            <a:tailEnd type="none" w="sm" len="sm"/>
          </a:ln>
        </p:spPr>
      </p:cxnSp>
      <p:sp>
        <p:nvSpPr>
          <p:cNvPr id="192" name="Google Shape;192;p30"/>
          <p:cNvSpPr/>
          <p:nvPr/>
        </p:nvSpPr>
        <p:spPr>
          <a:xfrm>
            <a:off x="804875" y="3126750"/>
            <a:ext cx="2362775" cy="6195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ESWL and grade greater than 5</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u="sng" dirty="0">
                <a:solidFill>
                  <a:schemeClr val="hlink"/>
                </a:solidFill>
                <a:latin typeface="Lato" panose="020F0502020204030203" pitchFamily="34" charset="0"/>
                <a:ea typeface="Roboto"/>
                <a:cs typeface="Roboto"/>
                <a:sym typeface="Roboto"/>
                <a:hlinkClick r:id="rId9"/>
              </a:rPr>
              <a:t>Warning 7186</a:t>
            </a:r>
            <a:r>
              <a:rPr lang="en" sz="1200" b="1" dirty="0">
                <a:solidFill>
                  <a:schemeClr val="dk1"/>
                </a:solidFill>
                <a:latin typeface="Lato" panose="020F0502020204030203" pitchFamily="34" charset="0"/>
                <a:ea typeface="Roboto"/>
                <a:cs typeface="Roboto"/>
                <a:sym typeface="Roboto"/>
              </a:rPr>
              <a:t> </a:t>
            </a:r>
            <a:endParaRPr sz="1200" b="1" dirty="0">
              <a:solidFill>
                <a:schemeClr val="dk1"/>
              </a:solidFill>
              <a:latin typeface="Lato" panose="020F0502020204030203" pitchFamily="34" charset="0"/>
            </a:endParaRPr>
          </a:p>
        </p:txBody>
      </p:sp>
      <p:sp>
        <p:nvSpPr>
          <p:cNvPr id="196" name="Google Shape;196;p30"/>
          <p:cNvSpPr/>
          <p:nvPr/>
        </p:nvSpPr>
        <p:spPr>
          <a:xfrm>
            <a:off x="3427100" y="3127618"/>
            <a:ext cx="4407900" cy="6195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Course is ‘Exploration of Multiple World Languages’ and grade is PK-6, but WL program on is NULL or not EXWL</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u="sng" dirty="0">
                <a:solidFill>
                  <a:schemeClr val="hlink"/>
                </a:solidFill>
                <a:latin typeface="Lato" panose="020F0502020204030203" pitchFamily="34" charset="0"/>
                <a:ea typeface="Roboto"/>
                <a:cs typeface="Roboto"/>
                <a:sym typeface="Roboto"/>
                <a:hlinkClick r:id="rId10"/>
              </a:rPr>
              <a:t>Warning 7477</a:t>
            </a:r>
            <a:endParaRPr sz="1200" b="1" dirty="0">
              <a:solidFill>
                <a:schemeClr val="dk1"/>
              </a:solidFill>
              <a:latin typeface="Lato" panose="020F0502020204030203" pitchFamily="34" charset="0"/>
              <a:ea typeface="Roboto"/>
              <a:cs typeface="Roboto"/>
              <a:sym typeface="Roboto"/>
            </a:endParaRPr>
          </a:p>
        </p:txBody>
      </p:sp>
      <p:sp>
        <p:nvSpPr>
          <p:cNvPr id="188" name="Google Shape;188;p30"/>
          <p:cNvSpPr/>
          <p:nvPr/>
        </p:nvSpPr>
        <p:spPr>
          <a:xfrm>
            <a:off x="313675" y="3907575"/>
            <a:ext cx="1887064" cy="5910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FWLS and grade below 9 </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 </a:t>
            </a:r>
            <a:r>
              <a:rPr lang="en" sz="1200" b="1" u="sng" dirty="0">
                <a:solidFill>
                  <a:schemeClr val="hlink"/>
                </a:solidFill>
                <a:latin typeface="Lato" panose="020F0502020204030203" pitchFamily="34" charset="0"/>
                <a:ea typeface="Roboto"/>
                <a:cs typeface="Roboto"/>
                <a:sym typeface="Roboto"/>
                <a:hlinkClick r:id="rId11"/>
              </a:rPr>
              <a:t>Warning 7192</a:t>
            </a:r>
            <a:endParaRPr sz="1200" b="1" dirty="0">
              <a:solidFill>
                <a:schemeClr val="dk1"/>
              </a:solidFill>
              <a:latin typeface="Lato" panose="020F0502020204030203" pitchFamily="34" charset="0"/>
            </a:endParaRPr>
          </a:p>
        </p:txBody>
      </p:sp>
      <p:sp>
        <p:nvSpPr>
          <p:cNvPr id="194" name="Google Shape;194;p30"/>
          <p:cNvSpPr/>
          <p:nvPr/>
        </p:nvSpPr>
        <p:spPr>
          <a:xfrm>
            <a:off x="2260325" y="3907575"/>
            <a:ext cx="1887064" cy="5910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CBWL and grade above 6 </a:t>
            </a:r>
            <a:endParaRPr sz="12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 </a:t>
            </a:r>
            <a:r>
              <a:rPr lang="en" sz="1200" b="1" u="sng" dirty="0">
                <a:solidFill>
                  <a:schemeClr val="hlink"/>
                </a:solidFill>
                <a:latin typeface="Lato" panose="020F0502020204030203" pitchFamily="34" charset="0"/>
                <a:ea typeface="Roboto"/>
                <a:cs typeface="Roboto"/>
                <a:sym typeface="Roboto"/>
                <a:hlinkClick r:id="rId12"/>
              </a:rPr>
              <a:t>Warning 7190</a:t>
            </a:r>
            <a:endParaRPr sz="1200" b="1" dirty="0">
              <a:solidFill>
                <a:schemeClr val="dk1"/>
              </a:solidFill>
              <a:latin typeface="Lato" panose="020F0502020204030203" pitchFamily="34" charset="0"/>
              <a:ea typeface="Roboto"/>
              <a:cs typeface="Roboto"/>
              <a:sym typeface="Roboto"/>
            </a:endParaRPr>
          </a:p>
        </p:txBody>
      </p:sp>
      <p:sp>
        <p:nvSpPr>
          <p:cNvPr id="195" name="Google Shape;195;p30"/>
          <p:cNvSpPr/>
          <p:nvPr/>
        </p:nvSpPr>
        <p:spPr>
          <a:xfrm>
            <a:off x="4178447" y="3879850"/>
            <a:ext cx="4533906" cy="591000"/>
          </a:xfrm>
          <a:prstGeom prst="roundRect">
            <a:avLst>
              <a:gd name="adj" fmla="val 50000"/>
            </a:avLst>
          </a:prstGeom>
          <a:noFill/>
          <a:ln w="9525" cap="flat" cmpd="sng">
            <a:solidFill>
              <a:srgbClr val="A4C2F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b="1" dirty="0">
                <a:solidFill>
                  <a:schemeClr val="dk1"/>
                </a:solidFill>
                <a:latin typeface="Lato" panose="020F0502020204030203" pitchFamily="34" charset="0"/>
                <a:ea typeface="Roboto"/>
                <a:cs typeface="Roboto"/>
                <a:sym typeface="Roboto"/>
              </a:rPr>
              <a:t>Course is ‘Exploration of Multiple World Languages’ and grade is 7-12 </a:t>
            </a:r>
            <a:endParaRPr sz="1100" b="1" dirty="0">
              <a:solidFill>
                <a:schemeClr val="dk1"/>
              </a:solidFill>
              <a:latin typeface="Lato" panose="020F0502020204030203" pitchFamily="34" charset="0"/>
              <a:ea typeface="Roboto"/>
              <a:cs typeface="Roboto"/>
              <a:sym typeface="Roboto"/>
            </a:endParaRPr>
          </a:p>
          <a:p>
            <a:pPr marL="0" lvl="0" indent="0" algn="ctr" rtl="0">
              <a:spcBef>
                <a:spcPts val="0"/>
              </a:spcBef>
              <a:spcAft>
                <a:spcPts val="0"/>
              </a:spcAft>
              <a:buNone/>
            </a:pPr>
            <a:r>
              <a:rPr lang="en" sz="1200" b="1" dirty="0">
                <a:solidFill>
                  <a:schemeClr val="dk1"/>
                </a:solidFill>
                <a:latin typeface="Lato" panose="020F0502020204030203" pitchFamily="34" charset="0"/>
                <a:ea typeface="Roboto"/>
                <a:cs typeface="Roboto"/>
                <a:sym typeface="Roboto"/>
              </a:rPr>
              <a:t> </a:t>
            </a:r>
            <a:r>
              <a:rPr lang="en" sz="1200" b="1" u="sng" dirty="0">
                <a:solidFill>
                  <a:schemeClr val="hlink"/>
                </a:solidFill>
                <a:latin typeface="Lato" panose="020F0502020204030203" pitchFamily="34" charset="0"/>
                <a:ea typeface="Roboto"/>
                <a:cs typeface="Roboto"/>
                <a:sym typeface="Roboto"/>
                <a:hlinkClick r:id="rId13"/>
              </a:rPr>
              <a:t>Warning 7187 </a:t>
            </a:r>
            <a:endParaRPr sz="1200" b="1" dirty="0">
              <a:solidFill>
                <a:schemeClr val="dk1"/>
              </a:solidFill>
              <a:latin typeface="Lato" panose="020F0502020204030203" pitchFamily="34" charset="0"/>
            </a:endParaRPr>
          </a:p>
        </p:txBody>
      </p:sp>
      <p:cxnSp>
        <p:nvCxnSpPr>
          <p:cNvPr id="198" name="Google Shape;198;p30">
            <a:extLst>
              <a:ext uri="{C183D7F6-B498-43B3-948B-1728B52AA6E4}">
                <adec:decorative xmlns:adec="http://schemas.microsoft.com/office/drawing/2017/decorative" val="1"/>
              </a:ext>
            </a:extLst>
          </p:cNvPr>
          <p:cNvCxnSpPr/>
          <p:nvPr/>
        </p:nvCxnSpPr>
        <p:spPr>
          <a:xfrm rot="10800000" flipH="1">
            <a:off x="313675" y="2103775"/>
            <a:ext cx="8400600" cy="23100"/>
          </a:xfrm>
          <a:prstGeom prst="straightConnector1">
            <a:avLst/>
          </a:prstGeom>
          <a:noFill/>
          <a:ln w="9525" cap="flat" cmpd="sng">
            <a:solidFill>
              <a:srgbClr val="333399"/>
            </a:solidFill>
            <a:prstDash val="solid"/>
            <a:round/>
            <a:headEnd type="none" w="med" len="med"/>
            <a:tailEnd type="none" w="med" len="med"/>
          </a:ln>
        </p:spPr>
      </p:cxnSp>
      <p:cxnSp>
        <p:nvCxnSpPr>
          <p:cNvPr id="199" name="Google Shape;199;p30">
            <a:extLst>
              <a:ext uri="{C183D7F6-B498-43B3-948B-1728B52AA6E4}">
                <adec:decorative xmlns:adec="http://schemas.microsoft.com/office/drawing/2017/decorative" val="1"/>
              </a:ext>
            </a:extLst>
          </p:cNvPr>
          <p:cNvCxnSpPr/>
          <p:nvPr/>
        </p:nvCxnSpPr>
        <p:spPr>
          <a:xfrm rot="10800000">
            <a:off x="313865" y="2130102"/>
            <a:ext cx="1500" cy="382200"/>
          </a:xfrm>
          <a:prstGeom prst="straightConnector1">
            <a:avLst/>
          </a:prstGeom>
          <a:noFill/>
          <a:ln w="9525" cap="flat" cmpd="sng">
            <a:solidFill>
              <a:srgbClr val="333399"/>
            </a:solidFill>
            <a:prstDash val="solid"/>
            <a:round/>
            <a:headEnd type="none" w="med" len="med"/>
            <a:tailEnd type="none" w="med" len="med"/>
          </a:ln>
        </p:spPr>
      </p:cxnSp>
      <p:cxnSp>
        <p:nvCxnSpPr>
          <p:cNvPr id="200" name="Google Shape;200;p30">
            <a:extLst>
              <a:ext uri="{C183D7F6-B498-43B3-948B-1728B52AA6E4}">
                <adec:decorative xmlns:adec="http://schemas.microsoft.com/office/drawing/2017/decorative" val="1"/>
              </a:ext>
            </a:extLst>
          </p:cNvPr>
          <p:cNvCxnSpPr/>
          <p:nvPr/>
        </p:nvCxnSpPr>
        <p:spPr>
          <a:xfrm rot="10800000">
            <a:off x="8712353" y="2103609"/>
            <a:ext cx="1500" cy="355800"/>
          </a:xfrm>
          <a:prstGeom prst="straightConnector1">
            <a:avLst/>
          </a:prstGeom>
          <a:noFill/>
          <a:ln w="9525" cap="flat" cmpd="sng">
            <a:solidFill>
              <a:srgbClr val="333399"/>
            </a:solidFill>
            <a:prstDash val="solid"/>
            <a:round/>
            <a:headEnd type="none" w="med" len="med"/>
            <a:tailEnd type="none" w="med" len="med"/>
          </a:ln>
        </p:spPr>
      </p:cxnSp>
      <p:cxnSp>
        <p:nvCxnSpPr>
          <p:cNvPr id="201" name="Google Shape;201;p30">
            <a:extLst>
              <a:ext uri="{C183D7F6-B498-43B3-948B-1728B52AA6E4}">
                <adec:decorative xmlns:adec="http://schemas.microsoft.com/office/drawing/2017/decorative" val="1"/>
              </a:ext>
            </a:extLst>
          </p:cNvPr>
          <p:cNvCxnSpPr>
            <a:endCxn id="182" idx="2"/>
          </p:cNvCxnSpPr>
          <p:nvPr/>
        </p:nvCxnSpPr>
        <p:spPr>
          <a:xfrm rot="10800000">
            <a:off x="7236750" y="1862250"/>
            <a:ext cx="0" cy="254400"/>
          </a:xfrm>
          <a:prstGeom prst="straightConnector1">
            <a:avLst/>
          </a:prstGeom>
          <a:noFill/>
          <a:ln w="9525" cap="flat" cmpd="sng">
            <a:solidFill>
              <a:srgbClr val="333399"/>
            </a:solidFill>
            <a:prstDash val="solid"/>
            <a:round/>
            <a:headEnd type="none" w="med" len="med"/>
            <a:tailEnd type="none" w="med" len="med"/>
          </a:ln>
        </p:spPr>
      </p:cxn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WL Program in WISEdata Portal: Roster</a:t>
            </a:r>
          </a:p>
        </p:txBody>
      </p:sp>
      <p:sp>
        <p:nvSpPr>
          <p:cNvPr id="207" name="Google Shape;207;p31"/>
          <p:cNvSpPr txBox="1">
            <a:spLocks noGrp="1"/>
          </p:cNvSpPr>
          <p:nvPr>
            <p:ph type="body" idx="2"/>
          </p:nvPr>
        </p:nvSpPr>
        <p:spPr>
          <a:xfrm>
            <a:off x="460858" y="1044650"/>
            <a:ext cx="7658692" cy="415800"/>
          </a:xfrm>
          <a:prstGeom prst="rect">
            <a:avLst/>
          </a:prstGeom>
        </p:spPr>
        <p:txBody>
          <a:bodyPr spcFirstLastPara="1" wrap="square" lIns="68575" tIns="34275" rIns="68575" bIns="34275" anchor="t" anchorCtr="0">
            <a:noAutofit/>
          </a:bodyPr>
          <a:lstStyle/>
          <a:p>
            <a:pPr marL="99060" lvl="0" indent="0" algn="l" rtl="0">
              <a:lnSpc>
                <a:spcPct val="100000"/>
              </a:lnSpc>
              <a:spcBef>
                <a:spcPts val="0"/>
              </a:spcBef>
              <a:spcAft>
                <a:spcPts val="0"/>
              </a:spcAft>
              <a:buSzPct val="100000"/>
              <a:buNone/>
            </a:pPr>
            <a:r>
              <a:rPr lang="en" sz="1800" dirty="0">
                <a:latin typeface="Lato"/>
                <a:ea typeface="Lato"/>
                <a:cs typeface="Lato"/>
                <a:sym typeface="Lato"/>
              </a:rPr>
              <a:t>WISEdata Portal &gt; Student Details &gt; Under the Roster panel</a:t>
            </a:r>
            <a:endParaRPr sz="1800" dirty="0">
              <a:latin typeface="Lato"/>
              <a:ea typeface="Lato"/>
              <a:cs typeface="Lato"/>
              <a:sym typeface="Lato"/>
            </a:endParaRPr>
          </a:p>
        </p:txBody>
      </p:sp>
      <p:pic>
        <p:nvPicPr>
          <p:cNvPr id="208" name="Google Shape;208;p31" descr="Screenshot of where the WL program is displayed within WISEdata Portal."/>
          <p:cNvPicPr preferRelativeResize="0"/>
          <p:nvPr/>
        </p:nvPicPr>
        <p:blipFill>
          <a:blip r:embed="rId4">
            <a:alphaModFix/>
          </a:blip>
          <a:stretch>
            <a:fillRect/>
          </a:stretch>
        </p:blipFill>
        <p:spPr>
          <a:xfrm>
            <a:off x="1252400" y="1536650"/>
            <a:ext cx="5828325" cy="3529125"/>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WL Program in WISEdata Exports</a:t>
            </a:r>
          </a:p>
        </p:txBody>
      </p:sp>
      <p:sp>
        <p:nvSpPr>
          <p:cNvPr id="214" name="Google Shape;214;p32"/>
          <p:cNvSpPr txBox="1">
            <a:spLocks noGrp="1"/>
          </p:cNvSpPr>
          <p:nvPr>
            <p:ph type="body" idx="2"/>
          </p:nvPr>
        </p:nvSpPr>
        <p:spPr>
          <a:xfrm>
            <a:off x="468173" y="1044650"/>
            <a:ext cx="8584552" cy="415800"/>
          </a:xfrm>
          <a:prstGeom prst="rect">
            <a:avLst/>
          </a:prstGeom>
        </p:spPr>
        <p:txBody>
          <a:bodyPr spcFirstLastPara="1" wrap="square" lIns="68575" tIns="34275" rIns="68575" bIns="34275" anchor="t" anchorCtr="0">
            <a:noAutofit/>
          </a:bodyPr>
          <a:lstStyle/>
          <a:p>
            <a:pPr marL="97790" indent="0">
              <a:lnSpc>
                <a:spcPct val="100000"/>
              </a:lnSpc>
              <a:buSzPts val="2060"/>
              <a:buNone/>
            </a:pPr>
            <a:r>
              <a:rPr lang="en" sz="1800" dirty="0">
                <a:latin typeface="Lato"/>
                <a:ea typeface="Lato"/>
                <a:cs typeface="Lato"/>
                <a:sym typeface="Lato"/>
              </a:rPr>
              <a:t>WISEdata Portal &gt; Exports &gt; Student Section Associations (Column W or X)</a:t>
            </a:r>
            <a:endParaRPr sz="1800" dirty="0">
              <a:latin typeface="Lato"/>
              <a:ea typeface="Lato"/>
              <a:cs typeface="Lato"/>
              <a:sym typeface="Lato"/>
            </a:endParaRPr>
          </a:p>
        </p:txBody>
      </p:sp>
      <p:pic>
        <p:nvPicPr>
          <p:cNvPr id="3" name="Picture 2" descr="A screenshot of the WISEdata Portal Agency tab, Exports screen. Collection filter is set to Roster, and the student section association export is highlighted, along with two specific definitions for World Language and Student Section Program.  ">
            <a:extLst>
              <a:ext uri="{FF2B5EF4-FFF2-40B4-BE49-F238E27FC236}">
                <a16:creationId xmlns:a16="http://schemas.microsoft.com/office/drawing/2014/main" id="{F9D54AC4-4BBC-AA7D-A9C3-B7F106EA4FE5}"/>
              </a:ext>
            </a:extLst>
          </p:cNvPr>
          <p:cNvPicPr>
            <a:picLocks noChangeAspect="1"/>
          </p:cNvPicPr>
          <p:nvPr/>
        </p:nvPicPr>
        <p:blipFill>
          <a:blip r:embed="rId4"/>
          <a:stretch>
            <a:fillRect/>
          </a:stretch>
        </p:blipFill>
        <p:spPr>
          <a:xfrm>
            <a:off x="1567524" y="1460450"/>
            <a:ext cx="6008951" cy="3457223"/>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idx="4294967295"/>
          </p:nvPr>
        </p:nvSpPr>
        <p:spPr>
          <a:xfrm>
            <a:off x="-136525"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Check for Understanding</a:t>
            </a:r>
            <a:endPar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Arial"/>
              <a:cs typeface="Arial"/>
              <a:sym typeface="Arial"/>
            </a:endParaRPr>
          </a:p>
        </p:txBody>
      </p:sp>
      <p:sp>
        <p:nvSpPr>
          <p:cNvPr id="116" name="Google Shape;116;p20"/>
          <p:cNvSpPr txBox="1">
            <a:spLocks noGrp="1"/>
          </p:cNvSpPr>
          <p:nvPr>
            <p:ph type="body" idx="2"/>
          </p:nvPr>
        </p:nvSpPr>
        <p:spPr>
          <a:xfrm>
            <a:off x="485286" y="1046807"/>
            <a:ext cx="8205172" cy="3326878"/>
          </a:xfrm>
          <a:prstGeom prst="rect">
            <a:avLst/>
          </a:prstGeom>
        </p:spPr>
        <p:txBody>
          <a:bodyPr spcFirstLastPara="1" wrap="square" lIns="68575" tIns="34275" rIns="68575" bIns="34275" anchor="t" anchorCtr="0">
            <a:normAutofit lnSpcReduction="10000"/>
          </a:bodyPr>
          <a:lstStyle/>
          <a:p>
            <a:pPr marL="164592" indent="-164592">
              <a:spcAft>
                <a:spcPts val="180"/>
              </a:spcAft>
              <a:buSzPct val="100000"/>
              <a:buAutoNum type="arabicPeriod"/>
            </a:pPr>
            <a:r>
              <a:rPr lang="en" sz="1800" dirty="0">
                <a:latin typeface="Lato"/>
                <a:ea typeface="Lato"/>
                <a:cs typeface="Lato"/>
                <a:sym typeface="Lato"/>
              </a:rPr>
              <a:t>For whom is LIEP reporting required?</a:t>
            </a:r>
            <a:endParaRPr lang="en-US" sz="1800" dirty="0">
              <a:latin typeface="Lato"/>
              <a:ea typeface="Lato"/>
              <a:cs typeface="Lato"/>
            </a:endParaRPr>
          </a:p>
          <a:p>
            <a:pPr marL="164592" indent="-164592">
              <a:spcAft>
                <a:spcPts val="180"/>
              </a:spcAft>
              <a:buSzPct val="100000"/>
              <a:buAutoNum type="arabicPeriod"/>
            </a:pPr>
            <a:endParaRPr lang="en" sz="1800" dirty="0">
              <a:latin typeface="Lato"/>
              <a:ea typeface="Lato"/>
              <a:cs typeface="Lato"/>
            </a:endParaRPr>
          </a:p>
          <a:p>
            <a:pPr marL="164592" indent="-164592">
              <a:spcAft>
                <a:spcPts val="180"/>
              </a:spcAft>
              <a:buSzPct val="100000"/>
              <a:buAutoNum type="arabicPeriod"/>
            </a:pPr>
            <a:r>
              <a:rPr lang="en" sz="1800" dirty="0">
                <a:latin typeface="Lato"/>
                <a:ea typeface="Lato"/>
                <a:cs typeface="Lato"/>
              </a:rPr>
              <a:t>May an EL be reported as enrolled in a World Language program?</a:t>
            </a:r>
          </a:p>
          <a:p>
            <a:pPr marL="164592" indent="-164592">
              <a:spcAft>
                <a:spcPts val="180"/>
              </a:spcAft>
              <a:buSzPct val="100000"/>
              <a:buAutoNum type="arabicPeriod"/>
            </a:pPr>
            <a:endParaRPr lang="en" sz="1800" dirty="0">
              <a:latin typeface="Lato"/>
              <a:ea typeface="Lato"/>
              <a:cs typeface="Lato"/>
            </a:endParaRPr>
          </a:p>
          <a:p>
            <a:pPr marL="164592" indent="-164592">
              <a:spcAft>
                <a:spcPts val="180"/>
              </a:spcAft>
              <a:buSzPct val="100000"/>
              <a:buAutoNum type="arabicPeriod"/>
            </a:pPr>
            <a:r>
              <a:rPr lang="en" sz="1800" dirty="0">
                <a:latin typeface="Lato"/>
                <a:ea typeface="Lato"/>
                <a:cs typeface="Lato"/>
              </a:rPr>
              <a:t>May a native English speaker be reported as enrolled in an LIEP? </a:t>
            </a:r>
          </a:p>
          <a:p>
            <a:pPr marL="164592" indent="-164592">
              <a:spcAft>
                <a:spcPts val="180"/>
              </a:spcAft>
              <a:buSzPct val="100000"/>
              <a:buAutoNum type="arabicPeriod"/>
            </a:pPr>
            <a:endParaRPr lang="en" sz="1800" dirty="0">
              <a:latin typeface="Lato"/>
              <a:ea typeface="Lato"/>
              <a:cs typeface="Lato"/>
            </a:endParaRPr>
          </a:p>
          <a:p>
            <a:pPr marL="164592" indent="-164592">
              <a:spcAft>
                <a:spcPts val="180"/>
              </a:spcAft>
              <a:buSzPct val="100000"/>
              <a:buAutoNum type="arabicPeriod"/>
            </a:pPr>
            <a:r>
              <a:rPr lang="en" sz="1800" dirty="0">
                <a:latin typeface="Lato"/>
                <a:ea typeface="Lato"/>
                <a:cs typeface="Lato"/>
              </a:rPr>
              <a:t>If a student speaks a language other than English at home, should they be reported as enrolled in an LIEP? </a:t>
            </a:r>
          </a:p>
          <a:p>
            <a:pPr indent="-374650">
              <a:lnSpc>
                <a:spcPct val="80000"/>
              </a:lnSpc>
              <a:buSzPts val="2300"/>
              <a:buAutoNum type="arabicPeriod"/>
            </a:pPr>
            <a:endParaRPr lang="en" sz="2300" dirty="0">
              <a:latin typeface="Lato"/>
              <a:ea typeface="Lato"/>
              <a:cs typeface="Lato"/>
            </a:endParaRPr>
          </a:p>
          <a:p>
            <a:pPr marL="0" indent="0">
              <a:lnSpc>
                <a:spcPct val="80000"/>
              </a:lnSpc>
              <a:spcBef>
                <a:spcPts val="1000"/>
              </a:spcBef>
              <a:spcAft>
                <a:spcPts val="400"/>
              </a:spcAft>
              <a:buNone/>
            </a:pPr>
            <a:endParaRPr lang="en-US" sz="2300" dirty="0">
              <a:latin typeface="Lato"/>
              <a:ea typeface="Lato"/>
              <a:cs typeface="Lato"/>
            </a:endParaRPr>
          </a:p>
        </p:txBody>
      </p:sp>
    </p:spTree>
    <p:custDataLst>
      <p:tags r:id="rId1"/>
    </p:custDataLst>
    <p:extLst>
      <p:ext uri="{BB962C8B-B14F-4D97-AF65-F5344CB8AC3E}">
        <p14:creationId xmlns:p14="http://schemas.microsoft.com/office/powerpoint/2010/main" val="250392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Resources to Learn More</a:t>
            </a:r>
          </a:p>
        </p:txBody>
      </p:sp>
      <p:sp>
        <p:nvSpPr>
          <p:cNvPr id="235" name="Google Shape;235;p35"/>
          <p:cNvSpPr txBox="1">
            <a:spLocks noGrp="1"/>
          </p:cNvSpPr>
          <p:nvPr>
            <p:ph type="body" idx="2"/>
          </p:nvPr>
        </p:nvSpPr>
        <p:spPr>
          <a:xfrm>
            <a:off x="482803" y="921601"/>
            <a:ext cx="8207972" cy="3870199"/>
          </a:xfrm>
          <a:prstGeom prst="rect">
            <a:avLst/>
          </a:prstGeom>
        </p:spPr>
        <p:txBody>
          <a:bodyPr spcFirstLastPara="1" wrap="square" lIns="68575" tIns="34275" rIns="68575" bIns="34275" anchor="t" anchorCtr="0">
            <a:noAutofit/>
          </a:bodyPr>
          <a:lstStyle/>
          <a:p>
            <a:pPr marL="164592" indent="-164592">
              <a:spcAft>
                <a:spcPts val="180"/>
              </a:spcAft>
            </a:pPr>
            <a:r>
              <a:rPr lang="en" sz="1800" u="sng" dirty="0">
                <a:solidFill>
                  <a:schemeClr val="hlink"/>
                </a:solidFill>
                <a:latin typeface="Lato"/>
                <a:ea typeface="Lato"/>
                <a:cs typeface="Lato"/>
                <a:sym typeface="Lato"/>
                <a:hlinkClick r:id="rId4"/>
              </a:rPr>
              <a:t>World Language Education Program Models</a:t>
            </a:r>
            <a:endParaRPr lang="en" sz="1800" u="sng" dirty="0">
              <a:solidFill>
                <a:schemeClr val="hlink"/>
              </a:solidFill>
              <a:latin typeface="Lato"/>
              <a:ea typeface="Lato"/>
              <a:cs typeface="Lato"/>
              <a:sym typeface="Lato"/>
            </a:endParaRPr>
          </a:p>
          <a:p>
            <a:pPr marL="164592" indent="-164592">
              <a:spcAft>
                <a:spcPts val="180"/>
              </a:spcAft>
            </a:pPr>
            <a:r>
              <a:rPr lang="en" sz="1800" u="sng" dirty="0">
                <a:solidFill>
                  <a:schemeClr val="hlink"/>
                </a:solidFill>
                <a:latin typeface="Lato"/>
                <a:ea typeface="Lato"/>
                <a:cs typeface="Lato"/>
                <a:sym typeface="Lato"/>
                <a:hlinkClick r:id="rId5"/>
              </a:rPr>
              <a:t>World Language Programs data element page</a:t>
            </a:r>
            <a:endParaRPr sz="1800" dirty="0">
              <a:latin typeface="Lato"/>
              <a:ea typeface="Lato"/>
              <a:cs typeface="Lato"/>
              <a:sym typeface="Lato"/>
            </a:endParaRPr>
          </a:p>
          <a:p>
            <a:pPr marL="164592" indent="-164592">
              <a:spcBef>
                <a:spcPts val="400"/>
              </a:spcBef>
              <a:spcAft>
                <a:spcPts val="180"/>
              </a:spcAft>
            </a:pPr>
            <a:r>
              <a:rPr lang="en" sz="1800" u="sng" dirty="0">
                <a:solidFill>
                  <a:schemeClr val="hlink"/>
                </a:solidFill>
                <a:latin typeface="Lato"/>
                <a:ea typeface="Lato"/>
                <a:cs typeface="Lato"/>
                <a:sym typeface="Lato"/>
                <a:hlinkClick r:id="rId6"/>
              </a:rPr>
              <a:t>LIEPs Serving English Learners</a:t>
            </a:r>
            <a:endParaRPr sz="1800" dirty="0">
              <a:latin typeface="Lato"/>
              <a:ea typeface="Lato"/>
              <a:cs typeface="Lato"/>
              <a:sym typeface="Lato"/>
            </a:endParaRPr>
          </a:p>
          <a:p>
            <a:pPr marL="164592" indent="-164592">
              <a:spcBef>
                <a:spcPts val="400"/>
              </a:spcBef>
              <a:spcAft>
                <a:spcPts val="180"/>
              </a:spcAft>
            </a:pPr>
            <a:r>
              <a:rPr lang="en" sz="1800" u="sng" dirty="0">
                <a:solidFill>
                  <a:schemeClr val="hlink"/>
                </a:solidFill>
                <a:latin typeface="Lato"/>
                <a:ea typeface="Lato"/>
                <a:cs typeface="Lato"/>
                <a:sym typeface="Lato"/>
                <a:hlinkClick r:id="rId7"/>
              </a:rPr>
              <a:t>America’s Languages Report</a:t>
            </a:r>
            <a:endParaRPr lang="en" sz="1800" dirty="0">
              <a:latin typeface="Lato"/>
              <a:ea typeface="Lato"/>
              <a:cs typeface="Lato"/>
              <a:sym typeface="Lato"/>
            </a:endParaRPr>
          </a:p>
          <a:p>
            <a:pPr marL="164592" indent="-164592">
              <a:spcBef>
                <a:spcPts val="400"/>
              </a:spcBef>
              <a:spcAft>
                <a:spcPts val="180"/>
              </a:spcAft>
            </a:pPr>
            <a:r>
              <a:rPr lang="en" sz="1800" u="sng" dirty="0">
                <a:solidFill>
                  <a:schemeClr val="hlink"/>
                </a:solidFill>
                <a:latin typeface="Lato"/>
                <a:ea typeface="Lato"/>
                <a:cs typeface="Lato"/>
                <a:sym typeface="Lato"/>
                <a:hlinkClick r:id="rId8"/>
              </a:rPr>
              <a:t>Making Languages Our Business Report</a:t>
            </a:r>
            <a:endParaRPr lang="en" sz="1800" u="sng" dirty="0">
              <a:solidFill>
                <a:srgbClr val="1155CC"/>
              </a:solidFill>
              <a:latin typeface="Lato"/>
              <a:ea typeface="Lato"/>
              <a:cs typeface="Lato"/>
              <a:sym typeface="Lato"/>
            </a:endParaRPr>
          </a:p>
          <a:p>
            <a:pPr marL="164592" indent="-164592">
              <a:spcBef>
                <a:spcPts val="400"/>
              </a:spcBef>
              <a:spcAft>
                <a:spcPts val="180"/>
              </a:spcAft>
            </a:pPr>
            <a:r>
              <a:rPr lang="en" sz="1800" u="sng" dirty="0">
                <a:solidFill>
                  <a:srgbClr val="1155CC"/>
                </a:solidFill>
                <a:latin typeface="Lato"/>
                <a:ea typeface="Lato"/>
                <a:cs typeface="Lato"/>
                <a:sym typeface="Lato"/>
                <a:hlinkClick r:id="rId9">
                  <a:extLst>
                    <a:ext uri="{A12FA001-AC4F-418D-AE19-62706E023703}">
                      <ahyp:hlinkClr xmlns:ahyp="http://schemas.microsoft.com/office/drawing/2018/hyperlinkcolor" val="tx"/>
                    </a:ext>
                  </a:extLst>
                </a:hlinkClick>
              </a:rPr>
              <a:t>The Wisconsin Language Roadmap</a:t>
            </a:r>
            <a:endParaRPr lang="en" sz="1800" u="sng" dirty="0">
              <a:solidFill>
                <a:srgbClr val="1155CC"/>
              </a:solidFill>
              <a:latin typeface="Lato"/>
              <a:ea typeface="Lato"/>
              <a:cs typeface="Lato"/>
              <a:sym typeface="Lato"/>
            </a:endParaRPr>
          </a:p>
          <a:p>
            <a:pPr marL="164592" indent="-164592">
              <a:spcBef>
                <a:spcPts val="400"/>
              </a:spcBef>
              <a:spcAft>
                <a:spcPts val="180"/>
              </a:spcAft>
            </a:pPr>
            <a:r>
              <a:rPr lang="en" sz="1800" u="sng" dirty="0">
                <a:solidFill>
                  <a:srgbClr val="1155CC"/>
                </a:solidFill>
                <a:latin typeface="Lato"/>
                <a:ea typeface="Lato"/>
                <a:cs typeface="Lato"/>
                <a:sym typeface="Lato"/>
                <a:hlinkClick r:id="rId10">
                  <a:extLst>
                    <a:ext uri="{A12FA001-AC4F-418D-AE19-62706E023703}">
                      <ahyp:hlinkClr xmlns:ahyp="http://schemas.microsoft.com/office/drawing/2018/hyperlinkcolor" val="tx"/>
                    </a:ext>
                  </a:extLst>
                </a:hlinkClick>
              </a:rPr>
              <a:t>Wisconsin Seal of Biliteracy</a:t>
            </a:r>
            <a:endParaRPr lang="en" sz="1800" dirty="0">
              <a:latin typeface="Lato"/>
              <a:ea typeface="Lato"/>
              <a:cs typeface="Lato"/>
              <a:sym typeface="Lato"/>
            </a:endParaRPr>
          </a:p>
          <a:p>
            <a:pPr marL="164592" indent="-164592">
              <a:spcBef>
                <a:spcPts val="400"/>
              </a:spcBef>
              <a:spcAft>
                <a:spcPts val="180"/>
              </a:spcAft>
            </a:pPr>
            <a:r>
              <a:rPr lang="en" sz="1800" u="sng" dirty="0">
                <a:solidFill>
                  <a:schemeClr val="hlink"/>
                </a:solidFill>
                <a:latin typeface="Lato"/>
                <a:ea typeface="Lato"/>
                <a:cs typeface="Lato"/>
                <a:sym typeface="Lato"/>
                <a:hlinkClick r:id="rId11"/>
              </a:rPr>
              <a:t>National Landscape &amp; Seal of Biliteracy Reports</a:t>
            </a:r>
            <a:endParaRPr dirty="0">
              <a:latin typeface="Lato"/>
              <a:ea typeface="Lato"/>
              <a:cs typeface="Lato"/>
              <a:sym typeface="Lato"/>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p:cNvSpPr>
            <a:spLocks noGrp="1"/>
          </p:cNvSpPr>
          <p:nvPr>
            <p:ph type="body" sz="quarter" idx="14"/>
          </p:nvPr>
        </p:nvSpPr>
        <p:spPr>
          <a:xfrm>
            <a:off x="450273" y="922338"/>
            <a:ext cx="8243454" cy="1243648"/>
          </a:xfrm>
        </p:spPr>
        <p:txBody>
          <a:bodyPr>
            <a:noAutofit/>
          </a:bodyPr>
          <a:lstStyle/>
          <a:p>
            <a:pPr marL="0" lvl="0" indent="0" algn="ctr">
              <a:buNone/>
            </a:pPr>
            <a:r>
              <a:rPr lang="en-US" sz="3600" dirty="0">
                <a:latin typeface="Lato Black" panose="020F0A02020204030203" pitchFamily="34" charset="0"/>
              </a:rPr>
              <a:t>Thank you!					Thank you!</a:t>
            </a:r>
          </a:p>
          <a:p>
            <a:pPr marL="0" lvl="0" indent="0" algn="ctr">
              <a:buNone/>
            </a:pPr>
            <a:endParaRPr lang="en-US" sz="3200" dirty="0">
              <a:latin typeface="Lato Black" panose="020F0A02020204030203" pitchFamily="34" charset="0"/>
            </a:endParaRPr>
          </a:p>
          <a:p>
            <a:pPr marL="0" lvl="0" indent="0" algn="ctr">
              <a:buNone/>
            </a:pPr>
            <a:r>
              <a:rPr lang="en-US" sz="3200" dirty="0">
                <a:latin typeface="Lato Black" panose="020F0A02020204030203" pitchFamily="34" charset="0"/>
              </a:rPr>
              <a:t>Please scan the QR code to provide us with your feedback!</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2831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1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Land and Language Acknowledgement </a:t>
            </a:r>
          </a:p>
        </p:txBody>
      </p:sp>
      <p:sp>
        <p:nvSpPr>
          <p:cNvPr id="63" name="Google Shape;63;p12"/>
          <p:cNvSpPr txBox="1">
            <a:spLocks noGrp="1"/>
          </p:cNvSpPr>
          <p:nvPr>
            <p:ph type="body" idx="2"/>
          </p:nvPr>
        </p:nvSpPr>
        <p:spPr>
          <a:xfrm>
            <a:off x="467669" y="1034850"/>
            <a:ext cx="4450455" cy="3695700"/>
          </a:xfrm>
          <a:prstGeom prst="rect">
            <a:avLst/>
          </a:prstGeom>
        </p:spPr>
        <p:txBody>
          <a:bodyPr spcFirstLastPara="1" wrap="square" lIns="68575" tIns="34275" rIns="68575" bIns="34275" anchor="t" anchorCtr="0">
            <a:noAutofit/>
          </a:bodyPr>
          <a:lstStyle/>
          <a:p>
            <a:pPr marL="76200" lvl="0" indent="0" algn="l" rtl="0">
              <a:lnSpc>
                <a:spcPct val="115000"/>
              </a:lnSpc>
              <a:spcBef>
                <a:spcPts val="0"/>
              </a:spcBef>
              <a:spcAft>
                <a:spcPts val="0"/>
              </a:spcAft>
              <a:buNone/>
            </a:pPr>
            <a:r>
              <a:rPr lang="en" sz="1800" dirty="0">
                <a:latin typeface="Lato"/>
                <a:ea typeface="Lato"/>
                <a:cs typeface="Lato"/>
                <a:sym typeface="Lato"/>
              </a:rPr>
              <a:t>The Wisconsin Department of Public Instruction acknowledges and honors the linguistic and cultural heritage, and inherent sovereignty, of the American Indian Nations of Wisconsin.</a:t>
            </a:r>
            <a:endParaRPr sz="1800" dirty="0">
              <a:latin typeface="Lato"/>
              <a:ea typeface="Lato"/>
              <a:cs typeface="Lato"/>
              <a:sym typeface="Lato"/>
            </a:endParaRPr>
          </a:p>
          <a:p>
            <a:pPr marL="76200" lvl="0" indent="0" algn="l" rtl="0">
              <a:lnSpc>
                <a:spcPct val="115000"/>
              </a:lnSpc>
              <a:spcBef>
                <a:spcPts val="0"/>
              </a:spcBef>
              <a:spcAft>
                <a:spcPts val="0"/>
              </a:spcAft>
              <a:buNone/>
            </a:pPr>
            <a:endParaRPr sz="1600" b="0" dirty="0">
              <a:latin typeface="Lato"/>
              <a:ea typeface="Lato"/>
              <a:cs typeface="Lato"/>
              <a:sym typeface="Lato"/>
            </a:endParaRPr>
          </a:p>
          <a:p>
            <a:pPr marL="76200" lvl="0" indent="0" algn="l" rtl="0">
              <a:lnSpc>
                <a:spcPct val="115000"/>
              </a:lnSpc>
              <a:spcBef>
                <a:spcPts val="0"/>
              </a:spcBef>
              <a:spcAft>
                <a:spcPts val="0"/>
              </a:spcAft>
              <a:buNone/>
            </a:pPr>
            <a:r>
              <a:rPr lang="en" sz="1800" u="sng" dirty="0">
                <a:solidFill>
                  <a:schemeClr val="hlink"/>
                </a:solidFill>
                <a:latin typeface="Lato"/>
                <a:ea typeface="Lato"/>
                <a:cs typeface="Lato"/>
                <a:sym typeface="Lato"/>
                <a:hlinkClick r:id="rId4"/>
              </a:rPr>
              <a:t>Tribal Nations of Wisconsin</a:t>
            </a:r>
            <a:endParaRPr sz="1800" dirty="0">
              <a:latin typeface="Lato"/>
              <a:ea typeface="Lato"/>
              <a:cs typeface="Lato"/>
              <a:sym typeface="Lato"/>
            </a:endParaRPr>
          </a:p>
          <a:p>
            <a:pPr marL="76200" lvl="0" indent="0" algn="l" rtl="0">
              <a:lnSpc>
                <a:spcPct val="115000"/>
              </a:lnSpc>
              <a:spcBef>
                <a:spcPts val="0"/>
              </a:spcBef>
              <a:spcAft>
                <a:spcPts val="0"/>
              </a:spcAft>
              <a:buNone/>
            </a:pPr>
            <a:endParaRPr sz="800" b="0" dirty="0">
              <a:latin typeface="Lato"/>
              <a:ea typeface="Lato"/>
              <a:cs typeface="Lato"/>
              <a:sym typeface="Lato"/>
            </a:endParaRPr>
          </a:p>
          <a:p>
            <a:pPr marL="0" lvl="0" indent="0" algn="l" rtl="0">
              <a:spcBef>
                <a:spcPts val="0"/>
              </a:spcBef>
              <a:spcAft>
                <a:spcPts val="400"/>
              </a:spcAft>
              <a:buNone/>
            </a:pPr>
            <a:endParaRPr dirty="0">
              <a:latin typeface="Lato"/>
              <a:ea typeface="Lato"/>
              <a:cs typeface="Lato"/>
              <a:sym typeface="Lato"/>
            </a:endParaRPr>
          </a:p>
        </p:txBody>
      </p:sp>
      <p:pic>
        <p:nvPicPr>
          <p:cNvPr id="64" name="Google Shape;64;p12" descr="Map of Wisconsin with 12 tribal nations."/>
          <p:cNvPicPr preferRelativeResize="0"/>
          <p:nvPr/>
        </p:nvPicPr>
        <p:blipFill>
          <a:blip r:embed="rId5">
            <a:alphaModFix/>
          </a:blip>
          <a:stretch>
            <a:fillRect/>
          </a:stretch>
        </p:blipFill>
        <p:spPr>
          <a:xfrm>
            <a:off x="5247150" y="975736"/>
            <a:ext cx="3584525" cy="3998364"/>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1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Six Indigenous Languages of WI</a:t>
            </a:r>
          </a:p>
        </p:txBody>
      </p:sp>
      <p:sp>
        <p:nvSpPr>
          <p:cNvPr id="70" name="Google Shape;70;p13"/>
          <p:cNvSpPr txBox="1">
            <a:spLocks noGrp="1"/>
          </p:cNvSpPr>
          <p:nvPr>
            <p:ph type="body" idx="2"/>
          </p:nvPr>
        </p:nvSpPr>
        <p:spPr>
          <a:xfrm>
            <a:off x="453710" y="1197425"/>
            <a:ext cx="4679965" cy="3019200"/>
          </a:xfrm>
          <a:prstGeom prst="rect">
            <a:avLst/>
          </a:prstGeom>
        </p:spPr>
        <p:txBody>
          <a:bodyPr spcFirstLastPara="1" wrap="square" lIns="68575" tIns="34275" rIns="68575" bIns="34275" anchor="t" anchorCtr="0">
            <a:noAutofit/>
          </a:bodyPr>
          <a:lstStyle/>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Hocak (Ho-Chunk)</a:t>
            </a:r>
            <a:endParaRPr sz="1800" dirty="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Ojibwe</a:t>
            </a:r>
            <a:endParaRPr sz="1800" dirty="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Oneida</a:t>
            </a:r>
            <a:endParaRPr sz="1800" dirty="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Menominee</a:t>
            </a:r>
            <a:endParaRPr sz="1800" dirty="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Mohican</a:t>
            </a:r>
            <a:endParaRPr sz="1800" dirty="0">
              <a:latin typeface="Lato"/>
              <a:ea typeface="Lato"/>
              <a:cs typeface="Lato"/>
              <a:sym typeface="Lato"/>
            </a:endParaRPr>
          </a:p>
          <a:p>
            <a:pPr marL="164592" lvl="0" indent="-164592" algn="l" rtl="0">
              <a:lnSpc>
                <a:spcPct val="150000"/>
              </a:lnSpc>
              <a:spcBef>
                <a:spcPts val="0"/>
              </a:spcBef>
              <a:spcAft>
                <a:spcPts val="180"/>
              </a:spcAft>
              <a:buSzPct val="100000"/>
              <a:buFont typeface="Arial" panose="020B0604020202020204" pitchFamily="34" charset="0"/>
              <a:buChar char="•"/>
            </a:pPr>
            <a:r>
              <a:rPr lang="en" sz="1800" dirty="0">
                <a:latin typeface="Lato"/>
                <a:ea typeface="Lato"/>
                <a:cs typeface="Lato"/>
                <a:sym typeface="Lato"/>
              </a:rPr>
              <a:t>Potawatomi</a:t>
            </a:r>
            <a:endParaRPr sz="1800" dirty="0">
              <a:latin typeface="Lato"/>
              <a:ea typeface="Lato"/>
              <a:cs typeface="Lato"/>
              <a:sym typeface="Lato"/>
            </a:endParaRPr>
          </a:p>
        </p:txBody>
      </p:sp>
      <p:sp>
        <p:nvSpPr>
          <p:cNvPr id="71" name="Google Shape;71;p13"/>
          <p:cNvSpPr txBox="1"/>
          <p:nvPr/>
        </p:nvSpPr>
        <p:spPr>
          <a:xfrm>
            <a:off x="3628805" y="1392869"/>
            <a:ext cx="5231100" cy="554100"/>
          </a:xfrm>
          <a:prstGeom prst="rect">
            <a:avLst/>
          </a:prstGeom>
          <a:solidFill>
            <a:srgbClr val="D6D6F2"/>
          </a:solidFill>
          <a:ln w="28575" cap="flat" cmpd="sng">
            <a:solidFill>
              <a:srgbClr val="3333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dirty="0">
                <a:solidFill>
                  <a:schemeClr val="hlink"/>
                </a:solidFill>
                <a:latin typeface="Lato"/>
                <a:ea typeface="Lato"/>
                <a:cs typeface="Lato"/>
                <a:sym typeface="Lato"/>
                <a:hlinkClick r:id="rId4"/>
              </a:rPr>
              <a:t>American Indian Studies Resources</a:t>
            </a:r>
            <a:endParaRPr sz="2400" dirty="0">
              <a:solidFill>
                <a:schemeClr val="dk1"/>
              </a:solidFill>
              <a:latin typeface="Lato"/>
              <a:ea typeface="Lato"/>
              <a:cs typeface="Lato"/>
              <a:sym typeface="Lato"/>
            </a:endParaRPr>
          </a:p>
        </p:txBody>
      </p:sp>
      <p:sp>
        <p:nvSpPr>
          <p:cNvPr id="72" name="Google Shape;72;p13"/>
          <p:cNvSpPr txBox="1"/>
          <p:nvPr/>
        </p:nvSpPr>
        <p:spPr>
          <a:xfrm>
            <a:off x="3584875" y="2568348"/>
            <a:ext cx="5231100" cy="923400"/>
          </a:xfrm>
          <a:prstGeom prst="rect">
            <a:avLst/>
          </a:prstGeom>
          <a:solidFill>
            <a:srgbClr val="D6D6F2"/>
          </a:solidFill>
          <a:ln w="28575" cap="flat" cmpd="sng">
            <a:solidFill>
              <a:srgbClr val="3333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a:solidFill>
                  <a:schemeClr val="hlink"/>
                </a:solidFill>
                <a:latin typeface="Lato"/>
                <a:ea typeface="Lato"/>
                <a:cs typeface="Lato"/>
                <a:sym typeface="Lato"/>
                <a:hlinkClick r:id="rId5"/>
              </a:rPr>
              <a:t>Waadookodaading Ojibwe Language Immersion School</a:t>
            </a:r>
            <a:endParaRPr sz="2400">
              <a:solidFill>
                <a:schemeClr val="dk1"/>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1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Hmong Language Data in Wisconsin</a:t>
            </a:r>
          </a:p>
        </p:txBody>
      </p:sp>
      <p:sp>
        <p:nvSpPr>
          <p:cNvPr id="78" name="Google Shape;78;p14"/>
          <p:cNvSpPr txBox="1">
            <a:spLocks noGrp="1"/>
          </p:cNvSpPr>
          <p:nvPr>
            <p:ph type="body" idx="2"/>
          </p:nvPr>
        </p:nvSpPr>
        <p:spPr>
          <a:xfrm>
            <a:off x="467670" y="1197425"/>
            <a:ext cx="4104330" cy="2512800"/>
          </a:xfrm>
          <a:prstGeom prst="rect">
            <a:avLst/>
          </a:prstGeom>
        </p:spPr>
        <p:txBody>
          <a:bodyPr spcFirstLastPara="1" wrap="square" lIns="68575" tIns="34275" rIns="68575" bIns="34275" anchor="t" anchorCtr="0">
            <a:noAutofit/>
          </a:bodyPr>
          <a:lstStyle/>
          <a:p>
            <a:pPr marL="0" lvl="0" indent="0" algn="l" rtl="0">
              <a:lnSpc>
                <a:spcPct val="150000"/>
              </a:lnSpc>
              <a:spcBef>
                <a:spcPts val="0"/>
              </a:spcBef>
              <a:spcAft>
                <a:spcPts val="0"/>
              </a:spcAft>
              <a:buNone/>
            </a:pPr>
            <a:r>
              <a:rPr lang="en" sz="1800" i="1" dirty="0">
                <a:latin typeface="Lato"/>
                <a:ea typeface="Lato"/>
                <a:cs typeface="Lato"/>
                <a:sym typeface="Lato"/>
              </a:rPr>
              <a:t>“I feel more confident talking about myself…I feel like I can show my Hmong, instead of holding it in.”</a:t>
            </a:r>
          </a:p>
          <a:p>
            <a:pPr marL="0" lvl="0" indent="0" algn="l" rtl="0">
              <a:lnSpc>
                <a:spcPct val="150000"/>
              </a:lnSpc>
              <a:spcBef>
                <a:spcPts val="0"/>
              </a:spcBef>
              <a:spcAft>
                <a:spcPts val="0"/>
              </a:spcAft>
              <a:buNone/>
            </a:pPr>
            <a:r>
              <a:rPr lang="en" sz="1800" i="1" dirty="0">
                <a:latin typeface="Lato"/>
                <a:ea typeface="Lato"/>
                <a:cs typeface="Lato"/>
                <a:sym typeface="Lato"/>
              </a:rPr>
              <a:t>~</a:t>
            </a:r>
            <a:r>
              <a:rPr lang="en" sz="1800" dirty="0">
                <a:latin typeface="Lato"/>
                <a:ea typeface="Lato"/>
                <a:cs typeface="Lato"/>
                <a:sym typeface="Lato"/>
              </a:rPr>
              <a:t>Ani </a:t>
            </a:r>
          </a:p>
          <a:p>
            <a:pPr indent="-164592">
              <a:spcAft>
                <a:spcPts val="180"/>
              </a:spcAft>
              <a:buSzPct val="100000"/>
            </a:pPr>
            <a:r>
              <a:rPr lang="en" sz="1800" dirty="0">
                <a:latin typeface="Lato"/>
                <a:ea typeface="Lato"/>
                <a:cs typeface="Lato"/>
                <a:sym typeface="Lato"/>
              </a:rPr>
              <a:t>(Student within Hmong Language and Culture Enrichment Program)</a:t>
            </a:r>
            <a:endParaRPr sz="1800" dirty="0">
              <a:latin typeface="Lato"/>
              <a:ea typeface="Lato"/>
              <a:cs typeface="Lato"/>
              <a:sym typeface="Lato"/>
            </a:endParaRPr>
          </a:p>
        </p:txBody>
      </p:sp>
      <p:sp>
        <p:nvSpPr>
          <p:cNvPr id="79" name="Google Shape;79;p14"/>
          <p:cNvSpPr txBox="1"/>
          <p:nvPr/>
        </p:nvSpPr>
        <p:spPr>
          <a:xfrm>
            <a:off x="4572000" y="1346137"/>
            <a:ext cx="4398084" cy="554100"/>
          </a:xfrm>
          <a:prstGeom prst="rect">
            <a:avLst/>
          </a:prstGeom>
          <a:solidFill>
            <a:srgbClr val="D6D6F2"/>
          </a:solidFill>
          <a:ln w="28575">
            <a:solidFill>
              <a:srgbClr val="333399"/>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dirty="0">
                <a:solidFill>
                  <a:schemeClr val="hlink"/>
                </a:solidFill>
                <a:latin typeface="Lato"/>
                <a:ea typeface="Lato"/>
                <a:cs typeface="Lato"/>
                <a:sym typeface="Lato"/>
                <a:hlinkClick r:id="rId4"/>
              </a:rPr>
              <a:t>Wisconsin Life: Hmong Culture</a:t>
            </a:r>
            <a:endParaRPr sz="2400" dirty="0">
              <a:solidFill>
                <a:schemeClr val="dk1"/>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Arial"/>
                <a:cs typeface="Arial"/>
                <a:sym typeface="Arial"/>
              </a:rPr>
              <a:t>New Roster Codes for 2024-25 </a:t>
            </a:r>
          </a:p>
        </p:txBody>
      </p:sp>
      <p:sp>
        <p:nvSpPr>
          <p:cNvPr id="85" name="Google Shape;85;p15"/>
          <p:cNvSpPr txBox="1">
            <a:spLocks noGrp="1"/>
          </p:cNvSpPr>
          <p:nvPr>
            <p:ph type="body" idx="2"/>
          </p:nvPr>
        </p:nvSpPr>
        <p:spPr>
          <a:xfrm>
            <a:off x="457200" y="1053151"/>
            <a:ext cx="8233258" cy="3274543"/>
          </a:xfrm>
          <a:prstGeom prst="rect">
            <a:avLst/>
          </a:prstGeom>
        </p:spPr>
        <p:txBody>
          <a:bodyPr spcFirstLastPara="1" wrap="square" lIns="68575" tIns="34275" rIns="68575" bIns="34275" anchor="t" anchorCtr="0">
            <a:normAutofit/>
          </a:bodyPr>
          <a:lstStyle/>
          <a:p>
            <a:pPr marL="0" indent="0">
              <a:buSzPct val="100000"/>
              <a:buNone/>
            </a:pPr>
            <a:r>
              <a:rPr lang="en" sz="1800" dirty="0">
                <a:latin typeface="Lato"/>
                <a:ea typeface="Lato"/>
                <a:cs typeface="Lato"/>
                <a:sym typeface="Lato"/>
              </a:rPr>
              <a:t>In addition to the five course codes for Hmong and Indigenous Languages, we have introduced </a:t>
            </a:r>
            <a:r>
              <a:rPr lang="en" sz="1800" u="sng" dirty="0">
                <a:latin typeface="Lato"/>
                <a:ea typeface="Lato"/>
                <a:cs typeface="Lato"/>
                <a:sym typeface="Lato"/>
              </a:rPr>
              <a:t>four</a:t>
            </a:r>
            <a:r>
              <a:rPr lang="en" sz="1800" dirty="0">
                <a:latin typeface="Lato"/>
                <a:ea typeface="Lato"/>
                <a:cs typeface="Lato"/>
                <a:sym typeface="Lato"/>
              </a:rPr>
              <a:t> additional options, mirroring other prevalent World Languages (WL) courses. </a:t>
            </a:r>
          </a:p>
          <a:p>
            <a:pPr indent="-164592">
              <a:spcAft>
                <a:spcPts val="180"/>
              </a:spcAft>
              <a:buSzPct val="100000"/>
            </a:pPr>
            <a:r>
              <a:rPr lang="en" sz="1800" dirty="0">
                <a:latin typeface="Lato"/>
                <a:ea typeface="Lato"/>
                <a:cs typeface="Lato"/>
                <a:sym typeface="Lato"/>
              </a:rPr>
              <a:t>Conversation and Culture</a:t>
            </a:r>
          </a:p>
          <a:p>
            <a:pPr indent="-164592">
              <a:spcAft>
                <a:spcPts val="180"/>
              </a:spcAft>
              <a:buSzPct val="100000"/>
            </a:pPr>
            <a:r>
              <a:rPr lang="en" sz="1800" dirty="0">
                <a:latin typeface="Lato"/>
                <a:ea typeface="Lato"/>
                <a:cs typeface="Lato"/>
                <a:sym typeface="Lato"/>
              </a:rPr>
              <a:t>Native Speakers</a:t>
            </a:r>
          </a:p>
          <a:p>
            <a:pPr indent="-164592">
              <a:spcAft>
                <a:spcPts val="180"/>
              </a:spcAft>
              <a:buSzPct val="100000"/>
            </a:pPr>
            <a:r>
              <a:rPr lang="en" sz="1800" dirty="0">
                <a:latin typeface="Lato"/>
                <a:ea typeface="Lato"/>
                <a:cs typeface="Lato"/>
                <a:sym typeface="Lato"/>
              </a:rPr>
              <a:t>Immersion</a:t>
            </a:r>
          </a:p>
          <a:p>
            <a:pPr indent="-164592">
              <a:spcAft>
                <a:spcPts val="180"/>
              </a:spcAft>
              <a:buSzPct val="100000"/>
            </a:pPr>
            <a:r>
              <a:rPr lang="en" sz="1800" dirty="0">
                <a:latin typeface="Lato"/>
                <a:ea typeface="Lato"/>
                <a:cs typeface="Lato"/>
                <a:sym typeface="Lato"/>
              </a:rPr>
              <a:t>Young Learners</a:t>
            </a:r>
            <a:endParaRPr lang="en-US" sz="1800" dirty="0">
              <a:latin typeface="Lato"/>
              <a:ea typeface="Lato"/>
              <a:cs typeface="Lato"/>
            </a:endParaRPr>
          </a:p>
          <a:p>
            <a:pPr marL="0" lvl="0" indent="0" algn="l" rtl="0">
              <a:spcBef>
                <a:spcPts val="400"/>
              </a:spcBef>
              <a:spcAft>
                <a:spcPts val="400"/>
              </a:spcAft>
              <a:buNone/>
            </a:pPr>
            <a:endParaRPr sz="1580" dirty="0">
              <a:highlight>
                <a:srgbClr val="FFFF00"/>
              </a:highlight>
              <a:latin typeface="Lato"/>
              <a:ea typeface="Lato"/>
              <a:cs typeface="Lato"/>
              <a:sym typeface="Lato"/>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1F13ED-FECD-64F9-0A24-A0C5A730C3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2"/>
            <a:ext cx="9144000" cy="5142236"/>
          </a:xfrm>
          <a:prstGeom prst="rect">
            <a:avLst/>
          </a:prstGeom>
        </p:spPr>
      </p:pic>
      <p:sp>
        <p:nvSpPr>
          <p:cNvPr id="2" name="Title 1">
            <a:extLst>
              <a:ext uri="{FF2B5EF4-FFF2-40B4-BE49-F238E27FC236}">
                <a16:creationId xmlns:a16="http://schemas.microsoft.com/office/drawing/2014/main" id="{E21CA65A-ED24-A62D-0E0F-A42CFFC62F0A}"/>
              </a:ext>
            </a:extLst>
          </p:cNvPr>
          <p:cNvSpPr>
            <a:spLocks noGrp="1"/>
          </p:cNvSpPr>
          <p:nvPr>
            <p:ph type="title" idx="4294967295"/>
          </p:nvPr>
        </p:nvSpPr>
        <p:spPr>
          <a:xfrm>
            <a:off x="616258" y="-914400"/>
            <a:ext cx="7886700" cy="914400"/>
          </a:xfrm>
        </p:spPr>
        <p:txBody>
          <a:bodyPr spcFirstLastPara="1" wrap="square" lIns="68575" tIns="34275" rIns="68575" bIns="34275" anchor="b" anchorCtr="0">
            <a:normAutofit/>
          </a:bodyPr>
          <a:lstStyle/>
          <a:p>
            <a:r>
              <a:rPr lang="en-US" dirty="0">
                <a:latin typeface="Lato Black" panose="020F0A02020204030203" pitchFamily="34" charset="0"/>
              </a:rPr>
              <a:t>WISEdata Portal Courses screen</a:t>
            </a:r>
          </a:p>
        </p:txBody>
      </p:sp>
      <p:pic>
        <p:nvPicPr>
          <p:cNvPr id="4" name="Picture 3" descr="A screenshot of the WISEdata Portal, Resources tab, Courses screen. The Course title filter is set to Ojibwe, and the 4 courses listed at the bottom are highlighted in a red box. ">
            <a:extLst>
              <a:ext uri="{FF2B5EF4-FFF2-40B4-BE49-F238E27FC236}">
                <a16:creationId xmlns:a16="http://schemas.microsoft.com/office/drawing/2014/main" id="{BFB205CE-1F37-600A-E243-E8D682147A6C}"/>
              </a:ext>
            </a:extLst>
          </p:cNvPr>
          <p:cNvPicPr>
            <a:picLocks noChangeAspect="1"/>
          </p:cNvPicPr>
          <p:nvPr/>
        </p:nvPicPr>
        <p:blipFill>
          <a:blip r:embed="rId5"/>
          <a:stretch>
            <a:fillRect/>
          </a:stretch>
        </p:blipFill>
        <p:spPr>
          <a:xfrm>
            <a:off x="534612" y="250521"/>
            <a:ext cx="8004317" cy="4697261"/>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405753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rgbClr val="F2F8EC"/>
                </a:solidFill>
                <a:effectLst/>
                <a:uLnTx/>
                <a:uFillTx/>
                <a:latin typeface="Lato Black" panose="020F0A02020204030203" pitchFamily="34" charset="0"/>
                <a:ea typeface="Lato"/>
                <a:cs typeface="Lato"/>
                <a:sym typeface="Lato"/>
              </a:rPr>
              <a:t>Data Use </a:t>
            </a:r>
          </a:p>
        </p:txBody>
      </p:sp>
      <p:sp>
        <p:nvSpPr>
          <p:cNvPr id="92" name="Google Shape;92;p16"/>
          <p:cNvSpPr txBox="1">
            <a:spLocks noGrp="1"/>
          </p:cNvSpPr>
          <p:nvPr>
            <p:ph type="body" idx="2"/>
          </p:nvPr>
        </p:nvSpPr>
        <p:spPr>
          <a:xfrm>
            <a:off x="490117" y="1024975"/>
            <a:ext cx="8207656" cy="3890700"/>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buFont typeface="Arial" panose="020B0604020202020204" pitchFamily="34" charset="0"/>
              <a:buChar char="•"/>
            </a:pPr>
            <a:r>
              <a:rPr lang="en" sz="1800" dirty="0">
                <a:latin typeface="Lato"/>
                <a:ea typeface="Lato"/>
                <a:cs typeface="Lato"/>
                <a:sym typeface="Lato"/>
              </a:rPr>
              <a:t>Statutory compliance</a:t>
            </a:r>
            <a:endParaRPr lang="en-US" sz="1800" dirty="0">
              <a:latin typeface="Lato"/>
              <a:ea typeface="Lato"/>
              <a:cs typeface="Lato"/>
            </a:endParaRPr>
          </a:p>
          <a:p>
            <a:pPr marL="164592" indent="-164592">
              <a:spcAft>
                <a:spcPts val="180"/>
              </a:spcAft>
              <a:buSzPct val="100000"/>
              <a:buFont typeface="Arial" panose="020B0604020202020204" pitchFamily="34" charset="0"/>
              <a:buChar char="•"/>
            </a:pPr>
            <a:r>
              <a:rPr lang="en" sz="1800" dirty="0">
                <a:latin typeface="Lato"/>
                <a:ea typeface="Lato"/>
                <a:cs typeface="Lato"/>
                <a:sym typeface="Lato"/>
              </a:rPr>
              <a:t>Program development </a:t>
            </a:r>
          </a:p>
          <a:p>
            <a:pPr marL="164592" lvl="0" indent="-164592" algn="l">
              <a:spcAft>
                <a:spcPts val="180"/>
              </a:spcAft>
              <a:buSzPct val="100000"/>
              <a:buFont typeface="Arial" panose="020B0604020202020204" pitchFamily="34" charset="0"/>
              <a:buChar char="•"/>
            </a:pPr>
            <a:r>
              <a:rPr lang="en" sz="1800" dirty="0">
                <a:latin typeface="Lato"/>
                <a:ea typeface="Lato"/>
                <a:cs typeface="Lato"/>
                <a:sym typeface="Lato"/>
              </a:rPr>
              <a:t>Research  </a:t>
            </a:r>
            <a:endParaRPr sz="1800" dirty="0">
              <a:latin typeface="Lato"/>
              <a:ea typeface="Lato"/>
              <a:cs typeface="Lato"/>
            </a:endParaRPr>
          </a:p>
          <a:p>
            <a:pPr marL="164592" indent="-164592">
              <a:spcAft>
                <a:spcPts val="180"/>
              </a:spcAft>
              <a:buSzPct val="100000"/>
              <a:buFont typeface="Arial" panose="020B0604020202020204" pitchFamily="34" charset="0"/>
              <a:buChar char="•"/>
            </a:pPr>
            <a:r>
              <a:rPr lang="en" sz="1800" dirty="0">
                <a:latin typeface="Lato"/>
                <a:ea typeface="Lato"/>
                <a:cs typeface="Lato"/>
              </a:rPr>
              <a:t>Access and innovation</a:t>
            </a:r>
          </a:p>
          <a:p>
            <a:pPr marL="164592" lvl="0" indent="-164592" algn="l" rtl="0">
              <a:spcAft>
                <a:spcPts val="180"/>
              </a:spcAft>
              <a:buSzPct val="100000"/>
              <a:buFont typeface="Arial" panose="020B0604020202020204" pitchFamily="34" charset="0"/>
              <a:buChar char="•"/>
            </a:pPr>
            <a:r>
              <a:rPr lang="en" sz="1800" dirty="0">
                <a:latin typeface="Lato"/>
                <a:ea typeface="Lato"/>
                <a:cs typeface="Lato"/>
                <a:sym typeface="Lato"/>
              </a:rPr>
              <a:t>Policy and budget</a:t>
            </a:r>
            <a:endParaRPr sz="1800" dirty="0">
              <a:latin typeface="Lato"/>
              <a:ea typeface="Lato"/>
              <a:cs typeface="Lato"/>
              <a:sym typeface="Lato"/>
            </a:endParaRPr>
          </a:p>
          <a:p>
            <a:pPr marL="164592" lvl="0" indent="-164592" algn="l" rtl="0">
              <a:spcAft>
                <a:spcPts val="180"/>
              </a:spcAft>
              <a:buSzPct val="100000"/>
              <a:buFont typeface="Arial" panose="020B0604020202020204" pitchFamily="34" charset="0"/>
              <a:buChar char="•"/>
            </a:pPr>
            <a:r>
              <a:rPr lang="en" sz="1800" dirty="0">
                <a:latin typeface="Lato"/>
                <a:ea typeface="Lato"/>
                <a:cs typeface="Lato"/>
                <a:sym typeface="Lato"/>
              </a:rPr>
              <a:t>Teacher recruitment and retention</a:t>
            </a:r>
            <a:endParaRPr sz="1800" dirty="0">
              <a:latin typeface="Lato"/>
              <a:ea typeface="Lato"/>
              <a:cs typeface="Lato"/>
              <a:sym typeface="Lato"/>
            </a:endParaRPr>
          </a:p>
          <a:p>
            <a:pPr marL="164592" indent="-164592">
              <a:spcAft>
                <a:spcPts val="180"/>
              </a:spcAft>
              <a:buSzPct val="100000"/>
              <a:buFont typeface="Arial" panose="020B0604020202020204" pitchFamily="34" charset="0"/>
              <a:buChar char="•"/>
            </a:pPr>
            <a:r>
              <a:rPr lang="en" sz="1800" dirty="0">
                <a:latin typeface="Lato"/>
                <a:ea typeface="Lato"/>
                <a:cs typeface="Lato"/>
                <a:sym typeface="Lato"/>
              </a:rPr>
              <a:t>Workforce development</a:t>
            </a:r>
            <a:endParaRPr sz="1800" dirty="0">
              <a:latin typeface="Lato"/>
              <a:ea typeface="Lato"/>
              <a:cs typeface="Lato"/>
              <a:sym typeface="Lato"/>
            </a:endParaRPr>
          </a:p>
        </p:txBody>
      </p:sp>
      <p:pic>
        <p:nvPicPr>
          <p:cNvPr id="93" name="Google Shape;93;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329830" y="3525926"/>
            <a:ext cx="1563020" cy="1389749"/>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7"/>
          <p:cNvSpPr txBox="1">
            <a:spLocks noGrp="1"/>
          </p:cNvSpPr>
          <p:nvPr>
            <p:ph type="title"/>
          </p:nvPr>
        </p:nvSpPr>
        <p:spPr>
          <a:xfrm>
            <a:off x="27637" y="0"/>
            <a:ext cx="9144000" cy="914575"/>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3500" dirty="0">
                <a:solidFill>
                  <a:schemeClr val="lt1"/>
                </a:solidFill>
                <a:latin typeface="Lato Black" panose="020F0A02020204030203" pitchFamily="34" charset="0"/>
              </a:rPr>
              <a:t>World Language Data: Trends &amp; Implications</a:t>
            </a:r>
            <a:endParaRPr sz="3500" dirty="0">
              <a:solidFill>
                <a:schemeClr val="lt1"/>
              </a:solidFill>
              <a:latin typeface="Lato Black" panose="020F0A02020204030203" pitchFamily="34" charset="0"/>
            </a:endParaRPr>
          </a:p>
        </p:txBody>
      </p:sp>
      <p:sp>
        <p:nvSpPr>
          <p:cNvPr id="98" name="Google Shape;98;p17"/>
          <p:cNvSpPr txBox="1">
            <a:spLocks noGrp="1"/>
          </p:cNvSpPr>
          <p:nvPr>
            <p:ph type="body" idx="1"/>
          </p:nvPr>
        </p:nvSpPr>
        <p:spPr>
          <a:xfrm>
            <a:off x="475488" y="998856"/>
            <a:ext cx="8222286" cy="3416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800" u="sng" dirty="0">
                <a:solidFill>
                  <a:schemeClr val="hlink"/>
                </a:solidFill>
                <a:hlinkClick r:id="rId4">
                  <a:extLst>
                    <a:ext uri="{A12FA001-AC4F-418D-AE19-62706E023703}">
                      <ahyp:hlinkClr xmlns:ahyp="http://schemas.microsoft.com/office/drawing/2018/hyperlinkcolor" val="tx"/>
                    </a:ext>
                  </a:extLst>
                </a:hlinkClick>
              </a:rPr>
              <a:t>Comparative Data Review </a:t>
            </a:r>
            <a:r>
              <a:rPr lang="en" sz="1800" dirty="0"/>
              <a:t>2012-2013, 2017-2018, 2022-2023</a:t>
            </a:r>
            <a:endParaRPr sz="1800" dirty="0"/>
          </a:p>
          <a:p>
            <a:pPr indent="-164592">
              <a:lnSpc>
                <a:spcPct val="150000"/>
              </a:lnSpc>
              <a:spcAft>
                <a:spcPts val="180"/>
              </a:spcAft>
              <a:buSzPct val="100000"/>
              <a:buFont typeface="Arial" panose="020B0604020202020204" pitchFamily="34" charset="0"/>
              <a:buChar char="•"/>
            </a:pPr>
            <a:r>
              <a:rPr lang="en" sz="1800" dirty="0"/>
              <a:t>Significant declines in high school student enrollments</a:t>
            </a:r>
          </a:p>
          <a:p>
            <a:pPr indent="-164592">
              <a:lnSpc>
                <a:spcPct val="150000"/>
              </a:lnSpc>
              <a:spcAft>
                <a:spcPts val="180"/>
              </a:spcAft>
              <a:buSzPct val="100000"/>
              <a:buFont typeface="Arial" panose="020B0604020202020204" pitchFamily="34" charset="0"/>
              <a:buChar char="•"/>
            </a:pPr>
            <a:r>
              <a:rPr lang="en" sz="1800" dirty="0"/>
              <a:t>Higher enrollment rates by students of color </a:t>
            </a:r>
          </a:p>
          <a:p>
            <a:pPr indent="-164592">
              <a:lnSpc>
                <a:spcPct val="150000"/>
              </a:lnSpc>
              <a:spcAft>
                <a:spcPts val="180"/>
              </a:spcAft>
              <a:buSzPct val="100000"/>
              <a:buFont typeface="Arial" panose="020B0604020202020204" pitchFamily="34" charset="0"/>
              <a:buChar char="•"/>
            </a:pPr>
            <a:r>
              <a:rPr lang="en" sz="1800" dirty="0"/>
              <a:t>Enrollment declines by economically disadvantaged youth</a:t>
            </a:r>
          </a:p>
          <a:p>
            <a:pPr indent="-164592">
              <a:lnSpc>
                <a:spcPct val="150000"/>
              </a:lnSpc>
              <a:spcAft>
                <a:spcPts val="180"/>
              </a:spcAft>
              <a:buSzPct val="100000"/>
              <a:buFont typeface="Arial" panose="020B0604020202020204" pitchFamily="34" charset="0"/>
              <a:buChar char="•"/>
            </a:pPr>
            <a:r>
              <a:rPr lang="en" sz="1800" dirty="0"/>
              <a:t>Reduced access to learning languages other than Spanish</a:t>
            </a:r>
          </a:p>
          <a:p>
            <a:pPr indent="-164592">
              <a:lnSpc>
                <a:spcPct val="150000"/>
              </a:lnSpc>
              <a:spcAft>
                <a:spcPts val="180"/>
              </a:spcAft>
              <a:buSzPct val="100000"/>
              <a:buFont typeface="Arial" panose="020B0604020202020204" pitchFamily="34" charset="0"/>
              <a:buChar char="•"/>
            </a:pPr>
            <a:r>
              <a:rPr lang="en" sz="1800" dirty="0"/>
              <a:t>Improved rate of LEA data reporting!</a:t>
            </a:r>
            <a:endParaRPr sz="1800"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453117-5996-4772-B23E-2A6D10E1F2CC}">
  <ds:schemaRefs>
    <ds:schemaRef ds:uri="http://schemas.openxmlformats.org/package/2006/metadata/core-properties"/>
    <ds:schemaRef ds:uri="http://schemas.microsoft.com/office/2006/documentManagement/types"/>
    <ds:schemaRef ds:uri="http://schemas.microsoft.com/office/infopath/2007/PartnerControls"/>
    <ds:schemaRef ds:uri="2e738f9a-aabc-43fa-ba56-f67ecbb3da8a"/>
    <ds:schemaRef ds:uri="http://purl.org/dc/elements/1.1/"/>
    <ds:schemaRef ds:uri="http://schemas.microsoft.com/office/2006/metadata/properties"/>
    <ds:schemaRef ds:uri="http://purl.org/dc/terms/"/>
    <ds:schemaRef ds:uri="53b6fa66-905b-41bc-bd6d-9745c0971c15"/>
    <ds:schemaRef ds:uri="http://www.w3.org/XML/1998/namespace"/>
    <ds:schemaRef ds:uri="http://purl.org/dc/dcmitype/"/>
  </ds:schemaRefs>
</ds:datastoreItem>
</file>

<file path=customXml/itemProps2.xml><?xml version="1.0" encoding="utf-8"?>
<ds:datastoreItem xmlns:ds="http://schemas.openxmlformats.org/officeDocument/2006/customXml" ds:itemID="{EEDAE056-0E7F-458C-954F-AB80A298D023}">
  <ds:schemaRefs>
    <ds:schemaRef ds:uri="http://schemas.microsoft.com/sharepoint/v3/contenttype/forms"/>
  </ds:schemaRefs>
</ds:datastoreItem>
</file>

<file path=customXml/itemProps3.xml><?xml version="1.0" encoding="utf-8"?>
<ds:datastoreItem xmlns:ds="http://schemas.openxmlformats.org/officeDocument/2006/customXml" ds:itemID="{A4341D78-BCD1-4272-8E65-3B8C715691B9}"/>
</file>

<file path=docProps/app.xml><?xml version="1.0" encoding="utf-8"?>
<Properties xmlns="http://schemas.openxmlformats.org/officeDocument/2006/extended-properties" xmlns:vt="http://schemas.openxmlformats.org/officeDocument/2006/docPropsVTypes">
  <TotalTime>117</TotalTime>
  <Words>2520</Words>
  <Application>Microsoft Office PowerPoint</Application>
  <PresentationFormat>On-screen Show (16:9)</PresentationFormat>
  <Paragraphs>243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Lato Black</vt:lpstr>
      <vt:lpstr>Arial</vt:lpstr>
      <vt:lpstr>Lato</vt:lpstr>
      <vt:lpstr>Calibri</vt:lpstr>
      <vt:lpstr>Theme1</vt:lpstr>
      <vt:lpstr>Data Matters  World Language Education</vt:lpstr>
      <vt:lpstr>Session Goals</vt:lpstr>
      <vt:lpstr>Land and Language Acknowledgement </vt:lpstr>
      <vt:lpstr>Six Indigenous Languages of WI</vt:lpstr>
      <vt:lpstr>Hmong Language Data in Wisconsin</vt:lpstr>
      <vt:lpstr>New Roster Codes for 2024-25 </vt:lpstr>
      <vt:lpstr>WISEdata Portal Courses screen</vt:lpstr>
      <vt:lpstr>Data Use </vt:lpstr>
      <vt:lpstr>World Language Data: Trends &amp; Implications</vt:lpstr>
      <vt:lpstr>WL vs LIEP Programs </vt:lpstr>
      <vt:lpstr>English Learners in World Language Programs </vt:lpstr>
      <vt:lpstr>World Language Learners  in Bilingual Programs </vt:lpstr>
      <vt:lpstr>Common WL Codes for Former ELs &amp; Simultaneous Bilinguals</vt:lpstr>
      <vt:lpstr>LIEP or World Language Program?  </vt:lpstr>
      <vt:lpstr>Relevant Statutes and Rules</vt:lpstr>
      <vt:lpstr>World Language Data Elements</vt:lpstr>
      <vt:lpstr>Link to World Language Program Types</vt:lpstr>
      <vt:lpstr>Language of Instruction</vt:lpstr>
      <vt:lpstr>Language of Instruction in WISEdata Portal</vt:lpstr>
      <vt:lpstr>Language of Instruction in WISEdata Exports</vt:lpstr>
      <vt:lpstr>WL Program on Student-Level vs. Course-Level</vt:lpstr>
      <vt:lpstr>WISEdata Validation Messages</vt:lpstr>
      <vt:lpstr>WL Program in WISEdata Portal: Roster</vt:lpstr>
      <vt:lpstr>WL Program in WISEdata Exports</vt:lpstr>
      <vt:lpstr>Check for Understanding</vt:lpstr>
      <vt:lpstr>Resources to Learn More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Matters  World Language Education</dc:title>
  <cp:lastModifiedBy>Stringfellow, Kina F. DPI</cp:lastModifiedBy>
  <cp:revision>7</cp:revision>
  <dcterms:modified xsi:type="dcterms:W3CDTF">2024-02-29T14:56:40Z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00ED3477-3110-4C2B-9EDC-5D0E390985FA</vt:lpwstr>
  </property>
  <property fmtid="{D5CDD505-2E9C-101B-9397-08002B2CF9AE}" pid="5" name="ArticulatePath">
    <vt:lpwstr>https://widpiprd.sharepoint.com/sites/M365CG-WISEdataConference/Shared Documents/General/2024 WISEdata Conference/Slide Decks/Data Matters - World Language Education (WISEdata Conference 2024)</vt:lpwstr>
  </property>
  <property fmtid="{D5CDD505-2E9C-101B-9397-08002B2CF9AE}" pid="6" name="_MarkAsFinal">
    <vt:bool>true</vt:bool>
  </property>
  <property fmtid="{D5CDD505-2E9C-101B-9397-08002B2CF9AE}" pid="7" name="Order">
    <vt:r8>49400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