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comments/modernComment_1BB_59553EE6.xml" ContentType="application/vnd.ms-powerpoint.comment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700" r:id="rId5"/>
  </p:sldMasterIdLst>
  <p:notesMasterIdLst>
    <p:notesMasterId r:id="rId34"/>
  </p:notesMasterIdLst>
  <p:sldIdLst>
    <p:sldId id="257" r:id="rId6"/>
    <p:sldId id="432" r:id="rId7"/>
    <p:sldId id="258" r:id="rId8"/>
    <p:sldId id="268" r:id="rId9"/>
    <p:sldId id="433" r:id="rId10"/>
    <p:sldId id="434" r:id="rId11"/>
    <p:sldId id="269" r:id="rId12"/>
    <p:sldId id="431" r:id="rId13"/>
    <p:sldId id="260" r:id="rId14"/>
    <p:sldId id="436" r:id="rId15"/>
    <p:sldId id="437" r:id="rId16"/>
    <p:sldId id="440" r:id="rId17"/>
    <p:sldId id="438" r:id="rId18"/>
    <p:sldId id="446" r:id="rId19"/>
    <p:sldId id="447" r:id="rId20"/>
    <p:sldId id="399" r:id="rId21"/>
    <p:sldId id="400" r:id="rId22"/>
    <p:sldId id="450" r:id="rId23"/>
    <p:sldId id="439" r:id="rId24"/>
    <p:sldId id="441" r:id="rId25"/>
    <p:sldId id="451" r:id="rId26"/>
    <p:sldId id="452" r:id="rId27"/>
    <p:sldId id="443" r:id="rId28"/>
    <p:sldId id="449" r:id="rId29"/>
    <p:sldId id="396" r:id="rId30"/>
    <p:sldId id="401" r:id="rId31"/>
    <p:sldId id="445" r:id="rId32"/>
    <p:sldId id="267" r:id="rId33"/>
  </p:sldIdLst>
  <p:sldSz cx="9144000" cy="5143500" type="screen16x9"/>
  <p:notesSz cx="6858000" cy="9144000"/>
  <p:custDataLst>
    <p:tags r:id="rId35"/>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828" userDrawn="1">
          <p15:clr>
            <a:srgbClr val="A4A3A4"/>
          </p15:clr>
        </p15:guide>
        <p15:guide id="5" pos="432" userDrawn="1">
          <p15:clr>
            <a:srgbClr val="A4A3A4"/>
          </p15:clr>
        </p15:guide>
        <p15:guide id="6" pos="5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CF7BE0-2A56-7888-18CC-77B30C5AC580}" name="Kluck, Heather N. DPI" initials="HK" userId="S::Heather.Kluck@dpi.wi.gov::49c9c849-e701-4282-97f9-748db02da2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3399"/>
    <a:srgbClr val="F2F8EC"/>
    <a:srgbClr val="DBECCC"/>
    <a:srgbClr val="262087"/>
    <a:srgbClr val="0099CC"/>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303920-B337-4DD6-A27B-50C9482E4C6D}" v="5" dt="2024-03-05T13:05:54.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8" autoAdjust="0"/>
    <p:restoredTop sz="79352" autoAdjust="0"/>
  </p:normalViewPr>
  <p:slideViewPr>
    <p:cSldViewPr snapToGrid="0">
      <p:cViewPr varScale="1">
        <p:scale>
          <a:sx n="124" d="100"/>
          <a:sy n="124" d="100"/>
        </p:scale>
        <p:origin x="744" y="90"/>
      </p:cViewPr>
      <p:guideLst>
        <p:guide pos="2880"/>
        <p:guide orient="horz" pos="2358"/>
        <p:guide orient="horz" pos="828"/>
        <p:guide pos="432"/>
        <p:guide pos="5328"/>
      </p:guideLst>
    </p:cSldViewPr>
  </p:slideViewPr>
  <p:outlineViewPr>
    <p:cViewPr>
      <p:scale>
        <a:sx n="33" d="100"/>
        <a:sy n="33" d="100"/>
      </p:scale>
      <p:origin x="0" y="-4944"/>
    </p:cViewPr>
  </p:outlineViewPr>
  <p:notesTextViewPr>
    <p:cViewPr>
      <p:scale>
        <a:sx n="3" d="2"/>
        <a:sy n="3" d="2"/>
      </p:scale>
      <p:origin x="0" y="0"/>
    </p:cViewPr>
  </p:notesTextViewPr>
  <p:sorterViewPr>
    <p:cViewPr>
      <p:scale>
        <a:sx n="200" d="100"/>
        <a:sy n="2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fellow, Kina F. DPI" userId="002858cf-6d8d-4f58-b096-3c8ddc1070aa" providerId="ADAL" clId="{CE303920-B337-4DD6-A27B-50C9482E4C6D}"/>
    <pc:docChg chg="undo custSel addSld modSld sldOrd replTag delTag">
      <pc:chgData name="Stringfellow, Kina F. DPI" userId="002858cf-6d8d-4f58-b096-3c8ddc1070aa" providerId="ADAL" clId="{CE303920-B337-4DD6-A27B-50C9482E4C6D}" dt="2024-03-05T13:05:45.301" v="1850"/>
      <pc:docMkLst>
        <pc:docMk/>
      </pc:docMkLst>
      <pc:sldChg chg="modSp mod replTag delTag">
        <pc:chgData name="Stringfellow, Kina F. DPI" userId="002858cf-6d8d-4f58-b096-3c8ddc1070aa" providerId="ADAL" clId="{CE303920-B337-4DD6-A27B-50C9482E4C6D}" dt="2024-03-05T13:05:41.684" v="1845"/>
        <pc:sldMkLst>
          <pc:docMk/>
          <pc:sldMk cId="4185322060" sldId="257"/>
        </pc:sldMkLst>
        <pc:spChg chg="mod">
          <ac:chgData name="Stringfellow, Kina F. DPI" userId="002858cf-6d8d-4f58-b096-3c8ddc1070aa" providerId="ADAL" clId="{CE303920-B337-4DD6-A27B-50C9482E4C6D}" dt="2024-02-26T23:30:55.771" v="1776" actId="20577"/>
          <ac:spMkLst>
            <pc:docMk/>
            <pc:sldMk cId="4185322060" sldId="257"/>
            <ac:spMk id="2" creationId="{00000000-0000-0000-0000-000000000000}"/>
          </ac:spMkLst>
        </pc:spChg>
      </pc:sldChg>
      <pc:sldChg chg="modSp mod replTag delTag">
        <pc:chgData name="Stringfellow, Kina F. DPI" userId="002858cf-6d8d-4f58-b096-3c8ddc1070aa" providerId="ADAL" clId="{CE303920-B337-4DD6-A27B-50C9482E4C6D}" dt="2024-02-26T23:31:04.302" v="1780"/>
        <pc:sldMkLst>
          <pc:docMk/>
          <pc:sldMk cId="835893860" sldId="258"/>
        </pc:sldMkLst>
        <pc:spChg chg="mod">
          <ac:chgData name="Stringfellow, Kina F. DPI" userId="002858cf-6d8d-4f58-b096-3c8ddc1070aa" providerId="ADAL" clId="{CE303920-B337-4DD6-A27B-50C9482E4C6D}" dt="2024-02-21T19:53:03.008" v="39" actId="2710"/>
          <ac:spMkLst>
            <pc:docMk/>
            <pc:sldMk cId="835893860" sldId="258"/>
            <ac:spMk id="3" creationId="{00000000-0000-0000-0000-000000000000}"/>
          </ac:spMkLst>
        </pc:spChg>
        <pc:picChg chg="mod">
          <ac:chgData name="Stringfellow, Kina F. DPI" userId="002858cf-6d8d-4f58-b096-3c8ddc1070aa" providerId="ADAL" clId="{CE303920-B337-4DD6-A27B-50C9482E4C6D}" dt="2024-02-21T20:00:31.581" v="106" actId="962"/>
          <ac:picMkLst>
            <pc:docMk/>
            <pc:sldMk cId="835893860" sldId="258"/>
            <ac:picMk id="6" creationId="{D6070A0D-F553-EE6D-DE48-D30C9C242CE4}"/>
          </ac:picMkLst>
        </pc:picChg>
      </pc:sldChg>
      <pc:sldChg chg="modSp mod replTag delTag">
        <pc:chgData name="Stringfellow, Kina F. DPI" userId="002858cf-6d8d-4f58-b096-3c8ddc1070aa" providerId="ADAL" clId="{CE303920-B337-4DD6-A27B-50C9482E4C6D}" dt="2024-02-21T20:41:15.177" v="1728"/>
        <pc:sldMkLst>
          <pc:docMk/>
          <pc:sldMk cId="2009083" sldId="260"/>
        </pc:sldMkLst>
        <pc:spChg chg="mod">
          <ac:chgData name="Stringfellow, Kina F. DPI" userId="002858cf-6d8d-4f58-b096-3c8ddc1070aa" providerId="ADAL" clId="{CE303920-B337-4DD6-A27B-50C9482E4C6D}" dt="2024-02-21T20:32:40.283" v="1430" actId="255"/>
          <ac:spMkLst>
            <pc:docMk/>
            <pc:sldMk cId="2009083" sldId="260"/>
            <ac:spMk id="2" creationId="{00000000-0000-0000-0000-000000000000}"/>
          </ac:spMkLst>
        </pc:spChg>
        <pc:spChg chg="mod">
          <ac:chgData name="Stringfellow, Kina F. DPI" userId="002858cf-6d8d-4f58-b096-3c8ddc1070aa" providerId="ADAL" clId="{CE303920-B337-4DD6-A27B-50C9482E4C6D}" dt="2024-02-21T20:07:30.059" v="333" actId="14100"/>
          <ac:spMkLst>
            <pc:docMk/>
            <pc:sldMk cId="2009083" sldId="260"/>
            <ac:spMk id="3" creationId="{00000000-0000-0000-0000-000000000000}"/>
          </ac:spMkLst>
        </pc:spChg>
        <pc:spChg chg="mod">
          <ac:chgData name="Stringfellow, Kina F. DPI" userId="002858cf-6d8d-4f58-b096-3c8ddc1070aa" providerId="ADAL" clId="{CE303920-B337-4DD6-A27B-50C9482E4C6D}" dt="2024-02-21T20:41:15.177" v="1728"/>
          <ac:spMkLst>
            <pc:docMk/>
            <pc:sldMk cId="2009083" sldId="260"/>
            <ac:spMk id="4" creationId="{18ABCD30-1846-D04F-A038-1AC257B6C159}"/>
          </ac:spMkLst>
        </pc:spChg>
      </pc:sldChg>
      <pc:sldChg chg="add replTag delTag">
        <pc:chgData name="Stringfellow, Kina F. DPI" userId="002858cf-6d8d-4f58-b096-3c8ddc1070aa" providerId="ADAL" clId="{CE303920-B337-4DD6-A27B-50C9482E4C6D}" dt="2024-03-05T13:05:45.299" v="1848"/>
        <pc:sldMkLst>
          <pc:docMk/>
          <pc:sldMk cId="722508632" sldId="267"/>
        </pc:sldMkLst>
      </pc:sldChg>
      <pc:sldChg chg="addSp modSp mod replTag delTag">
        <pc:chgData name="Stringfellow, Kina F. DPI" userId="002858cf-6d8d-4f58-b096-3c8ddc1070aa" providerId="ADAL" clId="{CE303920-B337-4DD6-A27B-50C9482E4C6D}" dt="2024-02-26T23:31:06.862" v="1782"/>
        <pc:sldMkLst>
          <pc:docMk/>
          <pc:sldMk cId="1016302598" sldId="268"/>
        </pc:sldMkLst>
        <pc:spChg chg="mod">
          <ac:chgData name="Stringfellow, Kina F. DPI" userId="002858cf-6d8d-4f58-b096-3c8ddc1070aa" providerId="ADAL" clId="{CE303920-B337-4DD6-A27B-50C9482E4C6D}" dt="2024-02-21T19:59:58.462" v="83" actId="1035"/>
          <ac:spMkLst>
            <pc:docMk/>
            <pc:sldMk cId="1016302598" sldId="268"/>
            <ac:spMk id="3" creationId="{00000000-0000-0000-0000-000000000000}"/>
          </ac:spMkLst>
        </pc:spChg>
        <pc:spChg chg="mod">
          <ac:chgData name="Stringfellow, Kina F. DPI" userId="002858cf-6d8d-4f58-b096-3c8ddc1070aa" providerId="ADAL" clId="{CE303920-B337-4DD6-A27B-50C9482E4C6D}" dt="2024-02-21T20:41:01.462" v="1722"/>
          <ac:spMkLst>
            <pc:docMk/>
            <pc:sldMk cId="1016302598" sldId="268"/>
            <ac:spMk id="4" creationId="{E57A723E-00FA-6547-AD66-56F96CF7BE11}"/>
          </ac:spMkLst>
        </pc:spChg>
        <pc:spChg chg="add mod">
          <ac:chgData name="Stringfellow, Kina F. DPI" userId="002858cf-6d8d-4f58-b096-3c8ddc1070aa" providerId="ADAL" clId="{CE303920-B337-4DD6-A27B-50C9482E4C6D}" dt="2024-02-21T19:59:58.462" v="83" actId="1035"/>
          <ac:spMkLst>
            <pc:docMk/>
            <pc:sldMk cId="1016302598" sldId="268"/>
            <ac:spMk id="5" creationId="{7D8BDC89-7CC7-59E7-9F26-9C8BA5B2DF28}"/>
          </ac:spMkLst>
        </pc:spChg>
        <pc:picChg chg="mod">
          <ac:chgData name="Stringfellow, Kina F. DPI" userId="002858cf-6d8d-4f58-b096-3c8ddc1070aa" providerId="ADAL" clId="{CE303920-B337-4DD6-A27B-50C9482E4C6D}" dt="2024-02-21T20:31:42.417" v="1358" actId="962"/>
          <ac:picMkLst>
            <pc:docMk/>
            <pc:sldMk cId="1016302598" sldId="268"/>
            <ac:picMk id="10" creationId="{2E0241BD-EEF6-0B5D-FFB9-049743D06D01}"/>
          </ac:picMkLst>
        </pc:picChg>
      </pc:sldChg>
      <pc:sldChg chg="delSp modSp mod delAnim replTag delTag">
        <pc:chgData name="Stringfellow, Kina F. DPI" userId="002858cf-6d8d-4f58-b096-3c8ddc1070aa" providerId="ADAL" clId="{CE303920-B337-4DD6-A27B-50C9482E4C6D}" dt="2024-02-26T23:31:28.747" v="1794"/>
        <pc:sldMkLst>
          <pc:docMk/>
          <pc:sldMk cId="3276438248" sldId="269"/>
        </pc:sldMkLst>
        <pc:spChg chg="mod">
          <ac:chgData name="Stringfellow, Kina F. DPI" userId="002858cf-6d8d-4f58-b096-3c8ddc1070aa" providerId="ADAL" clId="{CE303920-B337-4DD6-A27B-50C9482E4C6D}" dt="2024-02-21T20:03:20.434" v="249" actId="2710"/>
          <ac:spMkLst>
            <pc:docMk/>
            <pc:sldMk cId="3276438248" sldId="269"/>
            <ac:spMk id="3" creationId="{00000000-0000-0000-0000-000000000000}"/>
          </ac:spMkLst>
        </pc:spChg>
        <pc:spChg chg="mod">
          <ac:chgData name="Stringfellow, Kina F. DPI" userId="002858cf-6d8d-4f58-b096-3c8ddc1070aa" providerId="ADAL" clId="{CE303920-B337-4DD6-A27B-50C9482E4C6D}" dt="2024-02-21T20:41:07.026" v="1725"/>
          <ac:spMkLst>
            <pc:docMk/>
            <pc:sldMk cId="3276438248" sldId="269"/>
            <ac:spMk id="4" creationId="{E57A723E-00FA-6547-AD66-56F96CF7BE11}"/>
          </ac:spMkLst>
        </pc:spChg>
        <pc:spChg chg="mod">
          <ac:chgData name="Stringfellow, Kina F. DPI" userId="002858cf-6d8d-4f58-b096-3c8ddc1070aa" providerId="ADAL" clId="{CE303920-B337-4DD6-A27B-50C9482E4C6D}" dt="2024-02-21T20:02:38.574" v="244" actId="1076"/>
          <ac:spMkLst>
            <pc:docMk/>
            <pc:sldMk cId="3276438248" sldId="269"/>
            <ac:spMk id="7" creationId="{25035A44-54DB-4C9E-055B-36D19D6029D5}"/>
          </ac:spMkLst>
        </pc:spChg>
        <pc:spChg chg="del">
          <ac:chgData name="Stringfellow, Kina F. DPI" userId="002858cf-6d8d-4f58-b096-3c8ddc1070aa" providerId="ADAL" clId="{CE303920-B337-4DD6-A27B-50C9482E4C6D}" dt="2024-02-21T20:02:47.430" v="246" actId="478"/>
          <ac:spMkLst>
            <pc:docMk/>
            <pc:sldMk cId="3276438248" sldId="269"/>
            <ac:spMk id="8" creationId="{6F6F72C0-430F-110E-13ED-864C14621272}"/>
          </ac:spMkLst>
        </pc:spChg>
        <pc:picChg chg="mod modCrop">
          <ac:chgData name="Stringfellow, Kina F. DPI" userId="002858cf-6d8d-4f58-b096-3c8ddc1070aa" providerId="ADAL" clId="{CE303920-B337-4DD6-A27B-50C9482E4C6D}" dt="2024-02-21T20:02:38.574" v="244" actId="1076"/>
          <ac:picMkLst>
            <pc:docMk/>
            <pc:sldMk cId="3276438248" sldId="269"/>
            <ac:picMk id="5" creationId="{F83CFD1E-2281-6951-CB45-C7B6D982115B}"/>
          </ac:picMkLst>
        </pc:picChg>
      </pc:sldChg>
      <pc:sldChg chg="modSp mod replTag delTag">
        <pc:chgData name="Stringfellow, Kina F. DPI" userId="002858cf-6d8d-4f58-b096-3c8ddc1070aa" providerId="ADAL" clId="{CE303920-B337-4DD6-A27B-50C9482E4C6D}" dt="2024-02-26T23:33:03.011" v="1833"/>
        <pc:sldMkLst>
          <pc:docMk/>
          <pc:sldMk cId="3368134834" sldId="396"/>
        </pc:sldMkLst>
        <pc:spChg chg="mod">
          <ac:chgData name="Stringfellow, Kina F. DPI" userId="002858cf-6d8d-4f58-b096-3c8ddc1070aa" providerId="ADAL" clId="{CE303920-B337-4DD6-A27B-50C9482E4C6D}" dt="2024-02-21T20:39:08.060" v="1687" actId="33553"/>
          <ac:spMkLst>
            <pc:docMk/>
            <pc:sldMk cId="3368134834" sldId="396"/>
            <ac:spMk id="2" creationId="{9ACEA9E2-8B9B-D2F7-CDE1-E777BDAAC6FD}"/>
          </ac:spMkLst>
        </pc:spChg>
        <pc:spChg chg="mod">
          <ac:chgData name="Stringfellow, Kina F. DPI" userId="002858cf-6d8d-4f58-b096-3c8ddc1070aa" providerId="ADAL" clId="{CE303920-B337-4DD6-A27B-50C9482E4C6D}" dt="2024-02-21T20:29:19.281" v="1227" actId="962"/>
          <ac:spMkLst>
            <pc:docMk/>
            <pc:sldMk cId="3368134834" sldId="396"/>
            <ac:spMk id="3" creationId="{FAA35514-30BA-1DDB-1A1C-1CCFC4854E62}"/>
          </ac:spMkLst>
        </pc:spChg>
        <pc:picChg chg="mod modCrop">
          <ac:chgData name="Stringfellow, Kina F. DPI" userId="002858cf-6d8d-4f58-b096-3c8ddc1070aa" providerId="ADAL" clId="{CE303920-B337-4DD6-A27B-50C9482E4C6D}" dt="2024-02-21T20:40:28.524" v="1714" actId="13244"/>
          <ac:picMkLst>
            <pc:docMk/>
            <pc:sldMk cId="3368134834" sldId="396"/>
            <ac:picMk id="8" creationId="{FCEDD6CD-7076-6A0E-F126-78A9656CBC68}"/>
          </ac:picMkLst>
        </pc:picChg>
        <pc:cxnChg chg="mod">
          <ac:chgData name="Stringfellow, Kina F. DPI" userId="002858cf-6d8d-4f58-b096-3c8ddc1070aa" providerId="ADAL" clId="{CE303920-B337-4DD6-A27B-50C9482E4C6D}" dt="2024-02-21T20:28:19.431" v="1147" actId="962"/>
          <ac:cxnSpMkLst>
            <pc:docMk/>
            <pc:sldMk cId="3368134834" sldId="396"/>
            <ac:cxnSpMk id="10" creationId="{733C26B9-1D20-4146-C9FE-F0CC63FF7CBD}"/>
          </ac:cxnSpMkLst>
        </pc:cxnChg>
      </pc:sldChg>
      <pc:sldChg chg="delSp modSp mod replTag delTag">
        <pc:chgData name="Stringfellow, Kina F. DPI" userId="002858cf-6d8d-4f58-b096-3c8ddc1070aa" providerId="ADAL" clId="{CE303920-B337-4DD6-A27B-50C9482E4C6D}" dt="2024-02-26T23:31:47.223" v="1804"/>
        <pc:sldMkLst>
          <pc:docMk/>
          <pc:sldMk cId="1575632322" sldId="399"/>
        </pc:sldMkLst>
        <pc:spChg chg="mod">
          <ac:chgData name="Stringfellow, Kina F. DPI" userId="002858cf-6d8d-4f58-b096-3c8ddc1070aa" providerId="ADAL" clId="{CE303920-B337-4DD6-A27B-50C9482E4C6D}" dt="2024-02-21T20:38:20.703" v="1660" actId="33553"/>
          <ac:spMkLst>
            <pc:docMk/>
            <pc:sldMk cId="1575632322" sldId="399"/>
            <ac:spMk id="2" creationId="{8E59327E-DE14-E2B2-BCC7-74EB674F7E9B}"/>
          </ac:spMkLst>
        </pc:spChg>
        <pc:spChg chg="mod">
          <ac:chgData name="Stringfellow, Kina F. DPI" userId="002858cf-6d8d-4f58-b096-3c8ddc1070aa" providerId="ADAL" clId="{CE303920-B337-4DD6-A27B-50C9482E4C6D}" dt="2024-02-21T20:13:20.866" v="825" actId="14100"/>
          <ac:spMkLst>
            <pc:docMk/>
            <pc:sldMk cId="1575632322" sldId="399"/>
            <ac:spMk id="3" creationId="{D18D3E85-A83E-2370-1111-91F3DF382411}"/>
          </ac:spMkLst>
        </pc:spChg>
        <pc:spChg chg="del mod">
          <ac:chgData name="Stringfellow, Kina F. DPI" userId="002858cf-6d8d-4f58-b096-3c8ddc1070aa" providerId="ADAL" clId="{CE303920-B337-4DD6-A27B-50C9482E4C6D}" dt="2024-02-21T20:12:26.443" v="808" actId="478"/>
          <ac:spMkLst>
            <pc:docMk/>
            <pc:sldMk cId="1575632322" sldId="399"/>
            <ac:spMk id="4" creationId="{00A5A339-0341-1FDF-90F8-8BCF1974668E}"/>
          </ac:spMkLst>
        </pc:spChg>
        <pc:picChg chg="mod modCrop">
          <ac:chgData name="Stringfellow, Kina F. DPI" userId="002858cf-6d8d-4f58-b096-3c8ddc1070aa" providerId="ADAL" clId="{CE303920-B337-4DD6-A27B-50C9482E4C6D}" dt="2024-02-21T20:12:19.106" v="806" actId="1076"/>
          <ac:picMkLst>
            <pc:docMk/>
            <pc:sldMk cId="1575632322" sldId="399"/>
            <ac:picMk id="10" creationId="{8BEB7231-C915-4A7C-479F-B34798944489}"/>
          </ac:picMkLst>
        </pc:picChg>
      </pc:sldChg>
      <pc:sldChg chg="addSp delSp modSp mod replTag delTag modNotesTx">
        <pc:chgData name="Stringfellow, Kina F. DPI" userId="002858cf-6d8d-4f58-b096-3c8ddc1070aa" providerId="ADAL" clId="{CE303920-B337-4DD6-A27B-50C9482E4C6D}" dt="2024-02-21T20:38:24.115" v="1663" actId="33553"/>
        <pc:sldMkLst>
          <pc:docMk/>
          <pc:sldMk cId="951018842" sldId="400"/>
        </pc:sldMkLst>
        <pc:spChg chg="mod">
          <ac:chgData name="Stringfellow, Kina F. DPI" userId="002858cf-6d8d-4f58-b096-3c8ddc1070aa" providerId="ADAL" clId="{CE303920-B337-4DD6-A27B-50C9482E4C6D}" dt="2024-02-21T20:38:24.115" v="1663" actId="33553"/>
          <ac:spMkLst>
            <pc:docMk/>
            <pc:sldMk cId="951018842" sldId="400"/>
            <ac:spMk id="2" creationId="{568BBA86-2D83-72CA-8BB9-E505B06EA801}"/>
          </ac:spMkLst>
        </pc:spChg>
        <pc:spChg chg="del mod">
          <ac:chgData name="Stringfellow, Kina F. DPI" userId="002858cf-6d8d-4f58-b096-3c8ddc1070aa" providerId="ADAL" clId="{CE303920-B337-4DD6-A27B-50C9482E4C6D}" dt="2024-02-21T20:15:50.726" v="861" actId="478"/>
          <ac:spMkLst>
            <pc:docMk/>
            <pc:sldMk cId="951018842" sldId="400"/>
            <ac:spMk id="3" creationId="{901396B7-A0A9-BD7C-675D-4F99C14F3640}"/>
          </ac:spMkLst>
        </pc:spChg>
        <pc:spChg chg="add mod">
          <ac:chgData name="Stringfellow, Kina F. DPI" userId="002858cf-6d8d-4f58-b096-3c8ddc1070aa" providerId="ADAL" clId="{CE303920-B337-4DD6-A27B-50C9482E4C6D}" dt="2024-02-21T20:16:15.649" v="864" actId="1076"/>
          <ac:spMkLst>
            <pc:docMk/>
            <pc:sldMk cId="951018842" sldId="400"/>
            <ac:spMk id="6" creationId="{6ACBC0DB-61B2-E979-6C24-AE7144140418}"/>
          </ac:spMkLst>
        </pc:spChg>
        <pc:spChg chg="add del mod">
          <ac:chgData name="Stringfellow, Kina F. DPI" userId="002858cf-6d8d-4f58-b096-3c8ddc1070aa" providerId="ADAL" clId="{CE303920-B337-4DD6-A27B-50C9482E4C6D}" dt="2024-02-21T20:16:01.384" v="863" actId="478"/>
          <ac:spMkLst>
            <pc:docMk/>
            <pc:sldMk cId="951018842" sldId="400"/>
            <ac:spMk id="10" creationId="{7976018B-FE24-0E00-A3F1-D03ED3242B89}"/>
          </ac:spMkLst>
        </pc:spChg>
        <pc:picChg chg="del mod">
          <ac:chgData name="Stringfellow, Kina F. DPI" userId="002858cf-6d8d-4f58-b096-3c8ddc1070aa" providerId="ADAL" clId="{CE303920-B337-4DD6-A27B-50C9482E4C6D}" dt="2024-02-21T20:15:13.425" v="847" actId="478"/>
          <ac:picMkLst>
            <pc:docMk/>
            <pc:sldMk cId="951018842" sldId="400"/>
            <ac:picMk id="4" creationId="{2C2020D3-9791-931D-B6FF-EE390FA8C200}"/>
          </ac:picMkLst>
        </pc:picChg>
        <pc:picChg chg="add mod">
          <ac:chgData name="Stringfellow, Kina F. DPI" userId="002858cf-6d8d-4f58-b096-3c8ddc1070aa" providerId="ADAL" clId="{CE303920-B337-4DD6-A27B-50C9482E4C6D}" dt="2024-02-21T20:16:18.671" v="865" actId="1076"/>
          <ac:picMkLst>
            <pc:docMk/>
            <pc:sldMk cId="951018842" sldId="400"/>
            <ac:picMk id="5" creationId="{E75FD1EF-7E89-FCC6-CFBE-D70DCFFA5747}"/>
          </ac:picMkLst>
        </pc:picChg>
        <pc:picChg chg="del">
          <ac:chgData name="Stringfellow, Kina F. DPI" userId="002858cf-6d8d-4f58-b096-3c8ddc1070aa" providerId="ADAL" clId="{CE303920-B337-4DD6-A27B-50C9482E4C6D}" dt="2024-02-21T20:15:19.599" v="849" actId="478"/>
          <ac:picMkLst>
            <pc:docMk/>
            <pc:sldMk cId="951018842" sldId="400"/>
            <ac:picMk id="7" creationId="{1868D0FC-FBC0-BFEA-8300-0B805D840220}"/>
          </ac:picMkLst>
        </pc:picChg>
        <pc:picChg chg="del">
          <ac:chgData name="Stringfellow, Kina F. DPI" userId="002858cf-6d8d-4f58-b096-3c8ddc1070aa" providerId="ADAL" clId="{CE303920-B337-4DD6-A27B-50C9482E4C6D}" dt="2024-02-21T20:15:22.143" v="850" actId="478"/>
          <ac:picMkLst>
            <pc:docMk/>
            <pc:sldMk cId="951018842" sldId="400"/>
            <ac:picMk id="9" creationId="{B5C2ED3D-CD1F-54CC-9FA5-6C0C2F347F02}"/>
          </ac:picMkLst>
        </pc:picChg>
      </pc:sldChg>
      <pc:sldChg chg="modSp mod replTag delTag">
        <pc:chgData name="Stringfellow, Kina F. DPI" userId="002858cf-6d8d-4f58-b096-3c8ddc1070aa" providerId="ADAL" clId="{CE303920-B337-4DD6-A27B-50C9482E4C6D}" dt="2024-02-26T23:33:12.491" v="1839"/>
        <pc:sldMkLst>
          <pc:docMk/>
          <pc:sldMk cId="119558620" sldId="401"/>
        </pc:sldMkLst>
        <pc:spChg chg="mod">
          <ac:chgData name="Stringfellow, Kina F. DPI" userId="002858cf-6d8d-4f58-b096-3c8ddc1070aa" providerId="ADAL" clId="{CE303920-B337-4DD6-A27B-50C9482E4C6D}" dt="2024-02-21T20:39:17.890" v="1697" actId="33553"/>
          <ac:spMkLst>
            <pc:docMk/>
            <pc:sldMk cId="119558620" sldId="401"/>
            <ac:spMk id="2" creationId="{59BE4C24-DD73-1779-5AA9-78110A96DD8C}"/>
          </ac:spMkLst>
        </pc:spChg>
        <pc:spChg chg="mod">
          <ac:chgData name="Stringfellow, Kina F. DPI" userId="002858cf-6d8d-4f58-b096-3c8ddc1070aa" providerId="ADAL" clId="{CE303920-B337-4DD6-A27B-50C9482E4C6D}" dt="2024-02-21T20:27:17.102" v="1121" actId="113"/>
          <ac:spMkLst>
            <pc:docMk/>
            <pc:sldMk cId="119558620" sldId="401"/>
            <ac:spMk id="3" creationId="{7E4A3410-E646-6D4D-D029-791D3E44F927}"/>
          </ac:spMkLst>
        </pc:spChg>
        <pc:spChg chg="mod">
          <ac:chgData name="Stringfellow, Kina F. DPI" userId="002858cf-6d8d-4f58-b096-3c8ddc1070aa" providerId="ADAL" clId="{CE303920-B337-4DD6-A27B-50C9482E4C6D}" dt="2024-02-21T20:27:28.627" v="1126" actId="121"/>
          <ac:spMkLst>
            <pc:docMk/>
            <pc:sldMk cId="119558620" sldId="401"/>
            <ac:spMk id="9" creationId="{066C117F-EB5B-7908-2C5B-17FCDBF5B3BF}"/>
          </ac:spMkLst>
        </pc:spChg>
        <pc:spChg chg="mod">
          <ac:chgData name="Stringfellow, Kina F. DPI" userId="002858cf-6d8d-4f58-b096-3c8ddc1070aa" providerId="ADAL" clId="{CE303920-B337-4DD6-A27B-50C9482E4C6D}" dt="2024-02-21T20:37:13.115" v="1612" actId="962"/>
          <ac:spMkLst>
            <pc:docMk/>
            <pc:sldMk cId="119558620" sldId="401"/>
            <ac:spMk id="10" creationId="{54AF157E-DCE7-CE95-6F7E-AB9E2EA61BA5}"/>
          </ac:spMkLst>
        </pc:spChg>
        <pc:picChg chg="mod">
          <ac:chgData name="Stringfellow, Kina F. DPI" userId="002858cf-6d8d-4f58-b096-3c8ddc1070aa" providerId="ADAL" clId="{CE303920-B337-4DD6-A27B-50C9482E4C6D}" dt="2024-02-21T20:40:40.984" v="1717" actId="13244"/>
          <ac:picMkLst>
            <pc:docMk/>
            <pc:sldMk cId="119558620" sldId="401"/>
            <ac:picMk id="1026" creationId="{CAB6C4BA-AC3A-AA71-2CE3-D879BC700351}"/>
          </ac:picMkLst>
        </pc:picChg>
      </pc:sldChg>
      <pc:sldChg chg="modSp mod replTag delTag">
        <pc:chgData name="Stringfellow, Kina F. DPI" userId="002858cf-6d8d-4f58-b096-3c8ddc1070aa" providerId="ADAL" clId="{CE303920-B337-4DD6-A27B-50C9482E4C6D}" dt="2024-02-26T23:31:31.454" v="1796"/>
        <pc:sldMkLst>
          <pc:docMk/>
          <pc:sldMk cId="1043290880" sldId="431"/>
        </pc:sldMkLst>
        <pc:spChg chg="mod">
          <ac:chgData name="Stringfellow, Kina F. DPI" userId="002858cf-6d8d-4f58-b096-3c8ddc1070aa" providerId="ADAL" clId="{CE303920-B337-4DD6-A27B-50C9482E4C6D}" dt="2024-02-21T20:04:58.487" v="261" actId="948"/>
          <ac:spMkLst>
            <pc:docMk/>
            <pc:sldMk cId="1043290880" sldId="431"/>
            <ac:spMk id="6" creationId="{1DCB8A1C-BFE2-F696-01C0-F8F126BDA195}"/>
          </ac:spMkLst>
        </pc:spChg>
        <pc:picChg chg="mod">
          <ac:chgData name="Stringfellow, Kina F. DPI" userId="002858cf-6d8d-4f58-b096-3c8ddc1070aa" providerId="ADAL" clId="{CE303920-B337-4DD6-A27B-50C9482E4C6D}" dt="2024-02-21T20:05:14.239" v="305" actId="962"/>
          <ac:picMkLst>
            <pc:docMk/>
            <pc:sldMk cId="1043290880" sldId="431"/>
            <ac:picMk id="7" creationId="{7C435489-E890-43DB-A5C1-9250F7BBAB0C}"/>
          </ac:picMkLst>
        </pc:picChg>
      </pc:sldChg>
      <pc:sldChg chg="modSp mod replTag delTag">
        <pc:chgData name="Stringfellow, Kina F. DPI" userId="002858cf-6d8d-4f58-b096-3c8ddc1070aa" providerId="ADAL" clId="{CE303920-B337-4DD6-A27B-50C9482E4C6D}" dt="2024-02-26T23:31:01.071" v="1778"/>
        <pc:sldMkLst>
          <pc:docMk/>
          <pc:sldMk cId="1823570652" sldId="432"/>
        </pc:sldMkLst>
        <pc:spChg chg="mod">
          <ac:chgData name="Stringfellow, Kina F. DPI" userId="002858cf-6d8d-4f58-b096-3c8ddc1070aa" providerId="ADAL" clId="{CE303920-B337-4DD6-A27B-50C9482E4C6D}" dt="2024-02-21T20:37:19.760" v="1615" actId="33553"/>
          <ac:spMkLst>
            <pc:docMk/>
            <pc:sldMk cId="1823570652" sldId="432"/>
            <ac:spMk id="2" creationId="{E588AFA8-255F-82E3-C6D6-646B910B12C3}"/>
          </ac:spMkLst>
        </pc:spChg>
        <pc:spChg chg="mod">
          <ac:chgData name="Stringfellow, Kina F. DPI" userId="002858cf-6d8d-4f58-b096-3c8ddc1070aa" providerId="ADAL" clId="{CE303920-B337-4DD6-A27B-50C9482E4C6D}" dt="2024-02-21T20:00:05.441" v="92" actId="1076"/>
          <ac:spMkLst>
            <pc:docMk/>
            <pc:sldMk cId="1823570652" sldId="432"/>
            <ac:spMk id="3" creationId="{5289F8C2-AEAD-5654-9B5B-546FF9C1DFDD}"/>
          </ac:spMkLst>
        </pc:spChg>
        <pc:picChg chg="mod">
          <ac:chgData name="Stringfellow, Kina F. DPI" userId="002858cf-6d8d-4f58-b096-3c8ddc1070aa" providerId="ADAL" clId="{CE303920-B337-4DD6-A27B-50C9482E4C6D}" dt="2024-02-21T20:00:28.799" v="101" actId="962"/>
          <ac:picMkLst>
            <pc:docMk/>
            <pc:sldMk cId="1823570652" sldId="432"/>
            <ac:picMk id="5" creationId="{79A08328-D73A-E201-5CFC-FD1B5BD55ABC}"/>
          </ac:picMkLst>
        </pc:picChg>
      </pc:sldChg>
      <pc:sldChg chg="addSp delSp modSp mod replTag delTag">
        <pc:chgData name="Stringfellow, Kina F. DPI" userId="002858cf-6d8d-4f58-b096-3c8ddc1070aa" providerId="ADAL" clId="{CE303920-B337-4DD6-A27B-50C9482E4C6D}" dt="2024-02-26T23:31:08.730" v="1784"/>
        <pc:sldMkLst>
          <pc:docMk/>
          <pc:sldMk cId="4076472258" sldId="433"/>
        </pc:sldMkLst>
        <pc:spChg chg="del">
          <ac:chgData name="Stringfellow, Kina F. DPI" userId="002858cf-6d8d-4f58-b096-3c8ddc1070aa" providerId="ADAL" clId="{CE303920-B337-4DD6-A27B-50C9482E4C6D}" dt="2024-02-21T20:00:14.931" v="96" actId="478"/>
          <ac:spMkLst>
            <pc:docMk/>
            <pc:sldMk cId="4076472258" sldId="433"/>
            <ac:spMk id="2" creationId="{0980299E-2390-1116-E067-EF9307BE3A77}"/>
          </ac:spMkLst>
        </pc:spChg>
        <pc:spChg chg="add mod">
          <ac:chgData name="Stringfellow, Kina F. DPI" userId="002858cf-6d8d-4f58-b096-3c8ddc1070aa" providerId="ADAL" clId="{CE303920-B337-4DD6-A27B-50C9482E4C6D}" dt="2024-02-21T20:37:52.881" v="1642" actId="167"/>
          <ac:spMkLst>
            <pc:docMk/>
            <pc:sldMk cId="4076472258" sldId="433"/>
            <ac:spMk id="3" creationId="{720BEA6F-383B-203C-0FE4-A88B9986FD9A}"/>
          </ac:spMkLst>
        </pc:spChg>
        <pc:spChg chg="mod">
          <ac:chgData name="Stringfellow, Kina F. DPI" userId="002858cf-6d8d-4f58-b096-3c8ddc1070aa" providerId="ADAL" clId="{CE303920-B337-4DD6-A27B-50C9482E4C6D}" dt="2024-02-21T20:36:24.230" v="1588" actId="962"/>
          <ac:spMkLst>
            <pc:docMk/>
            <pc:sldMk cId="4076472258" sldId="433"/>
            <ac:spMk id="6" creationId="{1376BEC5-F63C-8E58-3A52-091E857BCEF6}"/>
          </ac:spMkLst>
        </pc:spChg>
        <pc:spChg chg="mod">
          <ac:chgData name="Stringfellow, Kina F. DPI" userId="002858cf-6d8d-4f58-b096-3c8ddc1070aa" providerId="ADAL" clId="{CE303920-B337-4DD6-A27B-50C9482E4C6D}" dt="2024-02-21T20:36:27.306" v="1589" actId="962"/>
          <ac:spMkLst>
            <pc:docMk/>
            <pc:sldMk cId="4076472258" sldId="433"/>
            <ac:spMk id="7" creationId="{953AD861-16E0-0A8E-888E-FC878E64E5D1}"/>
          </ac:spMkLst>
        </pc:spChg>
        <pc:picChg chg="mod">
          <ac:chgData name="Stringfellow, Kina F. DPI" userId="002858cf-6d8d-4f58-b096-3c8ddc1070aa" providerId="ADAL" clId="{CE303920-B337-4DD6-A27B-50C9482E4C6D}" dt="2024-02-21T20:01:14.369" v="219" actId="962"/>
          <ac:picMkLst>
            <pc:docMk/>
            <pc:sldMk cId="4076472258" sldId="433"/>
            <ac:picMk id="4" creationId="{0F858C1F-A0C8-B062-2C81-B82DFA0AD1E4}"/>
          </ac:picMkLst>
        </pc:picChg>
      </pc:sldChg>
      <pc:sldChg chg="modSp mod replTag delTag">
        <pc:chgData name="Stringfellow, Kina F. DPI" userId="002858cf-6d8d-4f58-b096-3c8ddc1070aa" providerId="ADAL" clId="{CE303920-B337-4DD6-A27B-50C9482E4C6D}" dt="2024-02-26T23:31:12.905" v="1788"/>
        <pc:sldMkLst>
          <pc:docMk/>
          <pc:sldMk cId="2596573277" sldId="434"/>
        </pc:sldMkLst>
        <pc:spChg chg="mod">
          <ac:chgData name="Stringfellow, Kina F. DPI" userId="002858cf-6d8d-4f58-b096-3c8ddc1070aa" providerId="ADAL" clId="{CE303920-B337-4DD6-A27B-50C9482E4C6D}" dt="2024-02-21T20:37:56.138" v="1645" actId="33553"/>
          <ac:spMkLst>
            <pc:docMk/>
            <pc:sldMk cId="2596573277" sldId="434"/>
            <ac:spMk id="2" creationId="{1780A80A-0EC0-9877-DC7B-38A45A78B2DF}"/>
          </ac:spMkLst>
        </pc:spChg>
        <pc:spChg chg="mod">
          <ac:chgData name="Stringfellow, Kina F. DPI" userId="002858cf-6d8d-4f58-b096-3c8ddc1070aa" providerId="ADAL" clId="{CE303920-B337-4DD6-A27B-50C9482E4C6D}" dt="2024-02-21T20:36:30.355" v="1592" actId="962"/>
          <ac:spMkLst>
            <pc:docMk/>
            <pc:sldMk cId="2596573277" sldId="434"/>
            <ac:spMk id="12" creationId="{D8C67A5C-493A-3B0F-FC71-C2909131A5BE}"/>
          </ac:spMkLst>
        </pc:spChg>
        <pc:picChg chg="mod">
          <ac:chgData name="Stringfellow, Kina F. DPI" userId="002858cf-6d8d-4f58-b096-3c8ddc1070aa" providerId="ADAL" clId="{CE303920-B337-4DD6-A27B-50C9482E4C6D}" dt="2024-02-21T20:01:36.414" v="230" actId="962"/>
          <ac:picMkLst>
            <pc:docMk/>
            <pc:sldMk cId="2596573277" sldId="434"/>
            <ac:picMk id="11" creationId="{FB8C2A8F-E8C8-A4AD-F625-26AB1B29F514}"/>
          </ac:picMkLst>
        </pc:picChg>
      </pc:sldChg>
      <pc:sldChg chg="delSp modSp mod replTag delTag">
        <pc:chgData name="Stringfellow, Kina F. DPI" userId="002858cf-6d8d-4f58-b096-3c8ddc1070aa" providerId="ADAL" clId="{CE303920-B337-4DD6-A27B-50C9482E4C6D}" dt="2024-02-26T23:31:37.546" v="1798"/>
        <pc:sldMkLst>
          <pc:docMk/>
          <pc:sldMk cId="1406980050" sldId="436"/>
        </pc:sldMkLst>
        <pc:spChg chg="mod">
          <ac:chgData name="Stringfellow, Kina F. DPI" userId="002858cf-6d8d-4f58-b096-3c8ddc1070aa" providerId="ADAL" clId="{CE303920-B337-4DD6-A27B-50C9482E4C6D}" dt="2024-02-21T20:39:51.503" v="1706" actId="33553"/>
          <ac:spMkLst>
            <pc:docMk/>
            <pc:sldMk cId="1406980050" sldId="436"/>
            <ac:spMk id="2" creationId="{00000000-0000-0000-0000-000000000000}"/>
          </ac:spMkLst>
        </pc:spChg>
        <pc:spChg chg="mod">
          <ac:chgData name="Stringfellow, Kina F. DPI" userId="002858cf-6d8d-4f58-b096-3c8ddc1070aa" providerId="ADAL" clId="{CE303920-B337-4DD6-A27B-50C9482E4C6D}" dt="2024-02-21T20:07:10.386" v="327" actId="20577"/>
          <ac:spMkLst>
            <pc:docMk/>
            <pc:sldMk cId="1406980050" sldId="436"/>
            <ac:spMk id="3" creationId="{00000000-0000-0000-0000-000000000000}"/>
          </ac:spMkLst>
        </pc:spChg>
        <pc:spChg chg="del mod">
          <ac:chgData name="Stringfellow, Kina F. DPI" userId="002858cf-6d8d-4f58-b096-3c8ddc1070aa" providerId="ADAL" clId="{CE303920-B337-4DD6-A27B-50C9482E4C6D}" dt="2024-02-21T20:39:32.205" v="1704" actId="478"/>
          <ac:spMkLst>
            <pc:docMk/>
            <pc:sldMk cId="1406980050" sldId="436"/>
            <ac:spMk id="4" creationId="{18ABCD30-1846-D04F-A038-1AC257B6C159}"/>
          </ac:spMkLst>
        </pc:spChg>
        <pc:spChg chg="mod">
          <ac:chgData name="Stringfellow, Kina F. DPI" userId="002858cf-6d8d-4f58-b096-3c8ddc1070aa" providerId="ADAL" clId="{CE303920-B337-4DD6-A27B-50C9482E4C6D}" dt="2024-02-21T20:36:47.518" v="1597" actId="962"/>
          <ac:spMkLst>
            <pc:docMk/>
            <pc:sldMk cId="1406980050" sldId="436"/>
            <ac:spMk id="5" creationId="{FB4EACC4-591E-C45E-6705-89079045EB69}"/>
          </ac:spMkLst>
        </pc:spChg>
        <pc:spChg chg="mod">
          <ac:chgData name="Stringfellow, Kina F. DPI" userId="002858cf-6d8d-4f58-b096-3c8ddc1070aa" providerId="ADAL" clId="{CE303920-B337-4DD6-A27B-50C9482E4C6D}" dt="2024-02-21T20:36:57.704" v="1601" actId="962"/>
          <ac:spMkLst>
            <pc:docMk/>
            <pc:sldMk cId="1406980050" sldId="436"/>
            <ac:spMk id="6" creationId="{E4E1AFEF-74F8-DB9B-7175-C69CF8D170EE}"/>
          </ac:spMkLst>
        </pc:spChg>
        <pc:spChg chg="mod">
          <ac:chgData name="Stringfellow, Kina F. DPI" userId="002858cf-6d8d-4f58-b096-3c8ddc1070aa" providerId="ADAL" clId="{CE303920-B337-4DD6-A27B-50C9482E4C6D}" dt="2024-02-21T20:39:39.628" v="1705" actId="13244"/>
          <ac:spMkLst>
            <pc:docMk/>
            <pc:sldMk cId="1406980050" sldId="436"/>
            <ac:spMk id="8" creationId="{78B99F6F-1F41-9FB7-0D9A-3FE31DB379B4}"/>
          </ac:spMkLst>
        </pc:spChg>
        <pc:cxnChg chg="mod">
          <ac:chgData name="Stringfellow, Kina F. DPI" userId="002858cf-6d8d-4f58-b096-3c8ddc1070aa" providerId="ADAL" clId="{CE303920-B337-4DD6-A27B-50C9482E4C6D}" dt="2024-02-21T20:31:08.544" v="1324" actId="1582"/>
          <ac:cxnSpMkLst>
            <pc:docMk/>
            <pc:sldMk cId="1406980050" sldId="436"/>
            <ac:cxnSpMk id="9" creationId="{B8081BB5-C987-C916-8023-3F0C83A2AC0C}"/>
          </ac:cxnSpMkLst>
        </pc:cxnChg>
        <pc:cxnChg chg="mod">
          <ac:chgData name="Stringfellow, Kina F. DPI" userId="002858cf-6d8d-4f58-b096-3c8ddc1070aa" providerId="ADAL" clId="{CE303920-B337-4DD6-A27B-50C9482E4C6D}" dt="2024-02-21T20:31:08.544" v="1324" actId="1582"/>
          <ac:cxnSpMkLst>
            <pc:docMk/>
            <pc:sldMk cId="1406980050" sldId="436"/>
            <ac:cxnSpMk id="10" creationId="{DDDF79D9-4198-0A6A-AEF1-33A29A3BE021}"/>
          </ac:cxnSpMkLst>
        </pc:cxnChg>
      </pc:sldChg>
      <pc:sldChg chg="modSp mod replTag delTag">
        <pc:chgData name="Stringfellow, Kina F. DPI" userId="002858cf-6d8d-4f58-b096-3c8ddc1070aa" providerId="ADAL" clId="{CE303920-B337-4DD6-A27B-50C9482E4C6D}" dt="2024-02-26T23:31:39.351" v="1800"/>
        <pc:sldMkLst>
          <pc:docMk/>
          <pc:sldMk cId="2696090037" sldId="437"/>
        </pc:sldMkLst>
        <pc:spChg chg="mod">
          <ac:chgData name="Stringfellow, Kina F. DPI" userId="002858cf-6d8d-4f58-b096-3c8ddc1070aa" providerId="ADAL" clId="{CE303920-B337-4DD6-A27B-50C9482E4C6D}" dt="2024-02-21T20:32:52.758" v="1440" actId="255"/>
          <ac:spMkLst>
            <pc:docMk/>
            <pc:sldMk cId="2696090037" sldId="437"/>
            <ac:spMk id="2" creationId="{00000000-0000-0000-0000-000000000000}"/>
          </ac:spMkLst>
        </pc:spChg>
        <pc:spChg chg="mod">
          <ac:chgData name="Stringfellow, Kina F. DPI" userId="002858cf-6d8d-4f58-b096-3c8ddc1070aa" providerId="ADAL" clId="{CE303920-B337-4DD6-A27B-50C9482E4C6D}" dt="2024-02-21T20:07:59.100" v="344" actId="1076"/>
          <ac:spMkLst>
            <pc:docMk/>
            <pc:sldMk cId="2696090037" sldId="437"/>
            <ac:spMk id="3" creationId="{00000000-0000-0000-0000-000000000000}"/>
          </ac:spMkLst>
        </pc:spChg>
        <pc:spChg chg="mod">
          <ac:chgData name="Stringfellow, Kina F. DPI" userId="002858cf-6d8d-4f58-b096-3c8ddc1070aa" providerId="ADAL" clId="{CE303920-B337-4DD6-A27B-50C9482E4C6D}" dt="2024-02-21T20:41:35.323" v="1733"/>
          <ac:spMkLst>
            <pc:docMk/>
            <pc:sldMk cId="2696090037" sldId="437"/>
            <ac:spMk id="4" creationId="{18ABCD30-1846-D04F-A038-1AC257B6C159}"/>
          </ac:spMkLst>
        </pc:spChg>
        <pc:spChg chg="mod">
          <ac:chgData name="Stringfellow, Kina F. DPI" userId="002858cf-6d8d-4f58-b096-3c8ddc1070aa" providerId="ADAL" clId="{CE303920-B337-4DD6-A27B-50C9482E4C6D}" dt="2024-02-21T20:08:18.392" v="347" actId="255"/>
          <ac:spMkLst>
            <pc:docMk/>
            <pc:sldMk cId="2696090037" sldId="437"/>
            <ac:spMk id="11" creationId="{E1F06577-C825-6600-7F87-5449F53E52FA}"/>
          </ac:spMkLst>
        </pc:spChg>
        <pc:picChg chg="mod">
          <ac:chgData name="Stringfellow, Kina F. DPI" userId="002858cf-6d8d-4f58-b096-3c8ddc1070aa" providerId="ADAL" clId="{CE303920-B337-4DD6-A27B-50C9482E4C6D}" dt="2024-02-21T20:08:02.280" v="345" actId="1076"/>
          <ac:picMkLst>
            <pc:docMk/>
            <pc:sldMk cId="2696090037" sldId="437"/>
            <ac:picMk id="2050" creationId="{E0790D19-B93E-9D03-38E1-896DF6F52104}"/>
          </ac:picMkLst>
        </pc:picChg>
      </pc:sldChg>
      <pc:sldChg chg="modSp mod replTag delTag">
        <pc:chgData name="Stringfellow, Kina F. DPI" userId="002858cf-6d8d-4f58-b096-3c8ddc1070aa" providerId="ADAL" clId="{CE303920-B337-4DD6-A27B-50C9482E4C6D}" dt="2024-02-26T23:31:42.834" v="1802"/>
        <pc:sldMkLst>
          <pc:docMk/>
          <pc:sldMk cId="1234089732" sldId="438"/>
        </pc:sldMkLst>
        <pc:spChg chg="mod">
          <ac:chgData name="Stringfellow, Kina F. DPI" userId="002858cf-6d8d-4f58-b096-3c8ddc1070aa" providerId="ADAL" clId="{CE303920-B337-4DD6-A27B-50C9482E4C6D}" dt="2024-02-21T20:38:06.717" v="1651" actId="33553"/>
          <ac:spMkLst>
            <pc:docMk/>
            <pc:sldMk cId="1234089732" sldId="438"/>
            <ac:spMk id="2" creationId="{FB000BE8-7322-561C-81F9-181597CE125A}"/>
          </ac:spMkLst>
        </pc:spChg>
        <pc:spChg chg="mod">
          <ac:chgData name="Stringfellow, Kina F. DPI" userId="002858cf-6d8d-4f58-b096-3c8ddc1070aa" providerId="ADAL" clId="{CE303920-B337-4DD6-A27B-50C9482E4C6D}" dt="2024-02-21T20:30:21.416" v="1296" actId="113"/>
          <ac:spMkLst>
            <pc:docMk/>
            <pc:sldMk cId="1234089732" sldId="438"/>
            <ac:spMk id="3" creationId="{0D9D8286-EF23-03BB-46DA-E5675B394986}"/>
          </ac:spMkLst>
        </pc:spChg>
        <pc:spChg chg="mod">
          <ac:chgData name="Stringfellow, Kina F. DPI" userId="002858cf-6d8d-4f58-b096-3c8ddc1070aa" providerId="ADAL" clId="{CE303920-B337-4DD6-A27B-50C9482E4C6D}" dt="2024-02-21T20:40:09.013" v="1709" actId="962"/>
          <ac:spMkLst>
            <pc:docMk/>
            <pc:sldMk cId="1234089732" sldId="438"/>
            <ac:spMk id="6" creationId="{A570927B-1EDA-D716-EDBF-1EDAB28A1FAF}"/>
          </ac:spMkLst>
        </pc:spChg>
        <pc:spChg chg="mod">
          <ac:chgData name="Stringfellow, Kina F. DPI" userId="002858cf-6d8d-4f58-b096-3c8ddc1070aa" providerId="ADAL" clId="{CE303920-B337-4DD6-A27B-50C9482E4C6D}" dt="2024-02-21T20:40:11.708" v="1710" actId="13244"/>
          <ac:spMkLst>
            <pc:docMk/>
            <pc:sldMk cId="1234089732" sldId="438"/>
            <ac:spMk id="7" creationId="{93705048-752A-AA8D-1B4A-8005C358D7A1}"/>
          </ac:spMkLst>
        </pc:spChg>
        <pc:spChg chg="mod">
          <ac:chgData name="Stringfellow, Kina F. DPI" userId="002858cf-6d8d-4f58-b096-3c8ddc1070aa" providerId="ADAL" clId="{CE303920-B337-4DD6-A27B-50C9482E4C6D}" dt="2024-02-21T20:40:15.270" v="1711" actId="962"/>
          <ac:spMkLst>
            <pc:docMk/>
            <pc:sldMk cId="1234089732" sldId="438"/>
            <ac:spMk id="10" creationId="{EDCE0B24-E6CA-A8EF-8C5D-35BD98026BB2}"/>
          </ac:spMkLst>
        </pc:spChg>
        <pc:picChg chg="mod">
          <ac:chgData name="Stringfellow, Kina F. DPI" userId="002858cf-6d8d-4f58-b096-3c8ddc1070aa" providerId="ADAL" clId="{CE303920-B337-4DD6-A27B-50C9482E4C6D}" dt="2024-02-21T20:30:25.778" v="1298" actId="962"/>
          <ac:picMkLst>
            <pc:docMk/>
            <pc:sldMk cId="1234089732" sldId="438"/>
            <ac:picMk id="9" creationId="{A7739498-2671-D225-2B8A-3620FF624F0B}"/>
          </ac:picMkLst>
        </pc:picChg>
        <pc:picChg chg="mod">
          <ac:chgData name="Stringfellow, Kina F. DPI" userId="002858cf-6d8d-4f58-b096-3c8ddc1070aa" providerId="ADAL" clId="{CE303920-B337-4DD6-A27B-50C9482E4C6D}" dt="2024-02-21T20:30:23.612" v="1297" actId="962"/>
          <ac:picMkLst>
            <pc:docMk/>
            <pc:sldMk cId="1234089732" sldId="438"/>
            <ac:picMk id="3076" creationId="{84D75E1A-6EB9-7E78-2DC9-BE86D5A267C2}"/>
          </ac:picMkLst>
        </pc:picChg>
        <pc:picChg chg="mod">
          <ac:chgData name="Stringfellow, Kina F. DPI" userId="002858cf-6d8d-4f58-b096-3c8ddc1070aa" providerId="ADAL" clId="{CE303920-B337-4DD6-A27B-50C9482E4C6D}" dt="2024-02-21T20:30:28.275" v="1299" actId="962"/>
          <ac:picMkLst>
            <pc:docMk/>
            <pc:sldMk cId="1234089732" sldId="438"/>
            <ac:picMk id="3080" creationId="{402FF841-90F5-B185-CD7B-209BAAFA2CB2}"/>
          </ac:picMkLst>
        </pc:picChg>
      </pc:sldChg>
      <pc:sldChg chg="delSp modSp mod replTag delTag">
        <pc:chgData name="Stringfellow, Kina F. DPI" userId="002858cf-6d8d-4f58-b096-3c8ddc1070aa" providerId="ADAL" clId="{CE303920-B337-4DD6-A27B-50C9482E4C6D}" dt="2024-02-26T23:32:27.257" v="1810" actId="948"/>
        <pc:sldMkLst>
          <pc:docMk/>
          <pc:sldMk cId="933188020" sldId="439"/>
        </pc:sldMkLst>
        <pc:spChg chg="mod">
          <ac:chgData name="Stringfellow, Kina F. DPI" userId="002858cf-6d8d-4f58-b096-3c8ddc1070aa" providerId="ADAL" clId="{CE303920-B337-4DD6-A27B-50C9482E4C6D}" dt="2024-02-21T20:38:33.606" v="1669" actId="33553"/>
          <ac:spMkLst>
            <pc:docMk/>
            <pc:sldMk cId="933188020" sldId="439"/>
            <ac:spMk id="2" creationId="{9FD47142-9F70-2216-2DB8-DFC6B00E3BCA}"/>
          </ac:spMkLst>
        </pc:spChg>
        <pc:spChg chg="mod">
          <ac:chgData name="Stringfellow, Kina F. DPI" userId="002858cf-6d8d-4f58-b096-3c8ddc1070aa" providerId="ADAL" clId="{CE303920-B337-4DD6-A27B-50C9482E4C6D}" dt="2024-02-26T23:32:27.257" v="1810" actId="948"/>
          <ac:spMkLst>
            <pc:docMk/>
            <pc:sldMk cId="933188020" sldId="439"/>
            <ac:spMk id="3" creationId="{44AACB61-4597-E40A-885E-B25BD6C0078A}"/>
          </ac:spMkLst>
        </pc:spChg>
        <pc:spChg chg="del mod">
          <ac:chgData name="Stringfellow, Kina F. DPI" userId="002858cf-6d8d-4f58-b096-3c8ddc1070aa" providerId="ADAL" clId="{CE303920-B337-4DD6-A27B-50C9482E4C6D}" dt="2024-02-21T20:16:39.046" v="871" actId="478"/>
          <ac:spMkLst>
            <pc:docMk/>
            <pc:sldMk cId="933188020" sldId="439"/>
            <ac:spMk id="8" creationId="{24DE3930-EB5C-6C79-8139-6AF9B34477B5}"/>
          </ac:spMkLst>
        </pc:spChg>
      </pc:sldChg>
      <pc:sldChg chg="modSp mod replTag delTag">
        <pc:chgData name="Stringfellow, Kina F. DPI" userId="002858cf-6d8d-4f58-b096-3c8ddc1070aa" providerId="ADAL" clId="{CE303920-B337-4DD6-A27B-50C9482E4C6D}" dt="2024-02-21T20:42:05.690" v="1747"/>
        <pc:sldMkLst>
          <pc:docMk/>
          <pc:sldMk cId="3401736593" sldId="440"/>
        </pc:sldMkLst>
        <pc:spChg chg="mod">
          <ac:chgData name="Stringfellow, Kina F. DPI" userId="002858cf-6d8d-4f58-b096-3c8ddc1070aa" providerId="ADAL" clId="{CE303920-B337-4DD6-A27B-50C9482E4C6D}" dt="2024-02-21T20:42:04.618" v="1745" actId="20577"/>
          <ac:spMkLst>
            <pc:docMk/>
            <pc:sldMk cId="3401736593" sldId="440"/>
            <ac:spMk id="2" creationId="{87430E92-EB6E-7264-6DFF-2D6BF932D83A}"/>
          </ac:spMkLst>
        </pc:spChg>
        <pc:picChg chg="mod">
          <ac:chgData name="Stringfellow, Kina F. DPI" userId="002858cf-6d8d-4f58-b096-3c8ddc1070aa" providerId="ADAL" clId="{CE303920-B337-4DD6-A27B-50C9482E4C6D}" dt="2024-02-21T20:08:36.562" v="353" actId="962"/>
          <ac:picMkLst>
            <pc:docMk/>
            <pc:sldMk cId="3401736593" sldId="440"/>
            <ac:picMk id="10" creationId="{93C9D17B-0CF9-BE66-1472-80D21BDA9614}"/>
          </ac:picMkLst>
        </pc:picChg>
      </pc:sldChg>
      <pc:sldChg chg="addSp delSp modSp mod replTag delTag delCm modCm">
        <pc:chgData name="Stringfellow, Kina F. DPI" userId="002858cf-6d8d-4f58-b096-3c8ddc1070aa" providerId="ADAL" clId="{CE303920-B337-4DD6-A27B-50C9482E4C6D}" dt="2024-02-26T23:32:48.376" v="1822"/>
        <pc:sldMkLst>
          <pc:docMk/>
          <pc:sldMk cId="1576541281" sldId="441"/>
        </pc:sldMkLst>
        <pc:spChg chg="mod">
          <ac:chgData name="Stringfellow, Kina F. DPI" userId="002858cf-6d8d-4f58-b096-3c8ddc1070aa" providerId="ADAL" clId="{CE303920-B337-4DD6-A27B-50C9482E4C6D}" dt="2024-02-21T20:38:41.945" v="1672" actId="33553"/>
          <ac:spMkLst>
            <pc:docMk/>
            <pc:sldMk cId="1576541281" sldId="441"/>
            <ac:spMk id="2" creationId="{A6534357-5A29-4BBF-626C-D14EA35F6FFE}"/>
          </ac:spMkLst>
        </pc:spChg>
        <pc:spChg chg="add del mod ord">
          <ac:chgData name="Stringfellow, Kina F. DPI" userId="002858cf-6d8d-4f58-b096-3c8ddc1070aa" providerId="ADAL" clId="{CE303920-B337-4DD6-A27B-50C9482E4C6D}" dt="2024-02-26T23:32:34.569" v="1815" actId="1076"/>
          <ac:spMkLst>
            <pc:docMk/>
            <pc:sldMk cId="1576541281" sldId="441"/>
            <ac:spMk id="3" creationId="{D4F8ED62-72A9-7E93-3901-005002664EA5}"/>
          </ac:spMkLst>
        </pc:spChg>
        <pc:spChg chg="add mod">
          <ac:chgData name="Stringfellow, Kina F. DPI" userId="002858cf-6d8d-4f58-b096-3c8ddc1070aa" providerId="ADAL" clId="{CE303920-B337-4DD6-A27B-50C9482E4C6D}" dt="2024-02-21T20:19:48.443" v="944"/>
          <ac:spMkLst>
            <pc:docMk/>
            <pc:sldMk cId="1576541281" sldId="441"/>
            <ac:spMk id="4" creationId="{AA40AF44-78FA-742E-5AAD-A597D24A2562}"/>
          </ac:spMkLst>
        </pc:spChg>
        <pc:graphicFrameChg chg="del mod">
          <ac:chgData name="Stringfellow, Kina F. DPI" userId="002858cf-6d8d-4f58-b096-3c8ddc1070aa" providerId="ADAL" clId="{CE303920-B337-4DD6-A27B-50C9482E4C6D}" dt="2024-02-21T20:21:14.175" v="1019" actId="478"/>
          <ac:graphicFrameMkLst>
            <pc:docMk/>
            <pc:sldMk cId="1576541281" sldId="441"/>
            <ac:graphicFrameMk id="6" creationId="{358BB348-E58A-6CF4-71F8-9B11B70F9D0B}"/>
          </ac:graphicFrameMkLst>
        </pc:graphicFrameChg>
        <pc:cxnChg chg="del">
          <ac:chgData name="Stringfellow, Kina F. DPI" userId="002858cf-6d8d-4f58-b096-3c8ddc1070aa" providerId="ADAL" clId="{CE303920-B337-4DD6-A27B-50C9482E4C6D}" dt="2024-02-21T20:19:08.236" v="901" actId="478"/>
          <ac:cxnSpMkLst>
            <pc:docMk/>
            <pc:sldMk cId="1576541281" sldId="441"/>
            <ac:cxnSpMk id="11" creationId="{6D5C3CDB-BC6E-BC22-53CB-75D6B3E99E3F}"/>
          </ac:cxnSpMkLst>
        </pc:cxnChg>
        <pc:extLst>
          <p:ext xmlns:p="http://schemas.openxmlformats.org/presentationml/2006/main" uri="{D6D511B9-2390-475A-947B-AFAB55BFBCF1}">
            <pc226:cmChg xmlns:pc226="http://schemas.microsoft.com/office/powerpoint/2022/06/main/command" chg="del mod">
              <pc226:chgData name="Stringfellow, Kina F. DPI" userId="002858cf-6d8d-4f58-b096-3c8ddc1070aa" providerId="ADAL" clId="{CE303920-B337-4DD6-A27B-50C9482E4C6D}" dt="2024-02-26T23:32:48.376" v="1822"/>
              <pc2:cmMkLst xmlns:pc2="http://schemas.microsoft.com/office/powerpoint/2019/9/main/command">
                <pc:docMk/>
                <pc:sldMk cId="1576541281" sldId="441"/>
                <pc2:cmMk id="{AA37A5D4-99B9-4698-9C38-90016341E3B5}"/>
              </pc2:cmMkLst>
            </pc226:cmChg>
          </p:ext>
        </pc:extLst>
      </pc:sldChg>
      <pc:sldChg chg="modSp mod replTag delTag modCm">
        <pc:chgData name="Stringfellow, Kina F. DPI" userId="002858cf-6d8d-4f58-b096-3c8ddc1070aa" providerId="ADAL" clId="{CE303920-B337-4DD6-A27B-50C9482E4C6D}" dt="2024-02-26T23:33:01.260" v="1831"/>
        <pc:sldMkLst>
          <pc:docMk/>
          <pc:sldMk cId="1498758886" sldId="443"/>
        </pc:sldMkLst>
        <pc:spChg chg="mod">
          <ac:chgData name="Stringfellow, Kina F. DPI" userId="002858cf-6d8d-4f58-b096-3c8ddc1070aa" providerId="ADAL" clId="{CE303920-B337-4DD6-A27B-50C9482E4C6D}" dt="2024-02-21T20:39:00.398" v="1681" actId="33553"/>
          <ac:spMkLst>
            <pc:docMk/>
            <pc:sldMk cId="1498758886" sldId="443"/>
            <ac:spMk id="2" creationId="{D4DE57BE-1BA4-566F-E7C3-081AB8B1FEBB}"/>
          </ac:spMkLst>
        </pc:spChg>
        <pc:spChg chg="mod">
          <ac:chgData name="Stringfellow, Kina F. DPI" userId="002858cf-6d8d-4f58-b096-3c8ddc1070aa" providerId="ADAL" clId="{CE303920-B337-4DD6-A27B-50C9482E4C6D}" dt="2024-02-21T20:29:36.383" v="1239" actId="255"/>
          <ac:spMkLst>
            <pc:docMk/>
            <pc:sldMk cId="1498758886" sldId="443"/>
            <ac:spMk id="3" creationId="{2F1776EB-942A-4FA9-1921-EA3079F8687E}"/>
          </ac:spMkLst>
        </pc:spChg>
        <pc:extLst>
          <p:ext xmlns:p="http://schemas.openxmlformats.org/presentationml/2006/main" uri="{D6D511B9-2390-475A-947B-AFAB55BFBCF1}">
            <pc226:cmChg xmlns:pc226="http://schemas.microsoft.com/office/powerpoint/2022/06/main/command" chg="mod">
              <pc226:chgData name="Stringfellow, Kina F. DPI" userId="002858cf-6d8d-4f58-b096-3c8ddc1070aa" providerId="ADAL" clId="{CE303920-B337-4DD6-A27B-50C9482E4C6D}" dt="2024-02-21T20:39:00.398" v="1681" actId="33553"/>
              <pc2:cmMkLst xmlns:pc2="http://schemas.microsoft.com/office/powerpoint/2019/9/main/command">
                <pc:docMk/>
                <pc:sldMk cId="1498758886" sldId="443"/>
                <pc2:cmMk id="{AF75F097-E27D-47D9-8D2A-936133E86F6C}"/>
              </pc2:cmMkLst>
            </pc226:cmChg>
          </p:ext>
        </pc:extLst>
      </pc:sldChg>
      <pc:sldChg chg="modSp mod replTag delTag">
        <pc:chgData name="Stringfellow, Kina F. DPI" userId="002858cf-6d8d-4f58-b096-3c8ddc1070aa" providerId="ADAL" clId="{CE303920-B337-4DD6-A27B-50C9482E4C6D}" dt="2024-02-26T23:33:13.642" v="1841"/>
        <pc:sldMkLst>
          <pc:docMk/>
          <pc:sldMk cId="782103285" sldId="445"/>
        </pc:sldMkLst>
        <pc:spChg chg="mod">
          <ac:chgData name="Stringfellow, Kina F. DPI" userId="002858cf-6d8d-4f58-b096-3c8ddc1070aa" providerId="ADAL" clId="{CE303920-B337-4DD6-A27B-50C9482E4C6D}" dt="2024-02-21T20:39:21.190" v="1700" actId="33553"/>
          <ac:spMkLst>
            <pc:docMk/>
            <pc:sldMk cId="782103285" sldId="445"/>
            <ac:spMk id="2" creationId="{64500310-2E6C-6615-7F0C-98EB83B19A9C}"/>
          </ac:spMkLst>
        </pc:spChg>
        <pc:spChg chg="mod">
          <ac:chgData name="Stringfellow, Kina F. DPI" userId="002858cf-6d8d-4f58-b096-3c8ddc1070aa" providerId="ADAL" clId="{CE303920-B337-4DD6-A27B-50C9482E4C6D}" dt="2024-02-21T20:27:59.940" v="1133" actId="12"/>
          <ac:spMkLst>
            <pc:docMk/>
            <pc:sldMk cId="782103285" sldId="445"/>
            <ac:spMk id="3" creationId="{0FA80718-0151-FD7E-8414-8CF0F44035A5}"/>
          </ac:spMkLst>
        </pc:spChg>
        <pc:picChg chg="mod">
          <ac:chgData name="Stringfellow, Kina F. DPI" userId="002858cf-6d8d-4f58-b096-3c8ddc1070aa" providerId="ADAL" clId="{CE303920-B337-4DD6-A27B-50C9482E4C6D}" dt="2024-02-21T20:28:08.212" v="1138" actId="962"/>
          <ac:picMkLst>
            <pc:docMk/>
            <pc:sldMk cId="782103285" sldId="445"/>
            <ac:picMk id="5122" creationId="{D121BBE4-FF32-55C0-135E-9CEA91BF1852}"/>
          </ac:picMkLst>
        </pc:picChg>
      </pc:sldChg>
      <pc:sldChg chg="modSp mod replTag delTag">
        <pc:chgData name="Stringfellow, Kina F. DPI" userId="002858cf-6d8d-4f58-b096-3c8ddc1070aa" providerId="ADAL" clId="{CE303920-B337-4DD6-A27B-50C9482E4C6D}" dt="2024-02-21T20:38:11.305" v="1654" actId="33553"/>
        <pc:sldMkLst>
          <pc:docMk/>
          <pc:sldMk cId="221427648" sldId="446"/>
        </pc:sldMkLst>
        <pc:spChg chg="mod">
          <ac:chgData name="Stringfellow, Kina F. DPI" userId="002858cf-6d8d-4f58-b096-3c8ddc1070aa" providerId="ADAL" clId="{CE303920-B337-4DD6-A27B-50C9482E4C6D}" dt="2024-02-21T20:38:11.305" v="1654" actId="33553"/>
          <ac:spMkLst>
            <pc:docMk/>
            <pc:sldMk cId="221427648" sldId="446"/>
            <ac:spMk id="2" creationId="{1780A80A-0EC0-9877-DC7B-38A45A78B2DF}"/>
          </ac:spMkLst>
        </pc:spChg>
        <pc:spChg chg="mod">
          <ac:chgData name="Stringfellow, Kina F. DPI" userId="002858cf-6d8d-4f58-b096-3c8ddc1070aa" providerId="ADAL" clId="{CE303920-B337-4DD6-A27B-50C9482E4C6D}" dt="2024-02-21T20:37:00.724" v="1604" actId="962"/>
          <ac:spMkLst>
            <pc:docMk/>
            <pc:sldMk cId="221427648" sldId="446"/>
            <ac:spMk id="3" creationId="{776BFA6F-FD41-0502-38AB-02BAD444118C}"/>
          </ac:spMkLst>
        </pc:spChg>
        <pc:picChg chg="mod">
          <ac:chgData name="Stringfellow, Kina F. DPI" userId="002858cf-6d8d-4f58-b096-3c8ddc1070aa" providerId="ADAL" clId="{CE303920-B337-4DD6-A27B-50C9482E4C6D}" dt="2024-02-21T20:10:44.943" v="382" actId="962"/>
          <ac:picMkLst>
            <pc:docMk/>
            <pc:sldMk cId="221427648" sldId="446"/>
            <ac:picMk id="11" creationId="{FB8C2A8F-E8C8-A4AD-F625-26AB1B29F514}"/>
          </ac:picMkLst>
        </pc:picChg>
      </pc:sldChg>
      <pc:sldChg chg="modSp mod replTag delTag">
        <pc:chgData name="Stringfellow, Kina F. DPI" userId="002858cf-6d8d-4f58-b096-3c8ddc1070aa" providerId="ADAL" clId="{CE303920-B337-4DD6-A27B-50C9482E4C6D}" dt="2024-02-21T20:38:16.454" v="1657" actId="33553"/>
        <pc:sldMkLst>
          <pc:docMk/>
          <pc:sldMk cId="2654179707" sldId="447"/>
        </pc:sldMkLst>
        <pc:spChg chg="mod">
          <ac:chgData name="Stringfellow, Kina F. DPI" userId="002858cf-6d8d-4f58-b096-3c8ddc1070aa" providerId="ADAL" clId="{CE303920-B337-4DD6-A27B-50C9482E4C6D}" dt="2024-02-21T20:38:16.454" v="1657" actId="33553"/>
          <ac:spMkLst>
            <pc:docMk/>
            <pc:sldMk cId="2654179707" sldId="447"/>
            <ac:spMk id="2" creationId="{1780A80A-0EC0-9877-DC7B-38A45A78B2DF}"/>
          </ac:spMkLst>
        </pc:spChg>
        <pc:spChg chg="mod">
          <ac:chgData name="Stringfellow, Kina F. DPI" userId="002858cf-6d8d-4f58-b096-3c8ddc1070aa" providerId="ADAL" clId="{CE303920-B337-4DD6-A27B-50C9482E4C6D}" dt="2024-02-21T20:37:03.428" v="1607" actId="962"/>
          <ac:spMkLst>
            <pc:docMk/>
            <pc:sldMk cId="2654179707" sldId="447"/>
            <ac:spMk id="3" creationId="{776BFA6F-FD41-0502-38AB-02BAD444118C}"/>
          </ac:spMkLst>
        </pc:spChg>
        <pc:picChg chg="mod">
          <ac:chgData name="Stringfellow, Kina F. DPI" userId="002858cf-6d8d-4f58-b096-3c8ddc1070aa" providerId="ADAL" clId="{CE303920-B337-4DD6-A27B-50C9482E4C6D}" dt="2024-02-21T20:11:45.207" v="801" actId="962"/>
          <ac:picMkLst>
            <pc:docMk/>
            <pc:sldMk cId="2654179707" sldId="447"/>
            <ac:picMk id="11" creationId="{FB8C2A8F-E8C8-A4AD-F625-26AB1B29F514}"/>
          </ac:picMkLst>
        </pc:picChg>
      </pc:sldChg>
      <pc:sldChg chg="modSp mod replTag delTag">
        <pc:chgData name="Stringfellow, Kina F. DPI" userId="002858cf-6d8d-4f58-b096-3c8ddc1070aa" providerId="ADAL" clId="{CE303920-B337-4DD6-A27B-50C9482E4C6D}" dt="2024-02-21T20:42:26.299" v="1767"/>
        <pc:sldMkLst>
          <pc:docMk/>
          <pc:sldMk cId="2612394934" sldId="449"/>
        </pc:sldMkLst>
        <pc:spChg chg="mod">
          <ac:chgData name="Stringfellow, Kina F. DPI" userId="002858cf-6d8d-4f58-b096-3c8ddc1070aa" providerId="ADAL" clId="{CE303920-B337-4DD6-A27B-50C9482E4C6D}" dt="2024-02-21T20:42:24.784" v="1765" actId="20577"/>
          <ac:spMkLst>
            <pc:docMk/>
            <pc:sldMk cId="2612394934" sldId="449"/>
            <ac:spMk id="2" creationId="{87430E92-EB6E-7264-6DFF-2D6BF932D83A}"/>
          </ac:spMkLst>
        </pc:spChg>
        <pc:picChg chg="mod">
          <ac:chgData name="Stringfellow, Kina F. DPI" userId="002858cf-6d8d-4f58-b096-3c8ddc1070aa" providerId="ADAL" clId="{CE303920-B337-4DD6-A27B-50C9482E4C6D}" dt="2024-02-21T20:29:24.873" v="1232" actId="962"/>
          <ac:picMkLst>
            <pc:docMk/>
            <pc:sldMk cId="2612394934" sldId="449"/>
            <ac:picMk id="10" creationId="{93C9D17B-0CF9-BE66-1472-80D21BDA9614}"/>
          </ac:picMkLst>
        </pc:picChg>
      </pc:sldChg>
      <pc:sldChg chg="modSp mod ord replTag delTag">
        <pc:chgData name="Stringfellow, Kina F. DPI" userId="002858cf-6d8d-4f58-b096-3c8ddc1070aa" providerId="ADAL" clId="{CE303920-B337-4DD6-A27B-50C9482E4C6D}" dt="2024-02-21T20:42:35.621" v="1769"/>
        <pc:sldMkLst>
          <pc:docMk/>
          <pc:sldMk cId="3826089346" sldId="450"/>
        </pc:sldMkLst>
        <pc:spChg chg="mod">
          <ac:chgData name="Stringfellow, Kina F. DPI" userId="002858cf-6d8d-4f58-b096-3c8ddc1070aa" providerId="ADAL" clId="{CE303920-B337-4DD6-A27B-50C9482E4C6D}" dt="2024-02-21T20:42:10.918" v="1755" actId="20577"/>
          <ac:spMkLst>
            <pc:docMk/>
            <pc:sldMk cId="3826089346" sldId="450"/>
            <ac:spMk id="2" creationId="{87430E92-EB6E-7264-6DFF-2D6BF932D83A}"/>
          </ac:spMkLst>
        </pc:spChg>
        <pc:picChg chg="mod">
          <ac:chgData name="Stringfellow, Kina F. DPI" userId="002858cf-6d8d-4f58-b096-3c8ddc1070aa" providerId="ADAL" clId="{CE303920-B337-4DD6-A27B-50C9482E4C6D}" dt="2024-02-21T20:30:02.572" v="1263" actId="962"/>
          <ac:picMkLst>
            <pc:docMk/>
            <pc:sldMk cId="3826089346" sldId="450"/>
            <ac:picMk id="10" creationId="{93C9D17B-0CF9-BE66-1472-80D21BDA9614}"/>
          </ac:picMkLst>
        </pc:picChg>
      </pc:sldChg>
      <pc:sldChg chg="delSp modSp add mod replTag delTag">
        <pc:chgData name="Stringfellow, Kina F. DPI" userId="002858cf-6d8d-4f58-b096-3c8ddc1070aa" providerId="ADAL" clId="{CE303920-B337-4DD6-A27B-50C9482E4C6D}" dt="2024-02-26T23:32:54.628" v="1827" actId="1076"/>
        <pc:sldMkLst>
          <pc:docMk/>
          <pc:sldMk cId="1569941614" sldId="451"/>
        </pc:sldMkLst>
        <pc:spChg chg="mod">
          <ac:chgData name="Stringfellow, Kina F. DPI" userId="002858cf-6d8d-4f58-b096-3c8ddc1070aa" providerId="ADAL" clId="{CE303920-B337-4DD6-A27B-50C9482E4C6D}" dt="2024-02-21T20:38:45.826" v="1675" actId="33553"/>
          <ac:spMkLst>
            <pc:docMk/>
            <pc:sldMk cId="1569941614" sldId="451"/>
            <ac:spMk id="2" creationId="{A6534357-5A29-4BBF-626C-D14EA35F6FFE}"/>
          </ac:spMkLst>
        </pc:spChg>
        <pc:spChg chg="mod">
          <ac:chgData name="Stringfellow, Kina F. DPI" userId="002858cf-6d8d-4f58-b096-3c8ddc1070aa" providerId="ADAL" clId="{CE303920-B337-4DD6-A27B-50C9482E4C6D}" dt="2024-02-26T23:32:54.628" v="1827" actId="1076"/>
          <ac:spMkLst>
            <pc:docMk/>
            <pc:sldMk cId="1569941614" sldId="451"/>
            <ac:spMk id="3" creationId="{D4F8ED62-72A9-7E93-3901-005002664EA5}"/>
          </ac:spMkLst>
        </pc:spChg>
        <pc:graphicFrameChg chg="del modGraphic">
          <ac:chgData name="Stringfellow, Kina F. DPI" userId="002858cf-6d8d-4f58-b096-3c8ddc1070aa" providerId="ADAL" clId="{CE303920-B337-4DD6-A27B-50C9482E4C6D}" dt="2024-02-21T20:21:09.938" v="1014" actId="478"/>
          <ac:graphicFrameMkLst>
            <pc:docMk/>
            <pc:sldMk cId="1569941614" sldId="451"/>
            <ac:graphicFrameMk id="6" creationId="{358BB348-E58A-6CF4-71F8-9B11B70F9D0B}"/>
          </ac:graphicFrameMkLst>
        </pc:graphicFrameChg>
      </pc:sldChg>
      <pc:sldChg chg="delSp modSp add mod replTag delTag">
        <pc:chgData name="Stringfellow, Kina F. DPI" userId="002858cf-6d8d-4f58-b096-3c8ddc1070aa" providerId="ADAL" clId="{CE303920-B337-4DD6-A27B-50C9482E4C6D}" dt="2024-02-26T23:32:57.548" v="1829"/>
        <pc:sldMkLst>
          <pc:docMk/>
          <pc:sldMk cId="3402757927" sldId="452"/>
        </pc:sldMkLst>
        <pc:spChg chg="mod">
          <ac:chgData name="Stringfellow, Kina F. DPI" userId="002858cf-6d8d-4f58-b096-3c8ddc1070aa" providerId="ADAL" clId="{CE303920-B337-4DD6-A27B-50C9482E4C6D}" dt="2024-02-21T20:38:48.894" v="1678" actId="33553"/>
          <ac:spMkLst>
            <pc:docMk/>
            <pc:sldMk cId="3402757927" sldId="452"/>
            <ac:spMk id="2" creationId="{A6534357-5A29-4BBF-626C-D14EA35F6FFE}"/>
          </ac:spMkLst>
        </pc:spChg>
        <pc:spChg chg="mod">
          <ac:chgData name="Stringfellow, Kina F. DPI" userId="002858cf-6d8d-4f58-b096-3c8ddc1070aa" providerId="ADAL" clId="{CE303920-B337-4DD6-A27B-50C9482E4C6D}" dt="2024-02-21T20:23:01.429" v="1067" actId="20577"/>
          <ac:spMkLst>
            <pc:docMk/>
            <pc:sldMk cId="3402757927" sldId="452"/>
            <ac:spMk id="3" creationId="{D4F8ED62-72A9-7E93-3901-005002664EA5}"/>
          </ac:spMkLst>
        </pc:spChg>
        <pc:graphicFrameChg chg="del">
          <ac:chgData name="Stringfellow, Kina F. DPI" userId="002858cf-6d8d-4f58-b096-3c8ddc1070aa" providerId="ADAL" clId="{CE303920-B337-4DD6-A27B-50C9482E4C6D}" dt="2024-02-21T20:20:58.298" v="1008" actId="478"/>
          <ac:graphicFrameMkLst>
            <pc:docMk/>
            <pc:sldMk cId="3402757927" sldId="452"/>
            <ac:graphicFrameMk id="6" creationId="{358BB348-E58A-6CF4-71F8-9B11B70F9D0B}"/>
          </ac:graphicFrameMkLst>
        </pc:graphicFrameChg>
      </pc:sldChg>
    </pc:docChg>
  </pc:docChgLst>
  <pc:docChgLst>
    <pc:chgData name="Koontz, Gabrielle E.   DPI" userId="0e87dca7-9c85-4686-81de-6667c5387956" providerId="ADAL" clId="{EC8A181E-75DC-475B-8B89-C50124C3E7B3}"/>
    <pc:docChg chg="custSel modSld">
      <pc:chgData name="Koontz, Gabrielle E.   DPI" userId="0e87dca7-9c85-4686-81de-6667c5387956" providerId="ADAL" clId="{EC8A181E-75DC-475B-8B89-C50124C3E7B3}" dt="2024-02-22T23:18:12.147" v="34" actId="20577"/>
      <pc:docMkLst>
        <pc:docMk/>
      </pc:docMkLst>
      <pc:sldChg chg="modSp mod modNotesTx">
        <pc:chgData name="Koontz, Gabrielle E.   DPI" userId="0e87dca7-9c85-4686-81de-6667c5387956" providerId="ADAL" clId="{EC8A181E-75DC-475B-8B89-C50124C3E7B3}" dt="2024-02-22T23:12:21.996" v="6" actId="20577"/>
        <pc:sldMkLst>
          <pc:docMk/>
          <pc:sldMk cId="4185322060" sldId="257"/>
        </pc:sldMkLst>
        <pc:spChg chg="mod">
          <ac:chgData name="Koontz, Gabrielle E.   DPI" userId="0e87dca7-9c85-4686-81de-6667c5387956" providerId="ADAL" clId="{EC8A181E-75DC-475B-8B89-C50124C3E7B3}" dt="2024-02-22T23:12:12.474" v="4" actId="20577"/>
          <ac:spMkLst>
            <pc:docMk/>
            <pc:sldMk cId="4185322060" sldId="257"/>
            <ac:spMk id="2" creationId="{00000000-0000-0000-0000-000000000000}"/>
          </ac:spMkLst>
        </pc:spChg>
      </pc:sldChg>
      <pc:sldChg chg="modSp mod">
        <pc:chgData name="Koontz, Gabrielle E.   DPI" userId="0e87dca7-9c85-4686-81de-6667c5387956" providerId="ADAL" clId="{EC8A181E-75DC-475B-8B89-C50124C3E7B3}" dt="2024-02-22T23:12:47.521" v="9" actId="20577"/>
        <pc:sldMkLst>
          <pc:docMk/>
          <pc:sldMk cId="835893860" sldId="258"/>
        </pc:sldMkLst>
        <pc:spChg chg="mod">
          <ac:chgData name="Koontz, Gabrielle E.   DPI" userId="0e87dca7-9c85-4686-81de-6667c5387956" providerId="ADAL" clId="{EC8A181E-75DC-475B-8B89-C50124C3E7B3}" dt="2024-02-22T23:12:47.521" v="9" actId="20577"/>
          <ac:spMkLst>
            <pc:docMk/>
            <pc:sldMk cId="835893860" sldId="258"/>
            <ac:spMk id="3" creationId="{00000000-0000-0000-0000-000000000000}"/>
          </ac:spMkLst>
        </pc:spChg>
      </pc:sldChg>
      <pc:sldChg chg="modSp mod">
        <pc:chgData name="Koontz, Gabrielle E.   DPI" userId="0e87dca7-9c85-4686-81de-6667c5387956" providerId="ADAL" clId="{EC8A181E-75DC-475B-8B89-C50124C3E7B3}" dt="2024-02-22T23:13:18.849" v="10" actId="20577"/>
        <pc:sldMkLst>
          <pc:docMk/>
          <pc:sldMk cId="1016302598" sldId="268"/>
        </pc:sldMkLst>
        <pc:spChg chg="mod">
          <ac:chgData name="Koontz, Gabrielle E.   DPI" userId="0e87dca7-9c85-4686-81de-6667c5387956" providerId="ADAL" clId="{EC8A181E-75DC-475B-8B89-C50124C3E7B3}" dt="2024-02-22T23:13:18.849" v="10" actId="20577"/>
          <ac:spMkLst>
            <pc:docMk/>
            <pc:sldMk cId="1016302598" sldId="268"/>
            <ac:spMk id="5" creationId="{7D8BDC89-7CC7-59E7-9F26-9C8BA5B2DF28}"/>
          </ac:spMkLst>
        </pc:spChg>
      </pc:sldChg>
      <pc:sldChg chg="modSp mod">
        <pc:chgData name="Koontz, Gabrielle E.   DPI" userId="0e87dca7-9c85-4686-81de-6667c5387956" providerId="ADAL" clId="{EC8A181E-75DC-475B-8B89-C50124C3E7B3}" dt="2024-02-22T23:13:55.013" v="13" actId="20577"/>
        <pc:sldMkLst>
          <pc:docMk/>
          <pc:sldMk cId="3276438248" sldId="269"/>
        </pc:sldMkLst>
        <pc:spChg chg="mod">
          <ac:chgData name="Koontz, Gabrielle E.   DPI" userId="0e87dca7-9c85-4686-81de-6667c5387956" providerId="ADAL" clId="{EC8A181E-75DC-475B-8B89-C50124C3E7B3}" dt="2024-02-22T23:13:55.013" v="13" actId="20577"/>
          <ac:spMkLst>
            <pc:docMk/>
            <pc:sldMk cId="3276438248" sldId="269"/>
            <ac:spMk id="3" creationId="{00000000-0000-0000-0000-000000000000}"/>
          </ac:spMkLst>
        </pc:spChg>
      </pc:sldChg>
      <pc:sldChg chg="modSp mod">
        <pc:chgData name="Koontz, Gabrielle E.   DPI" userId="0e87dca7-9c85-4686-81de-6667c5387956" providerId="ADAL" clId="{EC8A181E-75DC-475B-8B89-C50124C3E7B3}" dt="2024-02-22T23:12:36.840" v="7" actId="20577"/>
        <pc:sldMkLst>
          <pc:docMk/>
          <pc:sldMk cId="1823570652" sldId="432"/>
        </pc:sldMkLst>
        <pc:spChg chg="mod">
          <ac:chgData name="Koontz, Gabrielle E.   DPI" userId="0e87dca7-9c85-4686-81de-6667c5387956" providerId="ADAL" clId="{EC8A181E-75DC-475B-8B89-C50124C3E7B3}" dt="2024-02-22T23:12:36.840" v="7" actId="20577"/>
          <ac:spMkLst>
            <pc:docMk/>
            <pc:sldMk cId="1823570652" sldId="432"/>
            <ac:spMk id="3" creationId="{5289F8C2-AEAD-5654-9B5B-546FF9C1DFDD}"/>
          </ac:spMkLst>
        </pc:spChg>
      </pc:sldChg>
      <pc:sldChg chg="modSp mod">
        <pc:chgData name="Koontz, Gabrielle E.   DPI" userId="0e87dca7-9c85-4686-81de-6667c5387956" providerId="ADAL" clId="{EC8A181E-75DC-475B-8B89-C50124C3E7B3}" dt="2024-02-22T23:14:41.727" v="18" actId="20577"/>
        <pc:sldMkLst>
          <pc:docMk/>
          <pc:sldMk cId="1406980050" sldId="436"/>
        </pc:sldMkLst>
        <pc:spChg chg="mod">
          <ac:chgData name="Koontz, Gabrielle E.   DPI" userId="0e87dca7-9c85-4686-81de-6667c5387956" providerId="ADAL" clId="{EC8A181E-75DC-475B-8B89-C50124C3E7B3}" dt="2024-02-22T23:14:41.727" v="18" actId="20577"/>
          <ac:spMkLst>
            <pc:docMk/>
            <pc:sldMk cId="1406980050" sldId="436"/>
            <ac:spMk id="3" creationId="{00000000-0000-0000-0000-000000000000}"/>
          </ac:spMkLst>
        </pc:spChg>
      </pc:sldChg>
      <pc:sldChg chg="modSp mod">
        <pc:chgData name="Koontz, Gabrielle E.   DPI" userId="0e87dca7-9c85-4686-81de-6667c5387956" providerId="ADAL" clId="{EC8A181E-75DC-475B-8B89-C50124C3E7B3}" dt="2024-02-22T23:15:30.663" v="24" actId="20577"/>
        <pc:sldMkLst>
          <pc:docMk/>
          <pc:sldMk cId="2696090037" sldId="437"/>
        </pc:sldMkLst>
        <pc:spChg chg="mod">
          <ac:chgData name="Koontz, Gabrielle E.   DPI" userId="0e87dca7-9c85-4686-81de-6667c5387956" providerId="ADAL" clId="{EC8A181E-75DC-475B-8B89-C50124C3E7B3}" dt="2024-02-22T23:15:30.663" v="24" actId="20577"/>
          <ac:spMkLst>
            <pc:docMk/>
            <pc:sldMk cId="2696090037" sldId="437"/>
            <ac:spMk id="3" creationId="{00000000-0000-0000-0000-000000000000}"/>
          </ac:spMkLst>
        </pc:spChg>
      </pc:sldChg>
      <pc:sldChg chg="modSp mod">
        <pc:chgData name="Koontz, Gabrielle E.   DPI" userId="0e87dca7-9c85-4686-81de-6667c5387956" providerId="ADAL" clId="{EC8A181E-75DC-475B-8B89-C50124C3E7B3}" dt="2024-02-22T23:15:55.255" v="27" actId="20577"/>
        <pc:sldMkLst>
          <pc:docMk/>
          <pc:sldMk cId="1234089732" sldId="438"/>
        </pc:sldMkLst>
        <pc:spChg chg="mod">
          <ac:chgData name="Koontz, Gabrielle E.   DPI" userId="0e87dca7-9c85-4686-81de-6667c5387956" providerId="ADAL" clId="{EC8A181E-75DC-475B-8B89-C50124C3E7B3}" dt="2024-02-22T23:15:55.255" v="27" actId="20577"/>
          <ac:spMkLst>
            <pc:docMk/>
            <pc:sldMk cId="1234089732" sldId="438"/>
            <ac:spMk id="3" creationId="{0D9D8286-EF23-03BB-46DA-E5675B394986}"/>
          </ac:spMkLst>
        </pc:spChg>
      </pc:sldChg>
      <pc:sldChg chg="modSp mod">
        <pc:chgData name="Koontz, Gabrielle E.   DPI" userId="0e87dca7-9c85-4686-81de-6667c5387956" providerId="ADAL" clId="{EC8A181E-75DC-475B-8B89-C50124C3E7B3}" dt="2024-02-22T23:17:03.569" v="29" actId="1076"/>
        <pc:sldMkLst>
          <pc:docMk/>
          <pc:sldMk cId="1576541281" sldId="441"/>
        </pc:sldMkLst>
        <pc:spChg chg="mod">
          <ac:chgData name="Koontz, Gabrielle E.   DPI" userId="0e87dca7-9c85-4686-81de-6667c5387956" providerId="ADAL" clId="{EC8A181E-75DC-475B-8B89-C50124C3E7B3}" dt="2024-02-22T23:17:03.569" v="29" actId="1076"/>
          <ac:spMkLst>
            <pc:docMk/>
            <pc:sldMk cId="1576541281" sldId="441"/>
            <ac:spMk id="3" creationId="{D4F8ED62-72A9-7E93-3901-005002664EA5}"/>
          </ac:spMkLst>
        </pc:spChg>
      </pc:sldChg>
      <pc:sldChg chg="modSp mod">
        <pc:chgData name="Koontz, Gabrielle E.   DPI" userId="0e87dca7-9c85-4686-81de-6667c5387956" providerId="ADAL" clId="{EC8A181E-75DC-475B-8B89-C50124C3E7B3}" dt="2024-02-22T23:18:12.147" v="34" actId="20577"/>
        <pc:sldMkLst>
          <pc:docMk/>
          <pc:sldMk cId="1498758886" sldId="443"/>
        </pc:sldMkLst>
        <pc:spChg chg="mod">
          <ac:chgData name="Koontz, Gabrielle E.   DPI" userId="0e87dca7-9c85-4686-81de-6667c5387956" providerId="ADAL" clId="{EC8A181E-75DC-475B-8B89-C50124C3E7B3}" dt="2024-02-22T23:18:12.147" v="34" actId="20577"/>
          <ac:spMkLst>
            <pc:docMk/>
            <pc:sldMk cId="1498758886" sldId="443"/>
            <ac:spMk id="3" creationId="{2F1776EB-942A-4FA9-1921-EA3079F8687E}"/>
          </ac:spMkLst>
        </pc:spChg>
      </pc:sldChg>
      <pc:sldChg chg="modSp mod">
        <pc:chgData name="Koontz, Gabrielle E.   DPI" userId="0e87dca7-9c85-4686-81de-6667c5387956" providerId="ADAL" clId="{EC8A181E-75DC-475B-8B89-C50124C3E7B3}" dt="2024-02-22T23:17:30.921" v="32" actId="1076"/>
        <pc:sldMkLst>
          <pc:docMk/>
          <pc:sldMk cId="1569941614" sldId="451"/>
        </pc:sldMkLst>
        <pc:spChg chg="mod">
          <ac:chgData name="Koontz, Gabrielle E.   DPI" userId="0e87dca7-9c85-4686-81de-6667c5387956" providerId="ADAL" clId="{EC8A181E-75DC-475B-8B89-C50124C3E7B3}" dt="2024-02-22T23:17:30.921" v="32" actId="1076"/>
          <ac:spMkLst>
            <pc:docMk/>
            <pc:sldMk cId="1569941614" sldId="451"/>
            <ac:spMk id="3" creationId="{D4F8ED62-72A9-7E93-3901-005002664EA5}"/>
          </ac:spMkLst>
        </pc:spChg>
      </pc:sldChg>
    </pc:docChg>
  </pc:docChgLst>
  <pc:docChgLst>
    <pc:chgData name="Kluck, Heather N. DPI" userId="49c9c849-e701-4282-97f9-748db02da226" providerId="ADAL" clId="{3B193487-6B79-425D-BE15-739E20E07D31}"/>
    <pc:docChg chg="undo custSel modSld">
      <pc:chgData name="Kluck, Heather N. DPI" userId="49c9c849-e701-4282-97f9-748db02da226" providerId="ADAL" clId="{3B193487-6B79-425D-BE15-739E20E07D31}" dt="2024-02-26T13:42:47.334" v="33" actId="13926"/>
      <pc:docMkLst>
        <pc:docMk/>
      </pc:docMkLst>
      <pc:sldChg chg="modNotesTx">
        <pc:chgData name="Kluck, Heather N. DPI" userId="49c9c849-e701-4282-97f9-748db02da226" providerId="ADAL" clId="{3B193487-6B79-425D-BE15-739E20E07D31}" dt="2024-02-26T13:31:05.196" v="0" actId="6549"/>
        <pc:sldMkLst>
          <pc:docMk/>
          <pc:sldMk cId="4185322060" sldId="257"/>
        </pc:sldMkLst>
      </pc:sldChg>
      <pc:sldChg chg="modNotesTx">
        <pc:chgData name="Kluck, Heather N. DPI" userId="49c9c849-e701-4282-97f9-748db02da226" providerId="ADAL" clId="{3B193487-6B79-425D-BE15-739E20E07D31}" dt="2024-02-26T13:31:11.973" v="1" actId="6549"/>
        <pc:sldMkLst>
          <pc:docMk/>
          <pc:sldMk cId="835893860" sldId="258"/>
        </pc:sldMkLst>
      </pc:sldChg>
      <pc:sldChg chg="modNotesTx">
        <pc:chgData name="Kluck, Heather N. DPI" userId="49c9c849-e701-4282-97f9-748db02da226" providerId="ADAL" clId="{3B193487-6B79-425D-BE15-739E20E07D31}" dt="2024-02-26T13:31:45.386" v="7" actId="6549"/>
        <pc:sldMkLst>
          <pc:docMk/>
          <pc:sldMk cId="2009083" sldId="260"/>
        </pc:sldMkLst>
      </pc:sldChg>
      <pc:sldChg chg="modNotesTx">
        <pc:chgData name="Kluck, Heather N. DPI" userId="49c9c849-e701-4282-97f9-748db02da226" providerId="ADAL" clId="{3B193487-6B79-425D-BE15-739E20E07D31}" dt="2024-02-26T13:31:17.684" v="2" actId="6549"/>
        <pc:sldMkLst>
          <pc:docMk/>
          <pc:sldMk cId="1016302598" sldId="268"/>
        </pc:sldMkLst>
      </pc:sldChg>
      <pc:sldChg chg="modNotesTx">
        <pc:chgData name="Kluck, Heather N. DPI" userId="49c9c849-e701-4282-97f9-748db02da226" providerId="ADAL" clId="{3B193487-6B79-425D-BE15-739E20E07D31}" dt="2024-02-26T13:31:38.562" v="5" actId="6549"/>
        <pc:sldMkLst>
          <pc:docMk/>
          <pc:sldMk cId="3276438248" sldId="269"/>
        </pc:sldMkLst>
      </pc:sldChg>
      <pc:sldChg chg="addSp delSp modSp mod modNotesTx">
        <pc:chgData name="Kluck, Heather N. DPI" userId="49c9c849-e701-4282-97f9-748db02da226" providerId="ADAL" clId="{3B193487-6B79-425D-BE15-739E20E07D31}" dt="2024-02-26T13:41:34.274" v="30" actId="1037"/>
        <pc:sldMkLst>
          <pc:docMk/>
          <pc:sldMk cId="1575632322" sldId="399"/>
        </pc:sldMkLst>
        <pc:spChg chg="add mod">
          <ac:chgData name="Kluck, Heather N. DPI" userId="49c9c849-e701-4282-97f9-748db02da226" providerId="ADAL" clId="{3B193487-6B79-425D-BE15-739E20E07D31}" dt="2024-02-26T13:41:34.274" v="30" actId="1037"/>
          <ac:spMkLst>
            <pc:docMk/>
            <pc:sldMk cId="1575632322" sldId="399"/>
            <ac:spMk id="6" creationId="{42BA4B5A-9B38-3EF4-B1E2-06B80122B44F}"/>
          </ac:spMkLst>
        </pc:spChg>
        <pc:picChg chg="add mod">
          <ac:chgData name="Kluck, Heather N. DPI" userId="49c9c849-e701-4282-97f9-748db02da226" providerId="ADAL" clId="{3B193487-6B79-425D-BE15-739E20E07D31}" dt="2024-02-26T13:40:42.994" v="17" actId="14100"/>
          <ac:picMkLst>
            <pc:docMk/>
            <pc:sldMk cId="1575632322" sldId="399"/>
            <ac:picMk id="5" creationId="{03B7E5B2-97F6-6671-98E6-67B924306938}"/>
          </ac:picMkLst>
        </pc:picChg>
        <pc:picChg chg="del">
          <ac:chgData name="Kluck, Heather N. DPI" userId="49c9c849-e701-4282-97f9-748db02da226" providerId="ADAL" clId="{3B193487-6B79-425D-BE15-739E20E07D31}" dt="2024-02-26T13:40:23.414" v="13" actId="478"/>
          <ac:picMkLst>
            <pc:docMk/>
            <pc:sldMk cId="1575632322" sldId="399"/>
            <ac:picMk id="10" creationId="{8BEB7231-C915-4A7C-479F-B34798944489}"/>
          </ac:picMkLst>
        </pc:picChg>
      </pc:sldChg>
      <pc:sldChg chg="modNotesTx">
        <pc:chgData name="Kluck, Heather N. DPI" userId="49c9c849-e701-4282-97f9-748db02da226" providerId="ADAL" clId="{3B193487-6B79-425D-BE15-739E20E07D31}" dt="2024-02-26T13:31:42.006" v="6" actId="6549"/>
        <pc:sldMkLst>
          <pc:docMk/>
          <pc:sldMk cId="1043290880" sldId="431"/>
        </pc:sldMkLst>
      </pc:sldChg>
      <pc:sldChg chg="modNotesTx">
        <pc:chgData name="Kluck, Heather N. DPI" userId="49c9c849-e701-4282-97f9-748db02da226" providerId="ADAL" clId="{3B193487-6B79-425D-BE15-739E20E07D31}" dt="2024-02-26T13:31:31.184" v="3" actId="6549"/>
        <pc:sldMkLst>
          <pc:docMk/>
          <pc:sldMk cId="4076472258" sldId="433"/>
        </pc:sldMkLst>
      </pc:sldChg>
      <pc:sldChg chg="modNotesTx">
        <pc:chgData name="Kluck, Heather N. DPI" userId="49c9c849-e701-4282-97f9-748db02da226" providerId="ADAL" clId="{3B193487-6B79-425D-BE15-739E20E07D31}" dt="2024-02-26T13:31:35.407" v="4" actId="6549"/>
        <pc:sldMkLst>
          <pc:docMk/>
          <pc:sldMk cId="2596573277" sldId="434"/>
        </pc:sldMkLst>
      </pc:sldChg>
      <pc:sldChg chg="modNotesTx">
        <pc:chgData name="Kluck, Heather N. DPI" userId="49c9c849-e701-4282-97f9-748db02da226" providerId="ADAL" clId="{3B193487-6B79-425D-BE15-739E20E07D31}" dt="2024-02-26T13:31:51.752" v="8" actId="6549"/>
        <pc:sldMkLst>
          <pc:docMk/>
          <pc:sldMk cId="1406980050" sldId="436"/>
        </pc:sldMkLst>
      </pc:sldChg>
      <pc:sldChg chg="modNotesTx">
        <pc:chgData name="Kluck, Heather N. DPI" userId="49c9c849-e701-4282-97f9-748db02da226" providerId="ADAL" clId="{3B193487-6B79-425D-BE15-739E20E07D31}" dt="2024-02-26T13:31:55.222" v="9" actId="6549"/>
        <pc:sldMkLst>
          <pc:docMk/>
          <pc:sldMk cId="2696090037" sldId="437"/>
        </pc:sldMkLst>
      </pc:sldChg>
      <pc:sldChg chg="modNotesTx">
        <pc:chgData name="Kluck, Heather N. DPI" userId="49c9c849-e701-4282-97f9-748db02da226" providerId="ADAL" clId="{3B193487-6B79-425D-BE15-739E20E07D31}" dt="2024-02-26T13:32:00.470" v="10" actId="6549"/>
        <pc:sldMkLst>
          <pc:docMk/>
          <pc:sldMk cId="1234089732" sldId="438"/>
        </pc:sldMkLst>
      </pc:sldChg>
      <pc:sldChg chg="modSp mod">
        <pc:chgData name="Kluck, Heather N. DPI" userId="49c9c849-e701-4282-97f9-748db02da226" providerId="ADAL" clId="{3B193487-6B79-425D-BE15-739E20E07D31}" dt="2024-02-26T13:42:47.334" v="33" actId="13926"/>
        <pc:sldMkLst>
          <pc:docMk/>
          <pc:sldMk cId="782103285" sldId="445"/>
        </pc:sldMkLst>
        <pc:spChg chg="mod">
          <ac:chgData name="Kluck, Heather N. DPI" userId="49c9c849-e701-4282-97f9-748db02da226" providerId="ADAL" clId="{3B193487-6B79-425D-BE15-739E20E07D31}" dt="2024-02-26T13:42:47.334" v="33" actId="13926"/>
          <ac:spMkLst>
            <pc:docMk/>
            <pc:sldMk cId="782103285" sldId="445"/>
            <ac:spMk id="3" creationId="{0FA80718-0151-FD7E-8414-8CF0F44035A5}"/>
          </ac:spMkLst>
        </pc:spChg>
      </pc:sldChg>
      <pc:sldChg chg="modNotesTx">
        <pc:chgData name="Kluck, Heather N. DPI" userId="49c9c849-e701-4282-97f9-748db02da226" providerId="ADAL" clId="{3B193487-6B79-425D-BE15-739E20E07D31}" dt="2024-02-26T13:32:09.326" v="11" actId="6549"/>
        <pc:sldMkLst>
          <pc:docMk/>
          <pc:sldMk cId="221427648" sldId="446"/>
        </pc:sldMkLst>
      </pc:sldChg>
    </pc:docChg>
  </pc:docChgLst>
</pc:chgInfo>
</file>

<file path=ppt/comments/modernComment_1BB_59553EE6.xml><?xml version="1.0" encoding="utf-8"?>
<p188:cmLst xmlns:a="http://schemas.openxmlformats.org/drawingml/2006/main" xmlns:r="http://schemas.openxmlformats.org/officeDocument/2006/relationships" xmlns:p188="http://schemas.microsoft.com/office/powerpoint/2018/8/main">
  <p188:cm id="{AF75F097-E27D-47D9-8D2A-936133E86F6C}" authorId="{5BCF7BE0-2A56-7888-18CC-77B30C5AC580}" created="2023-12-27T22:18:28.439">
    <ac:txMkLst xmlns:ac="http://schemas.microsoft.com/office/drawing/2013/main/command">
      <pc:docMk xmlns:pc="http://schemas.microsoft.com/office/powerpoint/2013/main/command"/>
      <pc:sldMk xmlns:pc="http://schemas.microsoft.com/office/powerpoint/2013/main/command" cId="1498758886" sldId="443"/>
      <ac:spMk id="2" creationId="{D4DE57BE-1BA4-566F-E7C3-081AB8B1FEBB}"/>
      <ac:txMk cp="0" len="32">
        <ac:context len="33" hash="857040636"/>
      </ac:txMk>
    </ac:txMkLst>
    <p188:pos x="8053137" y="376989"/>
    <p188:txBody>
      <a:bodyPr/>
      <a:lstStyle/>
      <a:p>
        <a:r>
          <a:rPr lang="en-US"/>
          <a:t>Audrey...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pidynamicsprd.powerappsportals.com/new-vendor-applicat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10</a:t>
            </a:fld>
            <a:endParaRPr lang="en-US"/>
          </a:p>
        </p:txBody>
      </p:sp>
    </p:spTree>
    <p:extLst>
      <p:ext uri="{BB962C8B-B14F-4D97-AF65-F5344CB8AC3E}">
        <p14:creationId xmlns:p14="http://schemas.microsoft.com/office/powerpoint/2010/main" val="387265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11</a:t>
            </a:fld>
            <a:endParaRPr lang="en-US"/>
          </a:p>
        </p:txBody>
      </p:sp>
    </p:spTree>
    <p:extLst>
      <p:ext uri="{BB962C8B-B14F-4D97-AF65-F5344CB8AC3E}">
        <p14:creationId xmlns:p14="http://schemas.microsoft.com/office/powerpoint/2010/main" val="412692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12</a:t>
            </a:fld>
            <a:endParaRPr lang="en-US"/>
          </a:p>
        </p:txBody>
      </p:sp>
    </p:spTree>
    <p:extLst>
      <p:ext uri="{BB962C8B-B14F-4D97-AF65-F5344CB8AC3E}">
        <p14:creationId xmlns:p14="http://schemas.microsoft.com/office/powerpoint/2010/main" val="58664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13</a:t>
            </a:fld>
            <a:endParaRPr lang="en-US"/>
          </a:p>
        </p:txBody>
      </p:sp>
    </p:spTree>
    <p:extLst>
      <p:ext uri="{BB962C8B-B14F-4D97-AF65-F5344CB8AC3E}">
        <p14:creationId xmlns:p14="http://schemas.microsoft.com/office/powerpoint/2010/main" val="2235166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14</a:t>
            </a:fld>
            <a:endParaRPr lang="en-US"/>
          </a:p>
        </p:txBody>
      </p:sp>
    </p:spTree>
    <p:extLst>
      <p:ext uri="{BB962C8B-B14F-4D97-AF65-F5344CB8AC3E}">
        <p14:creationId xmlns:p14="http://schemas.microsoft.com/office/powerpoint/2010/main" val="2106764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15</a:t>
            </a:fld>
            <a:endParaRPr lang="en-US"/>
          </a:p>
        </p:txBody>
      </p:sp>
    </p:spTree>
    <p:extLst>
      <p:ext uri="{BB962C8B-B14F-4D97-AF65-F5344CB8AC3E}">
        <p14:creationId xmlns:p14="http://schemas.microsoft.com/office/powerpoint/2010/main" val="3991487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16</a:t>
            </a:fld>
            <a:endParaRPr lang="en-US"/>
          </a:p>
        </p:txBody>
      </p:sp>
    </p:spTree>
    <p:extLst>
      <p:ext uri="{BB962C8B-B14F-4D97-AF65-F5344CB8AC3E}">
        <p14:creationId xmlns:p14="http://schemas.microsoft.com/office/powerpoint/2010/main" val="87360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Lato"/>
                <a:ea typeface="Lato"/>
                <a:cs typeface="Lato"/>
                <a:sym typeface="Webdings" panose="05030102010509060703" pitchFamily="18" charset="2"/>
              </a:rPr>
              <a:t>Still not seeing any API transactions? Contact your vendor.</a:t>
            </a:r>
            <a:endParaRPr lang="en-US" sz="1200" b="0" dirty="0">
              <a:latin typeface="Lato"/>
              <a:ea typeface="Lato"/>
              <a:cs typeface="Lato"/>
            </a:endParaRP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17</a:t>
            </a:fld>
            <a:endParaRPr lang="en-US"/>
          </a:p>
        </p:txBody>
      </p:sp>
    </p:spTree>
    <p:extLst>
      <p:ext uri="{BB962C8B-B14F-4D97-AF65-F5344CB8AC3E}">
        <p14:creationId xmlns:p14="http://schemas.microsoft.com/office/powerpoint/2010/main" val="2894614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Lato" panose="020F0502020204030203" pitchFamily="34" charset="0"/>
              </a:rPr>
              <a:t>If not on the list, the </a:t>
            </a:r>
            <a:r>
              <a:rPr lang="en-US" sz="1200" b="0" i="0" u="none" strike="noStrike" dirty="0">
                <a:solidFill>
                  <a:srgbClr val="2D2D86"/>
                </a:solidFill>
                <a:effectLst/>
                <a:latin typeface="Lato" panose="020F0502020204030203" pitchFamily="34" charset="0"/>
                <a:hlinkClick r:id="rId3"/>
              </a:rPr>
              <a:t>New Vendor Application</a:t>
            </a:r>
            <a:r>
              <a:rPr lang="en-US" sz="1200" b="0" i="0" dirty="0">
                <a:solidFill>
                  <a:srgbClr val="292F33"/>
                </a:solidFill>
                <a:effectLst/>
                <a:latin typeface="Lato" panose="020F0502020204030203" pitchFamily="34" charset="0"/>
              </a:rPr>
              <a:t> should be submitted between July 1st and October 31st to be considered for the next school year.</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19</a:t>
            </a:fld>
            <a:endParaRPr lang="en-US"/>
          </a:p>
        </p:txBody>
      </p:sp>
    </p:spTree>
    <p:extLst>
      <p:ext uri="{BB962C8B-B14F-4D97-AF65-F5344CB8AC3E}">
        <p14:creationId xmlns:p14="http://schemas.microsoft.com/office/powerpoint/2010/main" val="1517521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20</a:t>
            </a:fld>
            <a:endParaRPr lang="en-US"/>
          </a:p>
        </p:txBody>
      </p:sp>
    </p:spTree>
    <p:extLst>
      <p:ext uri="{BB962C8B-B14F-4D97-AF65-F5344CB8AC3E}">
        <p14:creationId xmlns:p14="http://schemas.microsoft.com/office/powerpoint/2010/main" val="261472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2342262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21</a:t>
            </a:fld>
            <a:endParaRPr lang="en-US"/>
          </a:p>
        </p:txBody>
      </p:sp>
    </p:spTree>
    <p:extLst>
      <p:ext uri="{BB962C8B-B14F-4D97-AF65-F5344CB8AC3E}">
        <p14:creationId xmlns:p14="http://schemas.microsoft.com/office/powerpoint/2010/main" val="3931206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22</a:t>
            </a:fld>
            <a:endParaRPr lang="en-US"/>
          </a:p>
        </p:txBody>
      </p:sp>
    </p:spTree>
    <p:extLst>
      <p:ext uri="{BB962C8B-B14F-4D97-AF65-F5344CB8AC3E}">
        <p14:creationId xmlns:p14="http://schemas.microsoft.com/office/powerpoint/2010/main" val="3219861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28</a:t>
            </a:fld>
            <a:endParaRPr lang="en-US"/>
          </a:p>
        </p:txBody>
      </p:sp>
    </p:spTree>
    <p:extLst>
      <p:ext uri="{BB962C8B-B14F-4D97-AF65-F5344CB8AC3E}">
        <p14:creationId xmlns:p14="http://schemas.microsoft.com/office/powerpoint/2010/main" val="51200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a:t>
            </a:fld>
            <a:endParaRPr lang="en-US"/>
          </a:p>
        </p:txBody>
      </p:sp>
    </p:spTree>
    <p:extLst>
      <p:ext uri="{BB962C8B-B14F-4D97-AF65-F5344CB8AC3E}">
        <p14:creationId xmlns:p14="http://schemas.microsoft.com/office/powerpoint/2010/main" val="3727788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lnSpc>
                <a:spcPct val="100000"/>
              </a:lnSpc>
              <a:spcAft>
                <a:spcPts val="0"/>
              </a:spcAft>
              <a:buNone/>
            </a:pPr>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a:t>
            </a:fld>
            <a:endParaRPr lang="en-US"/>
          </a:p>
        </p:txBody>
      </p:sp>
    </p:spTree>
    <p:extLst>
      <p:ext uri="{BB962C8B-B14F-4D97-AF65-F5344CB8AC3E}">
        <p14:creationId xmlns:p14="http://schemas.microsoft.com/office/powerpoint/2010/main" val="1848536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a:t>
            </a:fld>
            <a:endParaRPr lang="en-US"/>
          </a:p>
        </p:txBody>
      </p:sp>
    </p:spTree>
    <p:extLst>
      <p:ext uri="{BB962C8B-B14F-4D97-AF65-F5344CB8AC3E}">
        <p14:creationId xmlns:p14="http://schemas.microsoft.com/office/powerpoint/2010/main" val="250116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a:t>
            </a:fld>
            <a:endParaRPr lang="en-US"/>
          </a:p>
        </p:txBody>
      </p:sp>
    </p:spTree>
    <p:extLst>
      <p:ext uri="{BB962C8B-B14F-4D97-AF65-F5344CB8AC3E}">
        <p14:creationId xmlns:p14="http://schemas.microsoft.com/office/powerpoint/2010/main" val="68512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6A48BE71-7C99-F442-BF14-4D98A0E36D27}" type="slidenum">
              <a:rPr lang="en-US" smtClean="0"/>
              <a:t>7</a:t>
            </a:fld>
            <a:endParaRPr lang="en-US"/>
          </a:p>
        </p:txBody>
      </p:sp>
    </p:spTree>
    <p:extLst>
      <p:ext uri="{BB962C8B-B14F-4D97-AF65-F5344CB8AC3E}">
        <p14:creationId xmlns:p14="http://schemas.microsoft.com/office/powerpoint/2010/main" val="204129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c03f76694_1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5c03f76694_1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1200"/>
              </a:spcBef>
              <a:spcAft>
                <a:spcPts val="0"/>
              </a:spcAft>
            </a:pPr>
            <a:endParaRPr lang="en-US" dirty="0"/>
          </a:p>
        </p:txBody>
      </p:sp>
    </p:spTree>
    <p:extLst>
      <p:ext uri="{BB962C8B-B14F-4D97-AF65-F5344CB8AC3E}">
        <p14:creationId xmlns:p14="http://schemas.microsoft.com/office/powerpoint/2010/main" val="2305494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9</a:t>
            </a:fld>
            <a:endParaRPr lang="en-US"/>
          </a:p>
        </p:txBody>
      </p:sp>
    </p:spTree>
    <p:extLst>
      <p:ext uri="{BB962C8B-B14F-4D97-AF65-F5344CB8AC3E}">
        <p14:creationId xmlns:p14="http://schemas.microsoft.com/office/powerpoint/2010/main" val="2977397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4206054823"/>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with image">
  <p:cSld name="1_Text with image">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l="13" t="7102" b="33200"/>
          <a:stretch/>
        </p:blipFill>
        <p:spPr>
          <a:xfrm>
            <a:off x="-10372" y="3700846"/>
            <a:ext cx="9161687" cy="1445102"/>
          </a:xfrm>
          <a:prstGeom prst="rect">
            <a:avLst/>
          </a:prstGeom>
          <a:noFill/>
          <a:ln>
            <a:noFill/>
          </a:ln>
        </p:spPr>
      </p:pic>
      <p:sp>
        <p:nvSpPr>
          <p:cNvPr id="25" name="Google Shape;25;p4"/>
          <p:cNvSpPr txBox="1">
            <a:spLocks noGrp="1"/>
          </p:cNvSpPr>
          <p:nvPr>
            <p:ph type="body" idx="1"/>
          </p:nvPr>
        </p:nvSpPr>
        <p:spPr>
          <a:xfrm>
            <a:off x="0" y="0"/>
            <a:ext cx="9144000" cy="921657"/>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body" idx="2"/>
          </p:nvPr>
        </p:nvSpPr>
        <p:spPr>
          <a:xfrm>
            <a:off x="942822" y="1277258"/>
            <a:ext cx="3993459" cy="2329521"/>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27" name="Google Shape;27;p4"/>
          <p:cNvSpPr>
            <a:spLocks noGrp="1"/>
          </p:cNvSpPr>
          <p:nvPr>
            <p:ph type="pic" idx="3"/>
          </p:nvPr>
        </p:nvSpPr>
        <p:spPr>
          <a:xfrm>
            <a:off x="5262429" y="1291773"/>
            <a:ext cx="3420446" cy="3090606"/>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8" name="Google Shape;28;p4" descr="circle-logo-word-cover-color.png"/>
          <p:cNvPicPr preferRelativeResize="0"/>
          <p:nvPr/>
        </p:nvPicPr>
        <p:blipFill rotWithShape="1">
          <a:blip r:embed="rId3">
            <a:alphaModFix/>
          </a:blip>
          <a:srcRect/>
          <a:stretch/>
        </p:blipFill>
        <p:spPr>
          <a:xfrm>
            <a:off x="8389122" y="4458624"/>
            <a:ext cx="594043" cy="601574"/>
          </a:xfrm>
          <a:prstGeom prst="rect">
            <a:avLst/>
          </a:prstGeom>
          <a:noFill/>
          <a:ln>
            <a:noFill/>
          </a:ln>
        </p:spPr>
      </p:pic>
    </p:spTree>
    <p:extLst>
      <p:ext uri="{BB962C8B-B14F-4D97-AF65-F5344CB8AC3E}">
        <p14:creationId xmlns:p14="http://schemas.microsoft.com/office/powerpoint/2010/main" val="1035292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
        <p:nvSpPr>
          <p:cNvPr id="19" name="Google Shape;19;p3"/>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0" name="Google Shape;20;p3"/>
          <p:cNvSpPr txBox="1">
            <a:spLocks noGrp="1"/>
          </p:cNvSpPr>
          <p:nvPr>
            <p:ph type="body" idx="1"/>
          </p:nvPr>
        </p:nvSpPr>
        <p:spPr>
          <a:xfrm>
            <a:off x="0" y="0"/>
            <a:ext cx="9144000" cy="921657"/>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2"/>
          </p:nvPr>
        </p:nvSpPr>
        <p:spPr>
          <a:xfrm>
            <a:off x="2052028" y="1197429"/>
            <a:ext cx="5046877" cy="2512779"/>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pic>
        <p:nvPicPr>
          <p:cNvPr id="22" name="Google Shape;22;p3" descr="circle-logo-word-cover-color.png"/>
          <p:cNvPicPr preferRelativeResize="0"/>
          <p:nvPr/>
        </p:nvPicPr>
        <p:blipFill rotWithShape="1">
          <a:blip r:embed="rId3">
            <a:alphaModFix/>
          </a:blip>
          <a:srcRect/>
          <a:stretch/>
        </p:blipFill>
        <p:spPr>
          <a:xfrm>
            <a:off x="8389122" y="4458624"/>
            <a:ext cx="594043" cy="601574"/>
          </a:xfrm>
          <a:prstGeom prst="rect">
            <a:avLst/>
          </a:prstGeom>
          <a:noFill/>
          <a:ln>
            <a:noFill/>
          </a:ln>
        </p:spPr>
      </p:pic>
    </p:spTree>
    <p:extLst>
      <p:ext uri="{BB962C8B-B14F-4D97-AF65-F5344CB8AC3E}">
        <p14:creationId xmlns:p14="http://schemas.microsoft.com/office/powerpoint/2010/main" val="215862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r>
              <a:rPr lang="en-US"/>
              <a:t>Click to edit Master text styles</a:t>
            </a:r>
          </a:p>
        </p:txBody>
      </p:sp>
      <p:pic>
        <p:nvPicPr>
          <p:cNvPr id="7" name="Picture 6">
            <a:extLst>
              <a:ext uri="{FF2B5EF4-FFF2-40B4-BE49-F238E27FC236}">
                <a16:creationId xmlns:a16="http://schemas.microsoft.com/office/drawing/2014/main" id="{5B453D93-4F80-B84A-8B5D-CAB306469B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r>
              <a:rPr lang="en-US"/>
              <a:t>Click icon to add media</a:t>
            </a:r>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r>
              <a:rPr lang="en-US"/>
              <a:t>Click to edit Master text styles</a:t>
            </a:r>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a:t>Insert picture here</a:t>
            </a:r>
          </a:p>
        </p:txBody>
      </p:sp>
      <p:pic>
        <p:nvPicPr>
          <p:cNvPr id="7" name="Picture 6">
            <a:extLst>
              <a:ext uri="{FF2B5EF4-FFF2-40B4-BE49-F238E27FC236}">
                <a16:creationId xmlns:a16="http://schemas.microsoft.com/office/drawing/2014/main" id="{705C06BE-4E8C-9841-A2B3-08C56E497E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275035337"/>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nly">
  <p:cSld name="1_Text only">
    <p:spTree>
      <p:nvGrpSpPr>
        <p:cNvPr id="1" name="Shape 17"/>
        <p:cNvGrpSpPr/>
        <p:nvPr/>
      </p:nvGrpSpPr>
      <p:grpSpPr>
        <a:xfrm>
          <a:off x="0" y="0"/>
          <a:ext cx="0" cy="0"/>
          <a:chOff x="0" y="0"/>
          <a:chExt cx="0" cy="0"/>
        </a:xfrm>
      </p:grpSpPr>
      <p:sp>
        <p:nvSpPr>
          <p:cNvPr id="18" name="Google Shape;18;p19"/>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9" name="Google Shape;19;p19"/>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19"/>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1241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33628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042012" y="1304873"/>
            <a:ext cx="5045075" cy="2530475"/>
          </a:xfrm>
        </p:spPr>
        <p:txBody>
          <a:bodyPr/>
          <a:lstStyle/>
          <a:p>
            <a:r>
              <a:rPr lang="en-US"/>
              <a:t>Click icon to add media</a:t>
            </a:r>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263888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r>
              <a:rPr lang="en-US"/>
              <a:t>Click to edit Master text styles</a:t>
            </a:r>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a:t>Insert picture here</a:t>
            </a:r>
          </a:p>
        </p:txBody>
      </p:sp>
      <p:pic>
        <p:nvPicPr>
          <p:cNvPr id="7" name="Picture 6">
            <a:extLst>
              <a:ext uri="{FF2B5EF4-FFF2-40B4-BE49-F238E27FC236}">
                <a16:creationId xmlns:a16="http://schemas.microsoft.com/office/drawing/2014/main" id="{705C06BE-4E8C-9841-A2B3-08C56E497E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2902808859"/>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6" r:id="rId4"/>
    <p:sldLayoutId id="2147483698" r:id="rId5"/>
    <p:sldLayoutId id="2147483699" r:id="rId6"/>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22539588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hyperlink" Target="https://dpi.wi.gov/wisedata/help/request."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1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20.xml"/><Relationship Id="rId5" Type="http://schemas.openxmlformats.org/officeDocument/2006/relationships/hyperlink" Target="https://dpi.wi.gov/wisedata/schools/sis-conversion" TargetMode="External"/><Relationship Id="rId4" Type="http://schemas.openxmlformats.org/officeDocument/2006/relationships/hyperlink" Target="https://dpi.wi.gov/wisedata/schools/vendor-lis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23.xml"/><Relationship Id="rId4" Type="http://schemas.openxmlformats.org/officeDocument/2006/relationships/hyperlink" Target="https://dpi.wi.gov/sites/default/files/imce/wisedata/ed-fi_alliance_-_released_model_rfp_-_rev_8-29-17.pdf" TargetMode="External"/></Relationships>
</file>

<file path=ppt/slides/_rels/slide23.xml.rels><?xml version="1.0" encoding="UTF-8" standalone="yes"?>
<Relationships xmlns="http://schemas.openxmlformats.org/package/2006/relationships"><Relationship Id="rId3" Type="http://schemas.microsoft.com/office/2018/10/relationships/comments" Target="../comments/modernComment_1BB_59553EE6.xml"/><Relationship Id="rId2" Type="http://schemas.openxmlformats.org/officeDocument/2006/relationships/slideLayout" Target="../slideLayouts/slideLayout11.xml"/><Relationship Id="rId1" Type="http://schemas.openxmlformats.org/officeDocument/2006/relationships/tags" Target="../tags/tag24.xml"/><Relationship Id="rId4" Type="http://schemas.openxmlformats.org/officeDocument/2006/relationships/hyperlink" Target="https://dpi.wi.gov/wisedata/help/reques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9.xml"/><Relationship Id="rId1" Type="http://schemas.openxmlformats.org/officeDocument/2006/relationships/tags" Target="../tags/tag27.xml"/><Relationship Id="rId5" Type="http://schemas.openxmlformats.org/officeDocument/2006/relationships/image" Target="../media/image23.sv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s://dpi.wi.gov/wisedata/schools/vendor-list" TargetMode="External"/><Relationship Id="rId7"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28.xml"/><Relationship Id="rId6" Type="http://schemas.openxmlformats.org/officeDocument/2006/relationships/hyperlink" Target="https://dpi.wi.gov/wisedata/schools/sis-conversion" TargetMode="External"/><Relationship Id="rId5" Type="http://schemas.openxmlformats.org/officeDocument/2006/relationships/hyperlink" Target="https://docs.google.com/document/d/1tAGFWjoEUzEQ91TIt1PraFbps0E4D16nZC3NfudJUsk/edit?usp=sharing" TargetMode="External"/><Relationship Id="rId4" Type="http://schemas.openxmlformats.org/officeDocument/2006/relationships/hyperlink" Target="https://dpi.wi.gov/wise/wisehome-info#Request%20Access"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dpi.wi.gov/wisedata/help/mini-tutorials/edcred#:~:text=Adding%20a%20Vendor%20Subscription" TargetMode="External"/><Relationship Id="rId5" Type="http://schemas.openxmlformats.org/officeDocument/2006/relationships/image" Target="../media/image7.png"/><Relationship Id="rId4" Type="http://schemas.openxmlformats.org/officeDocument/2006/relationships/hyperlink" Target="https://www.youtube.com/watch?v=s7wmiS2mSXY"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hyperlink" Target="https://dpi.wi.gov/wise/wisehome-info#Request%20Access" TargetMode="External"/><Relationship Id="rId4" Type="http://schemas.openxmlformats.org/officeDocument/2006/relationships/hyperlink" Target="https://dpi.wi.gov/wisedata/help/mini-tutorials/edcred"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hyperlink" Target="http://dpi.wi.gov/"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dirty="0"/>
              <a:t>Title Slide</a:t>
            </a:r>
          </a:p>
        </p:txBody>
      </p:sp>
      <p:sp>
        <p:nvSpPr>
          <p:cNvPr id="2" name="Text Placeholder 1"/>
          <p:cNvSpPr>
            <a:spLocks noGrp="1"/>
          </p:cNvSpPr>
          <p:nvPr>
            <p:ph type="body" sz="quarter" idx="10"/>
          </p:nvPr>
        </p:nvSpPr>
        <p:spPr>
          <a:xfrm>
            <a:off x="856648" y="1321562"/>
            <a:ext cx="7652085" cy="1351396"/>
          </a:xfrm>
        </p:spPr>
        <p:txBody>
          <a:bodyPr>
            <a:normAutofit fontScale="92500"/>
          </a:bodyPr>
          <a:lstStyle/>
          <a:p>
            <a:pPr algn="ctr">
              <a:lnSpc>
                <a:spcPct val="100000"/>
              </a:lnSpc>
            </a:pPr>
            <a:r>
              <a:rPr lang="en-US" sz="4000" dirty="0"/>
              <a:t>Ed-Fi Credential: </a:t>
            </a:r>
            <a:br>
              <a:rPr lang="en-US" sz="4000" dirty="0"/>
            </a:br>
            <a:r>
              <a:rPr lang="en-US" sz="4000" b="0" dirty="0">
                <a:latin typeface="Lato" panose="020F0502020204030203" pitchFamily="34" charset="0"/>
              </a:rPr>
              <a:t>It’s your data - you control the flow.</a:t>
            </a:r>
          </a:p>
        </p:txBody>
      </p:sp>
      <p:sp>
        <p:nvSpPr>
          <p:cNvPr id="3" name="Text Placeholder 2"/>
          <p:cNvSpPr>
            <a:spLocks noGrp="1"/>
          </p:cNvSpPr>
          <p:nvPr>
            <p:ph type="body" sz="quarter" idx="11"/>
          </p:nvPr>
        </p:nvSpPr>
        <p:spPr>
          <a:xfrm>
            <a:off x="6195462" y="3295933"/>
            <a:ext cx="2440538" cy="1068417"/>
          </a:xfrm>
        </p:spPr>
        <p:txBody>
          <a:bodyPr>
            <a:noAutofit/>
          </a:bodyPr>
          <a:lstStyle/>
          <a:p>
            <a:pPr>
              <a:spcAft>
                <a:spcPts val="0"/>
              </a:spcAft>
            </a:pPr>
            <a:r>
              <a:rPr lang="en-US" sz="1318" dirty="0"/>
              <a:t>Heather Kluck</a:t>
            </a:r>
          </a:p>
          <a:p>
            <a:pPr>
              <a:spcAft>
                <a:spcPts val="0"/>
              </a:spcAft>
            </a:pPr>
            <a:r>
              <a:rPr lang="en-US" sz="1318" b="0" dirty="0"/>
              <a:t>Vendor Relationship Manager</a:t>
            </a:r>
          </a:p>
          <a:p>
            <a:pPr>
              <a:spcAft>
                <a:spcPts val="0"/>
              </a:spcAft>
            </a:pPr>
            <a:endParaRPr lang="en-US" sz="1318" b="0" dirty="0"/>
          </a:p>
          <a:p>
            <a:pPr>
              <a:spcAft>
                <a:spcPts val="0"/>
              </a:spcAft>
            </a:pPr>
            <a:r>
              <a:rPr lang="en-US" sz="1318" b="0" dirty="0"/>
              <a:t>March 2024</a:t>
            </a:r>
          </a:p>
        </p:txBody>
      </p:sp>
    </p:spTree>
    <p:custDataLst>
      <p:tags r:id="rId1"/>
    </p:custDataLst>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Create Vendor Subscription </a:t>
            </a:r>
            <a:r>
              <a:rPr kumimoji="0" lang="en-US" sz="1600" b="1" i="1"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(2 of 3)</a:t>
            </a:r>
            <a:endParaRPr kumimoji="0" lang="en-US" sz="1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p:cNvSpPr>
            <a:spLocks noGrp="1"/>
          </p:cNvSpPr>
          <p:nvPr>
            <p:ph type="body" sz="quarter" idx="14"/>
          </p:nvPr>
        </p:nvSpPr>
        <p:spPr>
          <a:xfrm>
            <a:off x="737937" y="1244419"/>
            <a:ext cx="5590674" cy="2762096"/>
          </a:xfrm>
        </p:spPr>
        <p:txBody>
          <a:bodyPr>
            <a:normAutofit/>
          </a:bodyPr>
          <a:lstStyle/>
          <a:p>
            <a:pPr marL="164592" indent="-164592" rtl="0" fontAlgn="base">
              <a:spcBef>
                <a:spcPts val="0"/>
              </a:spcBef>
              <a:spcAft>
                <a:spcPts val="180"/>
              </a:spcAft>
              <a:buFont typeface="+mj-lt"/>
              <a:buAutoNum type="arabicPeriod" startAt="2"/>
            </a:pPr>
            <a:r>
              <a:rPr lang="en-US" sz="1800" i="0" u="none" strike="noStrike" dirty="0">
                <a:solidFill>
                  <a:srgbClr val="000000"/>
                </a:solidFill>
                <a:effectLst/>
              </a:rPr>
              <a:t> In the New Subscription window, fill out the below fields, and then click </a:t>
            </a:r>
            <a:r>
              <a:rPr lang="en-US" sz="1800" i="0" u="sng" dirty="0">
                <a:solidFill>
                  <a:srgbClr val="000000"/>
                </a:solidFill>
                <a:effectLst/>
              </a:rPr>
              <a:t>Save Changes.</a:t>
            </a:r>
            <a:endParaRPr lang="en-US" sz="1800" dirty="0">
              <a:effectLst/>
            </a:endParaRPr>
          </a:p>
          <a:p>
            <a:endParaRPr lang="en-US" dirty="0"/>
          </a:p>
          <a:p>
            <a:endParaRPr lang="en-US" dirty="0"/>
          </a:p>
        </p:txBody>
      </p:sp>
      <p:sp>
        <p:nvSpPr>
          <p:cNvPr id="8" name="TextBox 7">
            <a:extLst>
              <a:ext uri="{FF2B5EF4-FFF2-40B4-BE49-F238E27FC236}">
                <a16:creationId xmlns:a16="http://schemas.microsoft.com/office/drawing/2014/main" id="{78B99F6F-1F41-9FB7-0D9A-3FE31DB379B4}"/>
              </a:ext>
            </a:extLst>
          </p:cNvPr>
          <p:cNvSpPr txBox="1"/>
          <p:nvPr/>
        </p:nvSpPr>
        <p:spPr>
          <a:xfrm>
            <a:off x="1291390" y="2324601"/>
            <a:ext cx="3696101" cy="1631216"/>
          </a:xfrm>
          <a:prstGeom prst="rect">
            <a:avLst/>
          </a:prstGeom>
          <a:noFill/>
        </p:spPr>
        <p:txBody>
          <a:bodyPr wrap="square" rtlCol="0">
            <a:spAutoFit/>
          </a:bodyPr>
          <a:lstStyle/>
          <a:p>
            <a:pPr marL="164592" indent="-164592" fontAlgn="base">
              <a:spcBef>
                <a:spcPts val="1600"/>
              </a:spcBef>
              <a:spcAft>
                <a:spcPts val="180"/>
              </a:spcAft>
              <a:buFont typeface="Arial" panose="020B0604020202020204" pitchFamily="34" charset="0"/>
              <a:buChar char="•"/>
            </a:pPr>
            <a:r>
              <a:rPr lang="en-US" sz="1800" b="1" i="0" u="none" strike="noStrike" dirty="0">
                <a:solidFill>
                  <a:srgbClr val="000000"/>
                </a:solidFill>
                <a:effectLst/>
              </a:rPr>
              <a:t>Vendor Name </a:t>
            </a:r>
            <a:br>
              <a:rPr lang="en-US" sz="1800" b="1" i="0" u="none" strike="noStrike" dirty="0">
                <a:solidFill>
                  <a:srgbClr val="000000"/>
                </a:solidFill>
                <a:effectLst/>
              </a:rPr>
            </a:br>
            <a:r>
              <a:rPr lang="en-US" sz="1800" b="1" i="0" u="none" strike="noStrike" dirty="0">
                <a:solidFill>
                  <a:srgbClr val="000000"/>
                </a:solidFill>
                <a:effectLst/>
              </a:rPr>
              <a:t>(Select from the drop-down list) </a:t>
            </a:r>
          </a:p>
          <a:p>
            <a:pPr marL="164592" indent="-164592" fontAlgn="base">
              <a:spcBef>
                <a:spcPts val="400"/>
              </a:spcBef>
              <a:spcAft>
                <a:spcPts val="180"/>
              </a:spcAft>
              <a:buFont typeface="Arial" panose="020B0604020202020204" pitchFamily="34" charset="0"/>
              <a:buChar char="•"/>
            </a:pPr>
            <a:r>
              <a:rPr lang="en-US" sz="1800" b="1" i="0" u="none" strike="noStrike" dirty="0">
                <a:solidFill>
                  <a:srgbClr val="000000"/>
                </a:solidFill>
                <a:effectLst/>
              </a:rPr>
              <a:t>Resource Access </a:t>
            </a:r>
            <a:br>
              <a:rPr lang="en-US" sz="1800" b="1" i="0" u="none" strike="noStrike" dirty="0">
                <a:solidFill>
                  <a:srgbClr val="000000"/>
                </a:solidFill>
                <a:effectLst/>
              </a:rPr>
            </a:br>
            <a:r>
              <a:rPr lang="en-US" sz="1800" b="1" i="0" u="none" strike="noStrike" dirty="0">
                <a:solidFill>
                  <a:srgbClr val="000000"/>
                </a:solidFill>
                <a:effectLst/>
              </a:rPr>
              <a:t>(Select ‘</a:t>
            </a:r>
            <a:r>
              <a:rPr lang="en-US" sz="1800" b="1" i="1" u="none" strike="noStrike" dirty="0">
                <a:solidFill>
                  <a:srgbClr val="000000"/>
                </a:solidFill>
                <a:effectLst/>
              </a:rPr>
              <a:t>Write on all student data</a:t>
            </a:r>
            <a:r>
              <a:rPr lang="en-US" sz="1800" b="1" i="0" u="none" strike="noStrike" dirty="0">
                <a:solidFill>
                  <a:srgbClr val="000000"/>
                </a:solidFill>
                <a:effectLst/>
              </a:rPr>
              <a:t>’) </a:t>
            </a:r>
          </a:p>
          <a:p>
            <a:pPr marL="164592" indent="-164592" fontAlgn="base">
              <a:spcBef>
                <a:spcPts val="400"/>
              </a:spcBef>
              <a:spcAft>
                <a:spcPts val="180"/>
              </a:spcAft>
              <a:buFont typeface="Arial" panose="020B0604020202020204" pitchFamily="34" charset="0"/>
              <a:buChar char="•"/>
            </a:pPr>
            <a:r>
              <a:rPr lang="en-US" sz="1800" b="1" i="0" u="none" strike="noStrike" dirty="0">
                <a:solidFill>
                  <a:srgbClr val="000000"/>
                </a:solidFill>
                <a:effectLst/>
              </a:rPr>
              <a:t>Click </a:t>
            </a:r>
            <a:r>
              <a:rPr lang="en-US" sz="1800" b="1" i="0" u="sng" strike="noStrike" dirty="0">
                <a:solidFill>
                  <a:srgbClr val="000000"/>
                </a:solidFill>
                <a:effectLst/>
              </a:rPr>
              <a:t>Save Changes</a:t>
            </a:r>
            <a:endParaRPr lang="en-US" sz="1800" b="1" i="0" u="none" strike="noStrike" dirty="0">
              <a:solidFill>
                <a:srgbClr val="000000"/>
              </a:solidFill>
              <a:effectLst/>
            </a:endParaRPr>
          </a:p>
        </p:txBody>
      </p:sp>
      <p:pic>
        <p:nvPicPr>
          <p:cNvPr id="1026" name="Picture 2" descr="The &quot;New Subscription&quot; dialog box. Update then click &quot;Save Changes&quot;.">
            <a:extLst>
              <a:ext uri="{FF2B5EF4-FFF2-40B4-BE49-F238E27FC236}">
                <a16:creationId xmlns:a16="http://schemas.microsoft.com/office/drawing/2014/main" id="{4AD586E7-A324-9C32-7A8C-AA2280A59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832" y="1694954"/>
            <a:ext cx="3611248" cy="341618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FB4EACC4-591E-C45E-6705-89079045EB69}"/>
              </a:ext>
              <a:ext uri="{C183D7F6-B498-43B3-948B-1728B52AA6E4}">
                <adec:decorative xmlns:adec="http://schemas.microsoft.com/office/drawing/2017/decorative" val="1"/>
              </a:ext>
            </a:extLst>
          </p:cNvPr>
          <p:cNvSpPr/>
          <p:nvPr/>
        </p:nvSpPr>
        <p:spPr>
          <a:xfrm>
            <a:off x="5293895" y="2077453"/>
            <a:ext cx="3112168" cy="494297"/>
          </a:xfrm>
          <a:prstGeom prst="roundRect">
            <a:avLst/>
          </a:prstGeom>
          <a:noFill/>
          <a:ln w="28575">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4E1AFEF-74F8-DB9B-7175-C69CF8D170EE}"/>
              </a:ext>
              <a:ext uri="{C183D7F6-B498-43B3-948B-1728B52AA6E4}">
                <adec:decorative xmlns:adec="http://schemas.microsoft.com/office/drawing/2017/decorative" val="1"/>
              </a:ext>
            </a:extLst>
          </p:cNvPr>
          <p:cNvSpPr/>
          <p:nvPr/>
        </p:nvSpPr>
        <p:spPr>
          <a:xfrm>
            <a:off x="7852610" y="4828674"/>
            <a:ext cx="697831" cy="266426"/>
          </a:xfrm>
          <a:prstGeom prst="roundRect">
            <a:avLst/>
          </a:prstGeom>
          <a:noFill/>
          <a:ln w="38100">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8081BB5-C987-C916-8023-3F0C83A2AC0C}"/>
              </a:ext>
              <a:ext uri="{C183D7F6-B498-43B3-948B-1728B52AA6E4}">
                <adec:decorative xmlns:adec="http://schemas.microsoft.com/office/drawing/2017/decorative" val="1"/>
              </a:ext>
            </a:extLst>
          </p:cNvPr>
          <p:cNvCxnSpPr>
            <a:cxnSpLocks/>
          </p:cNvCxnSpPr>
          <p:nvPr/>
        </p:nvCxnSpPr>
        <p:spPr>
          <a:xfrm flipV="1">
            <a:off x="4572000" y="2544864"/>
            <a:ext cx="721895" cy="165386"/>
          </a:xfrm>
          <a:prstGeom prst="straightConnector1">
            <a:avLst/>
          </a:prstGeom>
          <a:ln w="38100">
            <a:solidFill>
              <a:srgbClr val="0066CC"/>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DDF79D9-4198-0A6A-AEF1-33A29A3BE021}"/>
              </a:ext>
              <a:ext uri="{C183D7F6-B498-43B3-948B-1728B52AA6E4}">
                <adec:decorative xmlns:adec="http://schemas.microsoft.com/office/drawing/2017/decorative" val="1"/>
              </a:ext>
            </a:extLst>
          </p:cNvPr>
          <p:cNvCxnSpPr>
            <a:cxnSpLocks/>
          </p:cNvCxnSpPr>
          <p:nvPr/>
        </p:nvCxnSpPr>
        <p:spPr>
          <a:xfrm>
            <a:off x="3400927" y="3868016"/>
            <a:ext cx="4451683" cy="999334"/>
          </a:xfrm>
          <a:prstGeom prst="straightConnector1">
            <a:avLst/>
          </a:prstGeom>
          <a:ln w="38100">
            <a:solidFill>
              <a:srgbClr val="0066CC"/>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0698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 Image Slide" hidden="1">
            <a:extLst>
              <a:ext uri="{FF2B5EF4-FFF2-40B4-BE49-F238E27FC236}">
                <a16:creationId xmlns:a16="http://schemas.microsoft.com/office/drawing/2014/main" id="{18ABCD30-1846-D04F-A038-1AC257B6C159}"/>
              </a:ext>
            </a:extLst>
          </p:cNvPr>
          <p:cNvSpPr>
            <a:spLocks noGrp="1"/>
          </p:cNvSpPr>
          <p:nvPr>
            <p:ph type="title" idx="4294967295"/>
          </p:nvPr>
        </p:nvSpPr>
        <p:spPr/>
        <p:txBody>
          <a:bodyPr/>
          <a:lstStyle/>
          <a:p>
            <a:r>
              <a:rPr lang="en-US" sz="3600" b="1" i="0" kern="1200" dirty="0">
                <a:solidFill>
                  <a:schemeClr val="bg1"/>
                </a:solidFill>
                <a:effectLst/>
                <a:latin typeface="Lato Black" panose="020F0A02020204030203" pitchFamily="34" charset="0"/>
                <a:ea typeface="+mj-ea"/>
                <a:cs typeface="+mj-cs"/>
              </a:rPr>
              <a:t>Create Vendor Subscription </a:t>
            </a:r>
            <a:r>
              <a:rPr lang="en-US" sz="3600" b="1" i="1" kern="1200" dirty="0">
                <a:solidFill>
                  <a:schemeClr val="bg1"/>
                </a:solidFill>
                <a:effectLst/>
                <a:latin typeface="Lato Black" panose="020F0A02020204030203" pitchFamily="34" charset="0"/>
                <a:ea typeface="+mj-ea"/>
                <a:cs typeface="+mj-cs"/>
              </a:rPr>
              <a:t>(3 of 3</a:t>
            </a:r>
            <a:endParaRPr lang="en-US" dirty="0"/>
          </a:p>
        </p:txBody>
      </p:sp>
      <p:sp>
        <p:nvSpPr>
          <p:cNvPr id="2" name="Text Placeholder 1"/>
          <p:cNvSpPr>
            <a:spLocks noGrp="1"/>
          </p:cNvSpPr>
          <p:nvPr>
            <p:ph type="body" sz="quarter" idx="13"/>
          </p:nvPr>
        </p:nvSpPr>
        <p:spPr/>
        <p:txBody>
          <a:bodyPr>
            <a:normAutofit/>
          </a:bodyPr>
          <a:lstStyle/>
          <a:p>
            <a:pPr algn="ctr" rtl="0">
              <a:spcBef>
                <a:spcPts val="0"/>
              </a:spcBef>
              <a:spcAft>
                <a:spcPts val="0"/>
              </a:spcAft>
            </a:pPr>
            <a:r>
              <a:rPr lang="en-US" b="1" i="0" u="none" strike="noStrike" dirty="0">
                <a:solidFill>
                  <a:srgbClr val="FFFFFF"/>
                </a:solidFill>
                <a:effectLst/>
              </a:rPr>
              <a:t>Create Vendor Subscription </a:t>
            </a:r>
            <a:r>
              <a:rPr lang="en-US" sz="1600" b="1" i="1" u="none" strike="noStrike" dirty="0">
                <a:solidFill>
                  <a:srgbClr val="FFFFFF"/>
                </a:solidFill>
                <a:effectLst/>
              </a:rPr>
              <a:t>(3 of 3)</a:t>
            </a:r>
            <a:endParaRPr lang="en-US" sz="1600" b="0" dirty="0">
              <a:effectLst/>
            </a:endParaRPr>
          </a:p>
        </p:txBody>
      </p:sp>
      <p:sp>
        <p:nvSpPr>
          <p:cNvPr id="3" name="Text Placeholder 2"/>
          <p:cNvSpPr>
            <a:spLocks noGrp="1"/>
          </p:cNvSpPr>
          <p:nvPr>
            <p:ph type="body" sz="quarter" idx="14"/>
          </p:nvPr>
        </p:nvSpPr>
        <p:spPr>
          <a:xfrm>
            <a:off x="462013" y="921657"/>
            <a:ext cx="8219974" cy="2762096"/>
          </a:xfrm>
        </p:spPr>
        <p:txBody>
          <a:bodyPr>
            <a:normAutofit/>
          </a:bodyPr>
          <a:lstStyle/>
          <a:p>
            <a:pPr marL="164592" indent="-164592" rtl="0" fontAlgn="base">
              <a:spcBef>
                <a:spcPts val="0"/>
              </a:spcBef>
              <a:spcAft>
                <a:spcPts val="180"/>
              </a:spcAft>
              <a:buFont typeface="+mj-lt"/>
              <a:buAutoNum type="arabicPeriod" startAt="3"/>
              <a:tabLst>
                <a:tab pos="457200" algn="l"/>
              </a:tabLst>
            </a:pPr>
            <a:r>
              <a:rPr lang="en-US" sz="1800" i="0" u="none" strike="noStrike" dirty="0">
                <a:solidFill>
                  <a:srgbClr val="000000"/>
                </a:solidFill>
                <a:effectLst/>
                <a:latin typeface="Lato" panose="020F0502020204030203" pitchFamily="34" charset="0"/>
              </a:rPr>
              <a:t> Back on the Vendor Subscription page, you will see the vendor listed along with the API credentials (Key/Secret). Your</a:t>
            </a:r>
            <a:r>
              <a:rPr lang="en-US" sz="1800" i="1" u="none" strike="noStrike" dirty="0">
                <a:solidFill>
                  <a:srgbClr val="000000"/>
                </a:solidFill>
                <a:effectLst/>
                <a:latin typeface="Lato" panose="020F0502020204030203" pitchFamily="34" charset="0"/>
              </a:rPr>
              <a:t> </a:t>
            </a:r>
            <a:r>
              <a:rPr lang="en-US" sz="1800" i="0" u="none" strike="noStrike" dirty="0">
                <a:solidFill>
                  <a:srgbClr val="000000"/>
                </a:solidFill>
                <a:effectLst/>
                <a:latin typeface="Lato" panose="020F0502020204030203" pitchFamily="34" charset="0"/>
              </a:rPr>
              <a:t>Secret is stored in a hashed format once used by a vendor. </a:t>
            </a:r>
            <a:r>
              <a:rPr lang="en-US" sz="1800" dirty="0">
                <a:solidFill>
                  <a:srgbClr val="000000"/>
                </a:solidFill>
              </a:rPr>
              <a:t>Y</a:t>
            </a:r>
            <a:r>
              <a:rPr lang="en-US" sz="1800" i="0" u="none" strike="noStrike" dirty="0">
                <a:solidFill>
                  <a:srgbClr val="000000"/>
                </a:solidFill>
                <a:effectLst/>
                <a:latin typeface="Lato" panose="020F0502020204030203" pitchFamily="34" charset="0"/>
              </a:rPr>
              <a:t>our SIS and WISEdata connection is established. </a:t>
            </a:r>
            <a:endParaRPr lang="en-US" sz="1800" dirty="0"/>
          </a:p>
          <a:p>
            <a:endParaRPr lang="en-US" dirty="0"/>
          </a:p>
        </p:txBody>
      </p:sp>
      <p:pic>
        <p:nvPicPr>
          <p:cNvPr id="2050" name="Picture 2" descr="Ed-Fi Credential has a Vendor Subscription menu item with &quot;Read&quot;, &quot;Modify&quot; and &quot;Unsubscribe&quot; buttons. ">
            <a:extLst>
              <a:ext uri="{FF2B5EF4-FFF2-40B4-BE49-F238E27FC236}">
                <a16:creationId xmlns:a16="http://schemas.microsoft.com/office/drawing/2014/main" id="{E0790D19-B93E-9D03-38E1-896DF6F521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71750"/>
            <a:ext cx="9144000" cy="1241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1F06577-C825-6600-7F87-5449F53E52FA}"/>
              </a:ext>
            </a:extLst>
          </p:cNvPr>
          <p:cNvSpPr txBox="1"/>
          <p:nvPr/>
        </p:nvSpPr>
        <p:spPr>
          <a:xfrm>
            <a:off x="5161548" y="3737895"/>
            <a:ext cx="4628146" cy="1725729"/>
          </a:xfrm>
          <a:prstGeom prst="rect">
            <a:avLst/>
          </a:prstGeom>
          <a:noFill/>
        </p:spPr>
        <p:txBody>
          <a:bodyPr wrap="square">
            <a:spAutoFit/>
          </a:bodyPr>
          <a:lstStyle/>
          <a:p>
            <a:pPr marL="114300" rtl="0">
              <a:spcBef>
                <a:spcPts val="0"/>
              </a:spcBef>
              <a:spcAft>
                <a:spcPts val="1200"/>
              </a:spcAft>
            </a:pPr>
            <a:r>
              <a:rPr lang="en-US" sz="1600" b="0" i="0" u="none" strike="noStrike" dirty="0">
                <a:solidFill>
                  <a:srgbClr val="000000"/>
                </a:solidFill>
                <a:effectLst/>
                <a:latin typeface="Lato" panose="020F0502020204030203" pitchFamily="34" charset="0"/>
              </a:rPr>
              <a:t>LEAs own the management of these subscriptions (Add, Delete, Update). </a:t>
            </a:r>
            <a:br>
              <a:rPr lang="en-US" sz="1600" b="0" i="0" u="none" strike="noStrike" dirty="0">
                <a:solidFill>
                  <a:srgbClr val="000000"/>
                </a:solidFill>
                <a:effectLst/>
                <a:latin typeface="Lato" panose="020F0502020204030203" pitchFamily="34" charset="0"/>
              </a:rPr>
            </a:br>
            <a:r>
              <a:rPr lang="en-US" sz="1600" b="0" i="0" u="none" strike="noStrike" dirty="0">
                <a:solidFill>
                  <a:srgbClr val="000000"/>
                </a:solidFill>
                <a:effectLst/>
                <a:latin typeface="Lato" panose="020F0502020204030203" pitchFamily="34" charset="0"/>
              </a:rPr>
              <a:t>If you are switching vendors or ever have questions, create a </a:t>
            </a:r>
            <a:r>
              <a:rPr lang="en-US" sz="1600" b="0" i="0" u="none" strike="noStrike" dirty="0">
                <a:solidFill>
                  <a:srgbClr val="000000"/>
                </a:solidFill>
                <a:effectLst/>
                <a:latin typeface="Lato" panose="020F0502020204030203" pitchFamily="34" charset="0"/>
                <a:hlinkClick r:id="rId5"/>
              </a:rPr>
              <a:t>Help Ticket</a:t>
            </a:r>
            <a:r>
              <a:rPr lang="en-US" sz="1600" b="0" i="0" u="none" strike="noStrike" dirty="0">
                <a:solidFill>
                  <a:srgbClr val="000000"/>
                </a:solidFill>
                <a:effectLst/>
                <a:latin typeface="Lato" panose="020F0502020204030203" pitchFamily="34" charset="0"/>
              </a:rPr>
              <a:t>.</a:t>
            </a:r>
            <a:endParaRPr lang="en-US" sz="1600" b="0" dirty="0">
              <a:effectLst/>
              <a:latin typeface="Lato" panose="020F0502020204030203" pitchFamily="34" charset="0"/>
            </a:endParaRPr>
          </a:p>
          <a:p>
            <a:br>
              <a:rPr lang="en-US" dirty="0"/>
            </a:br>
            <a:endParaRPr lang="en-US" dirty="0"/>
          </a:p>
        </p:txBody>
      </p:sp>
    </p:spTree>
    <p:custDataLst>
      <p:tags r:id="rId1"/>
    </p:custDataLst>
    <p:extLst>
      <p:ext uri="{BB962C8B-B14F-4D97-AF65-F5344CB8AC3E}">
        <p14:creationId xmlns:p14="http://schemas.microsoft.com/office/powerpoint/2010/main" val="269609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430E92-EB6E-7264-6DFF-2D6BF932D83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Ed-Fi Credentials Demo 1</a:t>
            </a:r>
          </a:p>
        </p:txBody>
      </p:sp>
      <p:pic>
        <p:nvPicPr>
          <p:cNvPr id="10" name="Picture 9">
            <a:extLst>
              <a:ext uri="{FF2B5EF4-FFF2-40B4-BE49-F238E27FC236}">
                <a16:creationId xmlns:a16="http://schemas.microsoft.com/office/drawing/2014/main" id="{93C9D17B-0CF9-BE66-1472-80D21BDA961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58427" y="1258177"/>
            <a:ext cx="2627146" cy="2627146"/>
          </a:xfrm>
          <a:prstGeom prst="rect">
            <a:avLst/>
          </a:prstGeom>
        </p:spPr>
      </p:pic>
    </p:spTree>
    <p:custDataLst>
      <p:tags r:id="rId1"/>
    </p:custDataLst>
    <p:extLst>
      <p:ext uri="{BB962C8B-B14F-4D97-AF65-F5344CB8AC3E}">
        <p14:creationId xmlns:p14="http://schemas.microsoft.com/office/powerpoint/2010/main" val="340173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000BE8-7322-561C-81F9-181597CE125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228600" marR="0" lvl="0" indent="-228600" algn="ctr" defTabSz="6858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What to do with the Ed-Fi Credentials</a:t>
            </a:r>
            <a:endPar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0D9D8286-EF23-03BB-46DA-E5675B394986}"/>
              </a:ext>
            </a:extLst>
          </p:cNvPr>
          <p:cNvSpPr>
            <a:spLocks noGrp="1"/>
          </p:cNvSpPr>
          <p:nvPr>
            <p:ph type="body" sz="quarter" idx="14"/>
          </p:nvPr>
        </p:nvSpPr>
        <p:spPr>
          <a:xfrm>
            <a:off x="482935" y="1071232"/>
            <a:ext cx="4887539" cy="2826108"/>
          </a:xfrm>
        </p:spPr>
        <p:txBody>
          <a:bodyPr>
            <a:noAutofit/>
          </a:bodyPr>
          <a:lstStyle/>
          <a:p>
            <a:pPr>
              <a:spcAft>
                <a:spcPts val="180"/>
              </a:spcAft>
            </a:pPr>
            <a:r>
              <a:rPr lang="en-US" sz="1800" i="0" u="none" strike="noStrike" dirty="0">
                <a:solidFill>
                  <a:srgbClr val="000000"/>
                </a:solidFill>
                <a:effectLst/>
                <a:latin typeface="Lato" panose="020F0502020204030203" pitchFamily="34" charset="0"/>
              </a:rPr>
              <a:t>When you have a new subscription or “reset” an existing one, the secret is visible. Because the secret is new, data will not be transmitted through the Ed-Fi API until your SIS/Vendor has the credentials.</a:t>
            </a:r>
            <a:endParaRPr lang="en-US" sz="1800" dirty="0">
              <a:solidFill>
                <a:srgbClr val="000000"/>
              </a:solidFill>
            </a:endParaRPr>
          </a:p>
          <a:p>
            <a:pPr>
              <a:spcAft>
                <a:spcPts val="180"/>
              </a:spcAft>
            </a:pPr>
            <a:r>
              <a:rPr lang="en-US" sz="1800" dirty="0">
                <a:solidFill>
                  <a:srgbClr val="000000"/>
                </a:solidFill>
              </a:rPr>
              <a:t>This is also true for API URLs.</a:t>
            </a:r>
            <a:endParaRPr lang="en-US" sz="1800" dirty="0"/>
          </a:p>
        </p:txBody>
      </p:sp>
      <p:sp>
        <p:nvSpPr>
          <p:cNvPr id="7" name="TextBox 6">
            <a:extLst>
              <a:ext uri="{FF2B5EF4-FFF2-40B4-BE49-F238E27FC236}">
                <a16:creationId xmlns:a16="http://schemas.microsoft.com/office/drawing/2014/main" id="{93705048-752A-AA8D-1B4A-8005C358D7A1}"/>
              </a:ext>
            </a:extLst>
          </p:cNvPr>
          <p:cNvSpPr txBox="1"/>
          <p:nvPr/>
        </p:nvSpPr>
        <p:spPr>
          <a:xfrm>
            <a:off x="6468620" y="4485424"/>
            <a:ext cx="2644346" cy="307777"/>
          </a:xfrm>
          <a:prstGeom prst="rect">
            <a:avLst/>
          </a:prstGeom>
          <a:noFill/>
        </p:spPr>
        <p:txBody>
          <a:bodyPr wrap="square" rtlCol="0">
            <a:spAutoFit/>
          </a:bodyPr>
          <a:lstStyle/>
          <a:p>
            <a:r>
              <a:rPr lang="en-US" sz="1400" b="1" dirty="0">
                <a:latin typeface="Lato" panose="020F0502020204030203" pitchFamily="34" charset="0"/>
              </a:rPr>
              <a:t>Never email your credentials!</a:t>
            </a:r>
          </a:p>
        </p:txBody>
      </p:sp>
      <p:sp>
        <p:nvSpPr>
          <p:cNvPr id="6" name="Rectangle 7">
            <a:extLst>
              <a:ext uri="{FF2B5EF4-FFF2-40B4-BE49-F238E27FC236}">
                <a16:creationId xmlns:a16="http://schemas.microsoft.com/office/drawing/2014/main" id="{A570927B-1EDA-D716-EDBF-1EDAB28A1FAF}"/>
              </a:ext>
              <a:ext uri="{C183D7F6-B498-43B3-948B-1728B52AA6E4}">
                <adec:decorative xmlns:adec="http://schemas.microsoft.com/office/drawing/2017/decorative" val="1"/>
              </a:ext>
            </a:extLst>
          </p:cNvPr>
          <p:cNvSpPr>
            <a:spLocks noChangeArrowheads="1"/>
          </p:cNvSpPr>
          <p:nvPr/>
        </p:nvSpPr>
        <p:spPr bwMode="auto">
          <a:xfrm>
            <a:off x="9543057" y="121671"/>
            <a:ext cx="1317448" cy="727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1500" b="0" i="0" u="none" strike="noStrike" cap="none" normalizeH="0" baseline="0" dirty="0">
                <a:ln>
                  <a:noFill/>
                </a:ln>
                <a:solidFill>
                  <a:schemeClr val="tx1"/>
                </a:solidFill>
                <a:effectLst/>
                <a:latin typeface="Arial" panose="020B06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Lato" panose="020F0502020204030203" pitchFamily="34" charset="0"/>
              </a:rPr>
              <a:t>Never email your key and/or secret!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80" name="Picture 8">
            <a:extLst>
              <a:ext uri="{FF2B5EF4-FFF2-40B4-BE49-F238E27FC236}">
                <a16:creationId xmlns:a16="http://schemas.microsoft.com/office/drawing/2014/main" id="{402FF841-90F5-B185-CD7B-209BAAFA2CB2}"/>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493" y="4523682"/>
            <a:ext cx="263127" cy="2631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7739498-2671-D225-2B8A-3620FF624F0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482594" y="3229004"/>
            <a:ext cx="2989184" cy="1194276"/>
          </a:xfrm>
          <a:prstGeom prst="rect">
            <a:avLst/>
          </a:prstGeom>
        </p:spPr>
      </p:pic>
      <p:sp>
        <p:nvSpPr>
          <p:cNvPr id="10" name="TextBox 9">
            <a:extLst>
              <a:ext uri="{FF2B5EF4-FFF2-40B4-BE49-F238E27FC236}">
                <a16:creationId xmlns:a16="http://schemas.microsoft.com/office/drawing/2014/main" id="{EDCE0B24-E6CA-A8EF-8C5D-35BD98026BB2}"/>
              </a:ext>
              <a:ext uri="{C183D7F6-B498-43B3-948B-1728B52AA6E4}">
                <adec:decorative xmlns:adec="http://schemas.microsoft.com/office/drawing/2017/decorative" val="1"/>
              </a:ext>
            </a:extLst>
          </p:cNvPr>
          <p:cNvSpPr txBox="1"/>
          <p:nvPr/>
        </p:nvSpPr>
        <p:spPr>
          <a:xfrm>
            <a:off x="5743074" y="3557695"/>
            <a:ext cx="240939" cy="339645"/>
          </a:xfrm>
          <a:prstGeom prst="rect">
            <a:avLst/>
          </a:prstGeom>
          <a:noFill/>
        </p:spPr>
        <p:txBody>
          <a:bodyPr wrap="square" rtlCol="0">
            <a:spAutoFit/>
          </a:bodyPr>
          <a:lstStyle/>
          <a:p>
            <a:r>
              <a:rPr lang="en-US" dirty="0">
                <a:solidFill>
                  <a:srgbClr val="C00000"/>
                </a:solidFill>
              </a:rPr>
              <a:t>X</a:t>
            </a:r>
          </a:p>
        </p:txBody>
      </p:sp>
      <p:pic>
        <p:nvPicPr>
          <p:cNvPr id="3076" name="Picture 4">
            <a:extLst>
              <a:ext uri="{FF2B5EF4-FFF2-40B4-BE49-F238E27FC236}">
                <a16:creationId xmlns:a16="http://schemas.microsoft.com/office/drawing/2014/main" id="{84D75E1A-6EB9-7E78-2DC9-BE86D5A267C2}"/>
              </a:ext>
              <a:ext uri="{C183D7F6-B498-43B3-948B-1728B52AA6E4}">
                <adec:decorative xmlns:adec="http://schemas.microsoft.com/office/drawing/2017/decorative" val="1"/>
              </a:ext>
            </a:extLst>
          </p:cNvPr>
          <p:cNvPicPr>
            <a:picLocks noGrp="1" noChangeAspect="1" noChangeArrowheads="1"/>
          </p:cNvPicPr>
          <p:nvPr>
            <p:ph type="pic" sz="quarter" idx="15"/>
          </p:nvPr>
        </p:nvPicPr>
        <p:blipFill>
          <a:blip r:embed="rId6">
            <a:extLst>
              <a:ext uri="{28A0092B-C50C-407E-A947-70E740481C1C}">
                <a14:useLocalDpi xmlns:a14="http://schemas.microsoft.com/office/drawing/2010/main" val="0"/>
              </a:ext>
            </a:extLst>
          </a:blip>
          <a:srcRect t="4826" b="4826"/>
          <a:stretch>
            <a:fillRect/>
          </a:stretch>
        </p:blipFill>
        <p:spPr bwMode="auto">
          <a:xfrm>
            <a:off x="5253799" y="818845"/>
            <a:ext cx="3307074" cy="29881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4089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80A80A-0EC0-9877-DC7B-38A45A78B2DF}"/>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Establishing API Connectivity: Step 2</a:t>
            </a:r>
            <a:endParaRPr kumimoji="0" lang="en-US" sz="32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11" name="Picture 10" descr="Having the credentials on their own, won’t ensure data flows from your vended application to the API. The Vended application is the user of the API and needs to pass these credentials when retrieving, posting, updating or deleting data. How these credentials are added into your SIS varies by vendor – some require that you enter them yourself, others required that you create a help ticket with the vendor. Keep in mind that in addition to the credentials (Key/Secret), API URLs are needed too. This was an issue for some at the start of the 2023/24 SY. That year, the Ed-Fi API was updated and required different URLs than what had been used for the prior 2 years.&#10;">
            <a:extLst>
              <a:ext uri="{FF2B5EF4-FFF2-40B4-BE49-F238E27FC236}">
                <a16:creationId xmlns:a16="http://schemas.microsoft.com/office/drawing/2014/main" id="{FB8C2A8F-E8C8-A4AD-F625-26AB1B29F514}"/>
              </a:ext>
            </a:extLst>
          </p:cNvPr>
          <p:cNvPicPr>
            <a:picLocks noChangeAspect="1"/>
          </p:cNvPicPr>
          <p:nvPr/>
        </p:nvPicPr>
        <p:blipFill>
          <a:blip r:embed="rId4"/>
          <a:stretch>
            <a:fillRect/>
          </a:stretch>
        </p:blipFill>
        <p:spPr>
          <a:xfrm>
            <a:off x="781134" y="1321377"/>
            <a:ext cx="7581731" cy="2391162"/>
          </a:xfrm>
          <a:prstGeom prst="rect">
            <a:avLst/>
          </a:prstGeom>
        </p:spPr>
      </p:pic>
      <p:sp>
        <p:nvSpPr>
          <p:cNvPr id="3" name="Oval 2">
            <a:extLst>
              <a:ext uri="{FF2B5EF4-FFF2-40B4-BE49-F238E27FC236}">
                <a16:creationId xmlns:a16="http://schemas.microsoft.com/office/drawing/2014/main" id="{776BFA6F-FD41-0502-38AB-02BAD444118C}"/>
              </a:ext>
              <a:ext uri="{C183D7F6-B498-43B3-948B-1728B52AA6E4}">
                <adec:decorative xmlns:adec="http://schemas.microsoft.com/office/drawing/2017/decorative" val="1"/>
              </a:ext>
            </a:extLst>
          </p:cNvPr>
          <p:cNvSpPr/>
          <p:nvPr/>
        </p:nvSpPr>
        <p:spPr>
          <a:xfrm>
            <a:off x="834190" y="2149637"/>
            <a:ext cx="778042" cy="737936"/>
          </a:xfrm>
          <a:prstGeom prst="ellipse">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142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80A80A-0EC0-9877-DC7B-38A45A78B2DF}"/>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Establishing API Connectivity: Step 3</a:t>
            </a:r>
            <a:endParaRPr kumimoji="0" lang="en-US" sz="32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11" name="Picture 10" descr="Verify data flows into the WISEdata Portal by logging in to the WISEdata Portal. If there are connectivity issues, reach out to your vendor representative first.">
            <a:extLst>
              <a:ext uri="{FF2B5EF4-FFF2-40B4-BE49-F238E27FC236}">
                <a16:creationId xmlns:a16="http://schemas.microsoft.com/office/drawing/2014/main" id="{FB8C2A8F-E8C8-A4AD-F625-26AB1B29F514}"/>
              </a:ext>
            </a:extLst>
          </p:cNvPr>
          <p:cNvPicPr>
            <a:picLocks noChangeAspect="1"/>
          </p:cNvPicPr>
          <p:nvPr/>
        </p:nvPicPr>
        <p:blipFill>
          <a:blip r:embed="rId4"/>
          <a:stretch>
            <a:fillRect/>
          </a:stretch>
        </p:blipFill>
        <p:spPr>
          <a:xfrm>
            <a:off x="781134" y="1321377"/>
            <a:ext cx="7581731" cy="2391162"/>
          </a:xfrm>
          <a:prstGeom prst="rect">
            <a:avLst/>
          </a:prstGeom>
        </p:spPr>
      </p:pic>
      <p:sp>
        <p:nvSpPr>
          <p:cNvPr id="3" name="Oval 2">
            <a:extLst>
              <a:ext uri="{FF2B5EF4-FFF2-40B4-BE49-F238E27FC236}">
                <a16:creationId xmlns:a16="http://schemas.microsoft.com/office/drawing/2014/main" id="{776BFA6F-FD41-0502-38AB-02BAD444118C}"/>
              </a:ext>
              <a:ext uri="{C183D7F6-B498-43B3-948B-1728B52AA6E4}">
                <adec:decorative xmlns:adec="http://schemas.microsoft.com/office/drawing/2017/decorative" val="1"/>
              </a:ext>
            </a:extLst>
          </p:cNvPr>
          <p:cNvSpPr/>
          <p:nvPr/>
        </p:nvSpPr>
        <p:spPr>
          <a:xfrm>
            <a:off x="834190" y="2959758"/>
            <a:ext cx="778042" cy="737936"/>
          </a:xfrm>
          <a:prstGeom prst="ellipse">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541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59327E-DE14-E2B2-BCC7-74EB674F7E9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6858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panose="020F0A02020204030203" pitchFamily="34" charset="0"/>
                <a:ea typeface="Lato"/>
                <a:cs typeface="Lato"/>
                <a:sym typeface="Lato"/>
              </a:rPr>
              <a:t>Verify Data Flow</a:t>
            </a:r>
            <a:endParaRPr kumimoji="0" lang="en-US" sz="3600" b="0" i="0" u="none" strike="noStrike" kern="1200" cap="none" spc="0" normalizeH="0" baseline="0" noProof="0" dirty="0">
              <a:ln>
                <a:noFill/>
              </a:ln>
              <a:solidFill>
                <a:schemeClr val="lt1"/>
              </a:solidFill>
              <a:effectLst/>
              <a:uLnTx/>
              <a:uFillTx/>
              <a:latin typeface="Lato Black" panose="020F0A02020204030203" pitchFamily="34" charset="0"/>
              <a:ea typeface="Lato"/>
              <a:cs typeface="Lato"/>
              <a:sym typeface="Lato"/>
            </a:endParaRPr>
          </a:p>
        </p:txBody>
      </p:sp>
      <p:sp>
        <p:nvSpPr>
          <p:cNvPr id="3" name="Text Placeholder 2">
            <a:extLst>
              <a:ext uri="{FF2B5EF4-FFF2-40B4-BE49-F238E27FC236}">
                <a16:creationId xmlns:a16="http://schemas.microsoft.com/office/drawing/2014/main" id="{D18D3E85-A83E-2370-1111-91F3DF382411}"/>
              </a:ext>
            </a:extLst>
          </p:cNvPr>
          <p:cNvSpPr>
            <a:spLocks noGrp="1"/>
          </p:cNvSpPr>
          <p:nvPr>
            <p:ph type="body" idx="2"/>
          </p:nvPr>
        </p:nvSpPr>
        <p:spPr>
          <a:xfrm>
            <a:off x="471638" y="921657"/>
            <a:ext cx="4100362" cy="3149816"/>
          </a:xfrm>
        </p:spPr>
        <p:txBody>
          <a:bodyPr/>
          <a:lstStyle/>
          <a:p>
            <a:pPr marL="164592" indent="-164592">
              <a:spcAft>
                <a:spcPts val="180"/>
              </a:spcAft>
            </a:pPr>
            <a:r>
              <a:rPr lang="en-US" dirty="0"/>
              <a:t>From the WDP, go to the “Home” page and then scroll down…</a:t>
            </a:r>
          </a:p>
          <a:p>
            <a:pPr marL="164592" indent="-164592">
              <a:spcAft>
                <a:spcPts val="180"/>
              </a:spcAft>
            </a:pPr>
            <a:r>
              <a:rPr kumimoji="0" lang="en-US" i="0" u="none" strike="noStrike" kern="1200" cap="none" spc="0" normalizeH="0" baseline="0" noProof="0" dirty="0">
                <a:ln>
                  <a:noFill/>
                </a:ln>
                <a:solidFill>
                  <a:prstClr val="black"/>
                </a:solidFill>
                <a:effectLst/>
                <a:uLnTx/>
                <a:uFillTx/>
              </a:rPr>
              <a:t>Vendor READ API transactions may be included or excluded depending on whether the user has checked / unchecked the ‘Include API Read (GET) transactions’ checkbox</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5" name="Picture 4">
            <a:extLst>
              <a:ext uri="{FF2B5EF4-FFF2-40B4-BE49-F238E27FC236}">
                <a16:creationId xmlns:a16="http://schemas.microsoft.com/office/drawing/2014/main" id="{03B7E5B2-97F6-6671-98E6-67B924306938}"/>
              </a:ext>
            </a:extLst>
          </p:cNvPr>
          <p:cNvPicPr>
            <a:picLocks noChangeAspect="1"/>
          </p:cNvPicPr>
          <p:nvPr/>
        </p:nvPicPr>
        <p:blipFill>
          <a:blip r:embed="rId4"/>
          <a:stretch>
            <a:fillRect/>
          </a:stretch>
        </p:blipFill>
        <p:spPr>
          <a:xfrm>
            <a:off x="4572000" y="1063332"/>
            <a:ext cx="7655970" cy="4925092"/>
          </a:xfrm>
          <a:prstGeom prst="rect">
            <a:avLst/>
          </a:prstGeom>
        </p:spPr>
      </p:pic>
      <p:sp>
        <p:nvSpPr>
          <p:cNvPr id="6" name="Oval 5">
            <a:extLst>
              <a:ext uri="{FF2B5EF4-FFF2-40B4-BE49-F238E27FC236}">
                <a16:creationId xmlns:a16="http://schemas.microsoft.com/office/drawing/2014/main" id="{42BA4B5A-9B38-3EF4-B1E2-06B80122B44F}"/>
              </a:ext>
            </a:extLst>
          </p:cNvPr>
          <p:cNvSpPr/>
          <p:nvPr/>
        </p:nvSpPr>
        <p:spPr>
          <a:xfrm>
            <a:off x="4589930" y="3119717"/>
            <a:ext cx="242047" cy="251012"/>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75632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8BBA86-2D83-72CA-8BB9-E505B06EA80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685800" rtl="0" eaLnBrk="1" fontAlgn="auto" latinLnBrk="0" hangingPunct="1">
              <a:lnSpc>
                <a:spcPct val="100000"/>
              </a:lnSpc>
              <a:spcBef>
                <a:spcPts val="0"/>
              </a:spcBef>
              <a:spcAft>
                <a:spcPts val="0"/>
              </a:spcAft>
              <a:buClr>
                <a:schemeClr val="lt1"/>
              </a:buClr>
              <a:buSzPts val="1800"/>
              <a:buFont typeface="Arial"/>
              <a:buNone/>
              <a:tabLst/>
              <a:defRPr/>
            </a:pPr>
            <a:r>
              <a:rPr kumimoji="0" lang="en-US" sz="3200" b="1" i="0" u="none" strike="noStrike" kern="1200" cap="none" spc="0" normalizeH="0" baseline="0" noProof="0" dirty="0">
                <a:ln>
                  <a:noFill/>
                </a:ln>
                <a:solidFill>
                  <a:schemeClr val="lt1"/>
                </a:solidFill>
                <a:effectLst/>
                <a:uLnTx/>
                <a:uFillTx/>
                <a:latin typeface="Lato Black" panose="020F0A02020204030203" pitchFamily="34" charset="0"/>
                <a:ea typeface="Lato"/>
                <a:cs typeface="Lato"/>
                <a:sym typeface="Lato"/>
              </a:rPr>
              <a:t>Verify Data Flow: WISEdata API Transactions</a:t>
            </a:r>
            <a:endParaRPr kumimoji="0" lang="en-US" sz="3200" b="0" i="0" u="none" strike="noStrike" kern="1200" cap="none" spc="0" normalizeH="0" baseline="0" noProof="0" dirty="0">
              <a:ln>
                <a:noFill/>
              </a:ln>
              <a:solidFill>
                <a:schemeClr val="lt1"/>
              </a:solidFill>
              <a:effectLst/>
              <a:uLnTx/>
              <a:uFillTx/>
              <a:latin typeface="Lato Black" panose="020F0A02020204030203" pitchFamily="34" charset="0"/>
              <a:ea typeface="Lato"/>
              <a:cs typeface="Lato"/>
              <a:sym typeface="Lato"/>
            </a:endParaRPr>
          </a:p>
        </p:txBody>
      </p:sp>
      <p:pic>
        <p:nvPicPr>
          <p:cNvPr id="5" name="Picture 4" descr="A screenshot of the WISEdata Portal Home screen, displaying one of the two main sections: &#10;&#10;WISEdata API Transactions section, with Vendor/WISEdata Communication Status. ">
            <a:extLst>
              <a:ext uri="{FF2B5EF4-FFF2-40B4-BE49-F238E27FC236}">
                <a16:creationId xmlns:a16="http://schemas.microsoft.com/office/drawing/2014/main" id="{E75FD1EF-7E89-FCC6-CFBE-D70DCFFA5747}"/>
              </a:ext>
            </a:extLst>
          </p:cNvPr>
          <p:cNvPicPr>
            <a:picLocks noChangeAspect="1"/>
          </p:cNvPicPr>
          <p:nvPr/>
        </p:nvPicPr>
        <p:blipFill>
          <a:blip r:embed="rId4"/>
          <a:stretch>
            <a:fillRect/>
          </a:stretch>
        </p:blipFill>
        <p:spPr>
          <a:xfrm>
            <a:off x="0" y="1364419"/>
            <a:ext cx="9144000" cy="3125043"/>
          </a:xfrm>
          <a:prstGeom prst="rect">
            <a:avLst/>
          </a:prstGeom>
          <a:ln w="3175">
            <a:solidFill>
              <a:schemeClr val="tx1">
                <a:lumMod val="50000"/>
                <a:lumOff val="50000"/>
              </a:schemeClr>
            </a:solidFill>
          </a:ln>
        </p:spPr>
      </p:pic>
      <p:sp>
        <p:nvSpPr>
          <p:cNvPr id="6" name="TextBox 5">
            <a:extLst>
              <a:ext uri="{FF2B5EF4-FFF2-40B4-BE49-F238E27FC236}">
                <a16:creationId xmlns:a16="http://schemas.microsoft.com/office/drawing/2014/main" id="{6ACBC0DB-61B2-E979-6C24-AE7144140418}"/>
              </a:ext>
            </a:extLst>
          </p:cNvPr>
          <p:cNvSpPr txBox="1"/>
          <p:nvPr/>
        </p:nvSpPr>
        <p:spPr>
          <a:xfrm>
            <a:off x="461010" y="921657"/>
            <a:ext cx="8221980" cy="555781"/>
          </a:xfrm>
          <a:prstGeom prst="rect">
            <a:avLst/>
          </a:prstGeom>
          <a:noFill/>
        </p:spPr>
        <p:txBody>
          <a:bodyPr wrap="square" lIns="91440" tIns="45720" rIns="91440" bIns="45720" rtlCol="0" anchor="t">
            <a:noAutofit/>
          </a:bodyPr>
          <a:lstStyle/>
          <a:p>
            <a:pPr marL="285750" indent="-285750">
              <a:buFont typeface="Arial" panose="020B0604020202020204" pitchFamily="34" charset="0"/>
              <a:buChar char="•"/>
            </a:pPr>
            <a:r>
              <a:rPr lang="en-US" sz="1800" b="1" dirty="0">
                <a:latin typeface="Lato" panose="020F0502020204030203" pitchFamily="34" charset="0"/>
              </a:rPr>
              <a:t>Failed Transaction Rate: </a:t>
            </a:r>
            <a:r>
              <a:rPr lang="en-US" sz="1800" b="1" dirty="0">
                <a:solidFill>
                  <a:srgbClr val="00B050"/>
                </a:solidFill>
                <a:latin typeface="Lato" panose="020F0502020204030203" pitchFamily="34" charset="0"/>
              </a:rPr>
              <a:t>Green =</a:t>
            </a:r>
            <a:r>
              <a:rPr lang="en-US" sz="1800" b="1" dirty="0">
                <a:latin typeface="Lato" panose="020F0502020204030203" pitchFamily="34" charset="0"/>
              </a:rPr>
              <a:t> 0-15%, </a:t>
            </a:r>
            <a:r>
              <a:rPr lang="en-US" sz="1800" b="1" dirty="0">
                <a:solidFill>
                  <a:schemeClr val="accent2"/>
                </a:solidFill>
                <a:latin typeface="Lato" panose="020F0502020204030203" pitchFamily="34" charset="0"/>
              </a:rPr>
              <a:t>Orange</a:t>
            </a:r>
            <a:r>
              <a:rPr lang="en-US" sz="1800" b="1" dirty="0">
                <a:latin typeface="Lato" panose="020F0502020204030203" pitchFamily="34" charset="0"/>
              </a:rPr>
              <a:t> </a:t>
            </a:r>
            <a:r>
              <a:rPr lang="en-US" sz="1800" b="1" dirty="0">
                <a:solidFill>
                  <a:schemeClr val="accent2"/>
                </a:solidFill>
                <a:latin typeface="Lato" panose="020F0502020204030203" pitchFamily="34" charset="0"/>
              </a:rPr>
              <a:t>=</a:t>
            </a:r>
            <a:r>
              <a:rPr lang="en-US" sz="1800" b="1" dirty="0">
                <a:latin typeface="Lato" panose="020F0502020204030203" pitchFamily="34" charset="0"/>
              </a:rPr>
              <a:t> 16-40%, </a:t>
            </a:r>
            <a:r>
              <a:rPr lang="en-US" sz="1800" b="1" dirty="0">
                <a:solidFill>
                  <a:srgbClr val="FF0000"/>
                </a:solidFill>
                <a:latin typeface="Lato" panose="020F0502020204030203" pitchFamily="34" charset="0"/>
              </a:rPr>
              <a:t>Red =</a:t>
            </a:r>
            <a:r>
              <a:rPr lang="en-US" sz="1800" b="1" dirty="0">
                <a:latin typeface="Lato" panose="020F0502020204030203" pitchFamily="34" charset="0"/>
              </a:rPr>
              <a:t> &lt; 40%</a:t>
            </a:r>
          </a:p>
        </p:txBody>
      </p:sp>
    </p:spTree>
    <p:custDataLst>
      <p:tags r:id="rId1"/>
    </p:custDataLst>
    <p:extLst>
      <p:ext uri="{BB962C8B-B14F-4D97-AF65-F5344CB8AC3E}">
        <p14:creationId xmlns:p14="http://schemas.microsoft.com/office/powerpoint/2010/main" val="95101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430E92-EB6E-7264-6DFF-2D6BF932D83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Ed-Fi Credentials Demo 2</a:t>
            </a:r>
          </a:p>
        </p:txBody>
      </p:sp>
      <p:pic>
        <p:nvPicPr>
          <p:cNvPr id="10" name="Picture 9">
            <a:extLst>
              <a:ext uri="{FF2B5EF4-FFF2-40B4-BE49-F238E27FC236}">
                <a16:creationId xmlns:a16="http://schemas.microsoft.com/office/drawing/2014/main" id="{93C9D17B-0CF9-BE66-1472-80D21BDA96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58427" y="1258177"/>
            <a:ext cx="2627146" cy="2627146"/>
          </a:xfrm>
          <a:prstGeom prst="rect">
            <a:avLst/>
          </a:prstGeom>
        </p:spPr>
      </p:pic>
    </p:spTree>
    <p:custDataLst>
      <p:tags r:id="rId1"/>
    </p:custDataLst>
    <p:extLst>
      <p:ext uri="{BB962C8B-B14F-4D97-AF65-F5344CB8AC3E}">
        <p14:creationId xmlns:p14="http://schemas.microsoft.com/office/powerpoint/2010/main" val="3826089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D47142-9F70-2216-2DB8-DFC6B00E3BC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6858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panose="020F0A02020204030203" pitchFamily="34" charset="0"/>
                <a:ea typeface="Lato"/>
                <a:cs typeface="Lato"/>
                <a:sym typeface="Lato"/>
              </a:rPr>
              <a:t>SIS Conversion Guidance</a:t>
            </a:r>
          </a:p>
        </p:txBody>
      </p:sp>
      <p:sp>
        <p:nvSpPr>
          <p:cNvPr id="3" name="Text Placeholder 2">
            <a:extLst>
              <a:ext uri="{FF2B5EF4-FFF2-40B4-BE49-F238E27FC236}">
                <a16:creationId xmlns:a16="http://schemas.microsoft.com/office/drawing/2014/main" id="{44AACB61-4597-E40A-885E-B25BD6C0078A}"/>
              </a:ext>
            </a:extLst>
          </p:cNvPr>
          <p:cNvSpPr>
            <a:spLocks noGrp="1"/>
          </p:cNvSpPr>
          <p:nvPr>
            <p:ph type="body" idx="2"/>
          </p:nvPr>
        </p:nvSpPr>
        <p:spPr>
          <a:xfrm>
            <a:off x="471638" y="921657"/>
            <a:ext cx="8239225" cy="2329521"/>
          </a:xfrm>
        </p:spPr>
        <p:txBody>
          <a:bodyPr/>
          <a:lstStyle/>
          <a:p>
            <a:pPr marL="164592" indent="-164592">
              <a:spcAft>
                <a:spcPts val="180"/>
              </a:spcAft>
              <a:buFont typeface="Arial" panose="020B0604020202020204" pitchFamily="34" charset="0"/>
              <a:buChar char="•"/>
            </a:pPr>
            <a:r>
              <a:rPr lang="en-US" i="0" dirty="0">
                <a:solidFill>
                  <a:srgbClr val="292F33"/>
                </a:solidFill>
                <a:effectLst/>
              </a:rPr>
              <a:t>By state law, the product schools choose must also comply with Wisconsin's interoperability technology standards. </a:t>
            </a:r>
            <a:endParaRPr lang="en-US" dirty="0">
              <a:solidFill>
                <a:schemeClr val="tx1"/>
              </a:solidFill>
              <a:sym typeface="Webdings" panose="05030102010509060703" pitchFamily="18" charset="2"/>
            </a:endParaRPr>
          </a:p>
          <a:p>
            <a:pPr marL="164592" indent="-164592">
              <a:spcAft>
                <a:spcPts val="180"/>
              </a:spcAft>
              <a:buFont typeface="Arial" panose="020B0604020202020204" pitchFamily="34" charset="0"/>
              <a:buChar char="•"/>
            </a:pPr>
            <a:r>
              <a:rPr lang="en-US" i="0" dirty="0">
                <a:solidFill>
                  <a:schemeClr val="tx1"/>
                </a:solidFill>
                <a:effectLst/>
              </a:rPr>
              <a:t>Check the </a:t>
            </a:r>
            <a:r>
              <a:rPr lang="en-US" i="0" dirty="0">
                <a:solidFill>
                  <a:schemeClr val="tx1"/>
                </a:solidFill>
                <a:effectLst/>
                <a:hlinkClick r:id="rId4"/>
              </a:rPr>
              <a:t>Certified Vendor List</a:t>
            </a:r>
            <a:r>
              <a:rPr lang="en-US" dirty="0">
                <a:solidFill>
                  <a:schemeClr val="tx1"/>
                </a:solidFill>
              </a:rPr>
              <a:t>.* </a:t>
            </a:r>
          </a:p>
          <a:p>
            <a:pPr marL="164592" indent="-164592">
              <a:spcAft>
                <a:spcPts val="180"/>
              </a:spcAft>
              <a:buFont typeface="Arial" panose="020B0604020202020204" pitchFamily="34" charset="0"/>
              <a:buChar char="•"/>
            </a:pPr>
            <a:r>
              <a:rPr lang="en-US" i="0" dirty="0">
                <a:solidFill>
                  <a:srgbClr val="292F33"/>
                </a:solidFill>
                <a:effectLst/>
              </a:rPr>
              <a:t>Converting from one system to another or adding a supporting system, think SpEd, will require planning and effort to ensure a smooth transition. </a:t>
            </a:r>
            <a:endParaRPr lang="en-US" dirty="0">
              <a:solidFill>
                <a:srgbClr val="292F33"/>
              </a:solidFill>
            </a:endParaRPr>
          </a:p>
          <a:p>
            <a:pPr marL="164592" indent="-164592">
              <a:spcAft>
                <a:spcPts val="180"/>
              </a:spcAft>
              <a:buFont typeface="Arial" panose="020B0604020202020204" pitchFamily="34" charset="0"/>
              <a:buChar char="•"/>
            </a:pPr>
            <a:r>
              <a:rPr lang="en-US" dirty="0">
                <a:solidFill>
                  <a:srgbClr val="292F33"/>
                </a:solidFill>
                <a:latin typeface="Lato" panose="020F0502020204030203" pitchFamily="34" charset="0"/>
              </a:rPr>
              <a:t>If you are switching vendors, check out the </a:t>
            </a:r>
            <a:r>
              <a:rPr lang="en-US" i="0" u="none" strike="noStrike" dirty="0">
                <a:solidFill>
                  <a:srgbClr val="1155CC"/>
                </a:solidFill>
                <a:effectLst/>
                <a:latin typeface="Lato" panose="020F0502020204030203" pitchFamily="34" charset="0"/>
                <a:hlinkClick r:id="rId5"/>
              </a:rPr>
              <a:t>SIS Conversion Guidance</a:t>
            </a:r>
            <a:r>
              <a:rPr lang="en-US" i="0" u="none" strike="noStrike" dirty="0">
                <a:solidFill>
                  <a:srgbClr val="1155CC"/>
                </a:solidFill>
                <a:effectLst/>
                <a:latin typeface="Lato" panose="020F0502020204030203" pitchFamily="34" charset="0"/>
              </a:rPr>
              <a:t> </a:t>
            </a:r>
            <a:r>
              <a:rPr lang="en-US" dirty="0">
                <a:solidFill>
                  <a:srgbClr val="292F33"/>
                </a:solidFill>
                <a:latin typeface="Lato" panose="020F0502020204030203" pitchFamily="34" charset="0"/>
              </a:rPr>
              <a:t>page on the DPI site.</a:t>
            </a:r>
          </a:p>
        </p:txBody>
      </p:sp>
    </p:spTree>
    <p:custDataLst>
      <p:tags r:id="rId1"/>
    </p:custDataLst>
    <p:extLst>
      <p:ext uri="{BB962C8B-B14F-4D97-AF65-F5344CB8AC3E}">
        <p14:creationId xmlns:p14="http://schemas.microsoft.com/office/powerpoint/2010/main" val="93318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8AFA8-255F-82E3-C6D6-646B910B12C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Today’s Objectives</a:t>
            </a:r>
          </a:p>
        </p:txBody>
      </p:sp>
      <p:sp>
        <p:nvSpPr>
          <p:cNvPr id="3" name="Text Placeholder 2">
            <a:extLst>
              <a:ext uri="{FF2B5EF4-FFF2-40B4-BE49-F238E27FC236}">
                <a16:creationId xmlns:a16="http://schemas.microsoft.com/office/drawing/2014/main" id="{5289F8C2-AEAD-5654-9B5B-546FF9C1DFDD}"/>
              </a:ext>
            </a:extLst>
          </p:cNvPr>
          <p:cNvSpPr>
            <a:spLocks noGrp="1"/>
          </p:cNvSpPr>
          <p:nvPr>
            <p:ph type="body" sz="quarter" idx="14"/>
          </p:nvPr>
        </p:nvSpPr>
        <p:spPr>
          <a:xfrm>
            <a:off x="534201" y="1015443"/>
            <a:ext cx="7443537" cy="2512779"/>
          </a:xfrm>
        </p:spPr>
        <p:txBody>
          <a:bodyPr>
            <a:noAutofit/>
          </a:bodyPr>
          <a:lstStyle/>
          <a:p>
            <a:pPr marL="164592" indent="-164592">
              <a:spcAft>
                <a:spcPts val="180"/>
              </a:spcAft>
              <a:buFont typeface="Arial" panose="020B0604020202020204" pitchFamily="34" charset="0"/>
              <a:buChar char="•"/>
            </a:pPr>
            <a:r>
              <a:rPr lang="en-US" sz="1800" dirty="0"/>
              <a:t>Learn about the Ed-Fi Credential application and related terms</a:t>
            </a:r>
          </a:p>
          <a:p>
            <a:pPr marL="164592" indent="-164592">
              <a:spcAft>
                <a:spcPts val="180"/>
              </a:spcAft>
              <a:buFont typeface="Arial" panose="020B0604020202020204" pitchFamily="34" charset="0"/>
              <a:buChar char="•"/>
            </a:pPr>
            <a:r>
              <a:rPr lang="en-US" sz="1800" dirty="0"/>
              <a:t>Introduce the WISEdata data flow</a:t>
            </a:r>
          </a:p>
          <a:p>
            <a:pPr marL="164592" indent="-164592">
              <a:spcAft>
                <a:spcPts val="180"/>
              </a:spcAft>
              <a:buFont typeface="Arial" panose="020B0604020202020204" pitchFamily="34" charset="0"/>
              <a:buChar char="•"/>
            </a:pPr>
            <a:r>
              <a:rPr lang="en-US" sz="1800" dirty="0"/>
              <a:t>Understand the purpose and function of Ed-Fi Credential application</a:t>
            </a:r>
          </a:p>
          <a:p>
            <a:pPr marL="164592" indent="-164592">
              <a:spcAft>
                <a:spcPts val="180"/>
              </a:spcAft>
              <a:buFont typeface="Arial" panose="020B0604020202020204" pitchFamily="34" charset="0"/>
              <a:buChar char="•"/>
            </a:pPr>
            <a:r>
              <a:rPr lang="en-US" sz="1800" dirty="0"/>
              <a:t>Learn how to create a Vendor Subscription</a:t>
            </a:r>
          </a:p>
          <a:p>
            <a:pPr marL="164592" indent="-164592">
              <a:spcAft>
                <a:spcPts val="180"/>
              </a:spcAft>
              <a:buFont typeface="Arial" panose="020B0604020202020204" pitchFamily="34" charset="0"/>
              <a:buChar char="•"/>
            </a:pPr>
            <a:r>
              <a:rPr lang="en-US" sz="1800" dirty="0"/>
              <a:t>Verify vendor data flow</a:t>
            </a:r>
          </a:p>
          <a:p>
            <a:pPr marL="164592" indent="-164592">
              <a:spcAft>
                <a:spcPts val="180"/>
              </a:spcAft>
              <a:buFont typeface="Arial" panose="020B0604020202020204" pitchFamily="34" charset="0"/>
              <a:buChar char="•"/>
            </a:pPr>
            <a:r>
              <a:rPr lang="en-US" sz="1800" dirty="0"/>
              <a:t>Vendor Conversion</a:t>
            </a:r>
          </a:p>
        </p:txBody>
      </p:sp>
      <p:pic>
        <p:nvPicPr>
          <p:cNvPr id="5" name="Picture 4">
            <a:extLst>
              <a:ext uri="{FF2B5EF4-FFF2-40B4-BE49-F238E27FC236}">
                <a16:creationId xmlns:a16="http://schemas.microsoft.com/office/drawing/2014/main" id="{79A08328-D73A-E201-5CFC-FD1B5BD55AB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75119" y="3404057"/>
            <a:ext cx="1428750" cy="1428750"/>
          </a:xfrm>
          <a:prstGeom prst="rect">
            <a:avLst/>
          </a:prstGeom>
        </p:spPr>
      </p:pic>
    </p:spTree>
    <p:custDataLst>
      <p:tags r:id="rId1"/>
    </p:custDataLst>
    <p:extLst>
      <p:ext uri="{BB962C8B-B14F-4D97-AF65-F5344CB8AC3E}">
        <p14:creationId xmlns:p14="http://schemas.microsoft.com/office/powerpoint/2010/main" val="1823570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F8ED62-72A9-7E93-3901-005002664EA5}"/>
              </a:ext>
            </a:extLst>
          </p:cNvPr>
          <p:cNvSpPr>
            <a:spLocks noGrp="1"/>
          </p:cNvSpPr>
          <p:nvPr>
            <p:ph type="body" idx="2"/>
          </p:nvPr>
        </p:nvSpPr>
        <p:spPr>
          <a:xfrm>
            <a:off x="452387" y="1108605"/>
            <a:ext cx="8239225" cy="2329521"/>
          </a:xfrm>
        </p:spPr>
        <p:txBody>
          <a:bodyPr/>
          <a:lstStyle/>
          <a:p>
            <a:pPr marL="0" indent="0">
              <a:spcAft>
                <a:spcPts val="180"/>
              </a:spcAft>
              <a:buNone/>
            </a:pPr>
            <a:r>
              <a:rPr lang="en-US" sz="1800" dirty="0">
                <a:solidFill>
                  <a:srgbClr val="292F33"/>
                </a:solidFill>
                <a:effectLst/>
                <a:latin typeface="Lato" panose="020F0502020204030203" pitchFamily="34" charset="0"/>
              </a:rPr>
              <a:t>Most conversions take place in the summer at the end of the DPI calendar year, i.e., a school turns off SIS A reporting June 30 and turns on reporting in SIS B on July 1.</a:t>
            </a:r>
            <a:endParaRPr lang="en-US" sz="1800" i="0" dirty="0">
              <a:solidFill>
                <a:srgbClr val="292F33"/>
              </a:solidFill>
              <a:effectLst/>
              <a:latin typeface="Lato" panose="020F0502020204030203" pitchFamily="34" charset="0"/>
            </a:endParaRPr>
          </a:p>
          <a:p>
            <a:pPr marL="0" indent="0">
              <a:spcAft>
                <a:spcPts val="180"/>
              </a:spcAft>
              <a:buNone/>
            </a:pPr>
            <a:endParaRPr lang="en-US" dirty="0">
              <a:solidFill>
                <a:srgbClr val="292F33"/>
              </a:solidFill>
              <a:latin typeface="Lato" panose="020F0502020204030203" pitchFamily="34" charset="0"/>
            </a:endParaRPr>
          </a:p>
        </p:txBody>
      </p:sp>
      <p:sp>
        <p:nvSpPr>
          <p:cNvPr id="2" name="Text Placeholder 1">
            <a:extLst>
              <a:ext uri="{FF2B5EF4-FFF2-40B4-BE49-F238E27FC236}">
                <a16:creationId xmlns:a16="http://schemas.microsoft.com/office/drawing/2014/main" id="{A6534357-5A29-4BBF-626C-D14EA35F6FF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6858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panose="020F0A02020204030203" pitchFamily="34" charset="0"/>
                <a:ea typeface="Lato"/>
                <a:cs typeface="Lato"/>
                <a:sym typeface="Lato"/>
              </a:rPr>
              <a:t>When to Convert</a:t>
            </a:r>
          </a:p>
        </p:txBody>
      </p:sp>
    </p:spTree>
    <p:custDataLst>
      <p:tags r:id="rId1"/>
    </p:custDataLst>
    <p:extLst>
      <p:ext uri="{BB962C8B-B14F-4D97-AF65-F5344CB8AC3E}">
        <p14:creationId xmlns:p14="http://schemas.microsoft.com/office/powerpoint/2010/main" val="1576541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F8ED62-72A9-7E93-3901-005002664EA5}"/>
              </a:ext>
            </a:extLst>
          </p:cNvPr>
          <p:cNvSpPr>
            <a:spLocks noGrp="1"/>
          </p:cNvSpPr>
          <p:nvPr>
            <p:ph type="body" idx="2"/>
          </p:nvPr>
        </p:nvSpPr>
        <p:spPr>
          <a:xfrm>
            <a:off x="452387" y="1108606"/>
            <a:ext cx="8239225" cy="2329521"/>
          </a:xfrm>
        </p:spPr>
        <p:txBody>
          <a:bodyPr/>
          <a:lstStyle/>
          <a:p>
            <a:pPr marL="0" indent="0">
              <a:spcAft>
                <a:spcPts val="180"/>
              </a:spcAft>
              <a:buNone/>
            </a:pPr>
            <a:r>
              <a:rPr lang="en-US" sz="1800" kern="1200" dirty="0">
                <a:solidFill>
                  <a:schemeClr val="dk1"/>
                </a:solidFill>
                <a:effectLst/>
                <a:latin typeface="Lato" panose="020F0502020204030203" pitchFamily="34" charset="0"/>
              </a:rPr>
              <a:t>DPI recommends converting when the calendar year switches but keeping SIS A open until after the fall/winter snapshot is taken. This is also true with 3</a:t>
            </a:r>
            <a:r>
              <a:rPr lang="en-US" sz="1800" kern="1200" baseline="30000" dirty="0">
                <a:solidFill>
                  <a:schemeClr val="dk1"/>
                </a:solidFill>
                <a:effectLst/>
                <a:latin typeface="Lato" panose="020F0502020204030203" pitchFamily="34" charset="0"/>
              </a:rPr>
              <a:t>rd</a:t>
            </a:r>
            <a:r>
              <a:rPr lang="en-US" sz="1800" kern="1200" dirty="0">
                <a:solidFill>
                  <a:schemeClr val="dk1"/>
                </a:solidFill>
                <a:effectLst/>
                <a:latin typeface="Lato" panose="020F0502020204030203" pitchFamily="34" charset="0"/>
              </a:rPr>
              <a:t> party, for example, SpEd Vendors.</a:t>
            </a:r>
            <a:endParaRPr lang="en-US" sz="1800" dirty="0">
              <a:latin typeface="Lato" panose="020F0502020204030203" pitchFamily="34" charset="0"/>
            </a:endParaRPr>
          </a:p>
          <a:p>
            <a:pPr marL="0" indent="0">
              <a:spcAft>
                <a:spcPts val="180"/>
              </a:spcAft>
              <a:buNone/>
            </a:pPr>
            <a:endParaRPr lang="en-US" dirty="0">
              <a:solidFill>
                <a:srgbClr val="292F33"/>
              </a:solidFill>
              <a:latin typeface="Lato" panose="020F0502020204030203" pitchFamily="34" charset="0"/>
            </a:endParaRPr>
          </a:p>
        </p:txBody>
      </p:sp>
      <p:sp>
        <p:nvSpPr>
          <p:cNvPr id="2" name="Text Placeholder 1">
            <a:extLst>
              <a:ext uri="{FF2B5EF4-FFF2-40B4-BE49-F238E27FC236}">
                <a16:creationId xmlns:a16="http://schemas.microsoft.com/office/drawing/2014/main" id="{A6534357-5A29-4BBF-626C-D14EA35F6FF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6858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panose="020F0A02020204030203" pitchFamily="34" charset="0"/>
                <a:ea typeface="Lato"/>
                <a:cs typeface="Lato"/>
                <a:sym typeface="Lato"/>
              </a:rPr>
              <a:t>System Overlap</a:t>
            </a:r>
          </a:p>
        </p:txBody>
      </p:sp>
    </p:spTree>
    <p:custDataLst>
      <p:tags r:id="rId1"/>
    </p:custDataLst>
    <p:extLst>
      <p:ext uri="{BB962C8B-B14F-4D97-AF65-F5344CB8AC3E}">
        <p14:creationId xmlns:p14="http://schemas.microsoft.com/office/powerpoint/2010/main" val="1569941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F8ED62-72A9-7E93-3901-005002664EA5}"/>
              </a:ext>
            </a:extLst>
          </p:cNvPr>
          <p:cNvSpPr>
            <a:spLocks noGrp="1"/>
          </p:cNvSpPr>
          <p:nvPr>
            <p:ph type="body" idx="2"/>
          </p:nvPr>
        </p:nvSpPr>
        <p:spPr>
          <a:xfrm>
            <a:off x="471638" y="921657"/>
            <a:ext cx="8239225" cy="2329521"/>
          </a:xfrm>
        </p:spPr>
        <p:txBody>
          <a:bodyPr/>
          <a:lstStyle/>
          <a:p>
            <a:pPr marL="164592" indent="-164592">
              <a:lnSpc>
                <a:spcPct val="100000"/>
              </a:lnSpc>
              <a:spcAft>
                <a:spcPts val="180"/>
              </a:spcAft>
              <a:buFont typeface="Arial" panose="020B0604020202020204" pitchFamily="34" charset="0"/>
              <a:buChar char="•"/>
            </a:pPr>
            <a:r>
              <a:rPr lang="en-US" sz="1800" i="0" kern="1200" dirty="0">
                <a:solidFill>
                  <a:schemeClr val="tx1"/>
                </a:solidFill>
                <a:effectLst/>
                <a:latin typeface="Lato" panose="020F0502020204030203" pitchFamily="34" charset="0"/>
                <a:ea typeface="+mn-ea"/>
                <a:cs typeface="+mn-cs"/>
              </a:rPr>
              <a:t>Require the SIS to create a tool that would allow schools to enter and edit prior year records manually. </a:t>
            </a:r>
          </a:p>
          <a:p>
            <a:pPr marL="164592" indent="-164592">
              <a:lnSpc>
                <a:spcPct val="100000"/>
              </a:lnSpc>
              <a:spcAft>
                <a:spcPts val="180"/>
              </a:spcAft>
              <a:buFont typeface="Arial" panose="020B0604020202020204" pitchFamily="34" charset="0"/>
              <a:buChar char="•"/>
            </a:pPr>
            <a:endParaRPr lang="en-US" sz="1800" i="0" kern="1200" dirty="0">
              <a:solidFill>
                <a:schemeClr val="tx1"/>
              </a:solidFill>
              <a:effectLst/>
              <a:latin typeface="Lato" panose="020F0502020204030203" pitchFamily="34" charset="0"/>
              <a:ea typeface="+mn-ea"/>
              <a:cs typeface="+mn-cs"/>
            </a:endParaRPr>
          </a:p>
          <a:p>
            <a:pPr marL="164592" indent="-164592">
              <a:lnSpc>
                <a:spcPct val="100000"/>
              </a:lnSpc>
              <a:spcAft>
                <a:spcPts val="180"/>
              </a:spcAft>
              <a:buFont typeface="Arial" panose="020B0604020202020204" pitchFamily="34" charset="0"/>
              <a:buChar char="•"/>
            </a:pPr>
            <a:r>
              <a:rPr lang="en-US" sz="1800" i="0" kern="1200" dirty="0">
                <a:solidFill>
                  <a:schemeClr val="tx1"/>
                </a:solidFill>
                <a:effectLst/>
                <a:latin typeface="Lato" panose="020F0502020204030203" pitchFamily="34" charset="0"/>
                <a:ea typeface="+mn-ea"/>
                <a:cs typeface="+mn-cs"/>
              </a:rPr>
              <a:t>Require that a SIS can handle the past three years of reporting data, not merely the prior year. </a:t>
            </a:r>
          </a:p>
          <a:p>
            <a:pPr marL="164592" indent="-164592">
              <a:lnSpc>
                <a:spcPct val="100000"/>
              </a:lnSpc>
              <a:spcAft>
                <a:spcPts val="180"/>
              </a:spcAft>
              <a:buFont typeface="Arial" panose="020B0604020202020204" pitchFamily="34" charset="0"/>
              <a:buChar char="•"/>
            </a:pPr>
            <a:endParaRPr lang="en-US" sz="1800" i="0" kern="1200" dirty="0">
              <a:solidFill>
                <a:schemeClr val="tx1"/>
              </a:solidFill>
              <a:effectLst/>
              <a:latin typeface="Lato" panose="020F0502020204030203" pitchFamily="34" charset="0"/>
              <a:ea typeface="+mn-ea"/>
              <a:cs typeface="+mn-cs"/>
            </a:endParaRPr>
          </a:p>
          <a:p>
            <a:pPr marL="164592" indent="-164592">
              <a:lnSpc>
                <a:spcPct val="100000"/>
              </a:lnSpc>
              <a:spcAft>
                <a:spcPts val="180"/>
              </a:spcAft>
              <a:buFont typeface="Arial" panose="020B0604020202020204" pitchFamily="34" charset="0"/>
              <a:buChar char="•"/>
            </a:pPr>
            <a:r>
              <a:rPr lang="en-US" sz="1800" i="0" kern="1200" dirty="0">
                <a:solidFill>
                  <a:schemeClr val="tx1"/>
                </a:solidFill>
                <a:effectLst/>
                <a:latin typeface="Lato" panose="020F0502020204030203" pitchFamily="34" charset="0"/>
                <a:ea typeface="+mn-ea"/>
                <a:cs typeface="+mn-cs"/>
              </a:rPr>
              <a:t>Strive in your contract negotiations to obtain a vendor that will be able to meet your reporting needs, future years </a:t>
            </a:r>
            <a:r>
              <a:rPr lang="en-US" sz="1800" i="0" u="sng" kern="1200" dirty="0">
                <a:solidFill>
                  <a:schemeClr val="tx1"/>
                </a:solidFill>
                <a:effectLst/>
                <a:latin typeface="Lato" panose="020F0502020204030203" pitchFamily="34" charset="0"/>
                <a:ea typeface="+mn-ea"/>
                <a:cs typeface="+mn-cs"/>
              </a:rPr>
              <a:t>and</a:t>
            </a:r>
            <a:r>
              <a:rPr lang="en-US" sz="1800" i="0" kern="1200" dirty="0">
                <a:solidFill>
                  <a:schemeClr val="tx1"/>
                </a:solidFill>
                <a:effectLst/>
                <a:latin typeface="Lato" panose="020F0502020204030203" pitchFamily="34" charset="0"/>
                <a:ea typeface="+mn-ea"/>
                <a:cs typeface="+mn-cs"/>
              </a:rPr>
              <a:t> the prior year data. For Ed-Fi guidelines on RFPs, schools can review the </a:t>
            </a:r>
            <a:r>
              <a:rPr lang="en-US" sz="1800" i="0" u="none" strike="noStrike" kern="1200" dirty="0">
                <a:solidFill>
                  <a:schemeClr val="tx1"/>
                </a:solidFill>
                <a:effectLst/>
                <a:latin typeface="Lato" panose="020F0502020204030203" pitchFamily="34" charset="0"/>
                <a:ea typeface="+mn-ea"/>
                <a:cs typeface="+mn-cs"/>
                <a:hlinkClick r:id="rId4"/>
              </a:rPr>
              <a:t>Ed-Fi Alliance Released Model </a:t>
            </a:r>
            <a:r>
              <a:rPr lang="en-US" sz="1800" b="0" i="0" u="none" strike="noStrike" kern="1200" dirty="0">
                <a:solidFill>
                  <a:schemeClr val="tx1"/>
                </a:solidFill>
                <a:effectLst/>
                <a:latin typeface="Lato" panose="020F0502020204030203" pitchFamily="34" charset="0"/>
                <a:ea typeface="+mn-ea"/>
                <a:cs typeface="+mn-cs"/>
                <a:hlinkClick r:id="rId4"/>
              </a:rPr>
              <a:t>RFP</a:t>
            </a:r>
            <a:r>
              <a:rPr lang="en-US" sz="1800" b="0" i="0" kern="1200" dirty="0">
                <a:solidFill>
                  <a:schemeClr val="tx1"/>
                </a:solidFill>
                <a:effectLst/>
                <a:latin typeface="Lato" panose="020F0502020204030203" pitchFamily="34" charset="0"/>
                <a:ea typeface="+mn-ea"/>
                <a:cs typeface="+mn-cs"/>
              </a:rPr>
              <a:t>.</a:t>
            </a:r>
            <a:endParaRPr lang="en-US" sz="1800" dirty="0">
              <a:latin typeface="Lato" panose="020F0502020204030203" pitchFamily="34" charset="0"/>
            </a:endParaRPr>
          </a:p>
          <a:p>
            <a:pPr marL="0" indent="0">
              <a:spcAft>
                <a:spcPts val="180"/>
              </a:spcAft>
              <a:buNone/>
            </a:pPr>
            <a:endParaRPr lang="en-US" dirty="0">
              <a:solidFill>
                <a:srgbClr val="292F33"/>
              </a:solidFill>
              <a:latin typeface="Lato" panose="020F0502020204030203" pitchFamily="34" charset="0"/>
            </a:endParaRPr>
          </a:p>
        </p:txBody>
      </p:sp>
      <p:sp>
        <p:nvSpPr>
          <p:cNvPr id="2" name="Text Placeholder 1">
            <a:extLst>
              <a:ext uri="{FF2B5EF4-FFF2-40B4-BE49-F238E27FC236}">
                <a16:creationId xmlns:a16="http://schemas.microsoft.com/office/drawing/2014/main" id="{A6534357-5A29-4BBF-626C-D14EA35F6FF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685800" rtl="0" eaLnBrk="1" fontAlgn="auto" latinLnBrk="0" hangingPunct="1">
              <a:lnSpc>
                <a:spcPct val="100000"/>
              </a:lnSpc>
              <a:spcBef>
                <a:spcPts val="0"/>
              </a:spcBef>
              <a:spcAft>
                <a:spcPts val="0"/>
              </a:spcAft>
              <a:buClr>
                <a:schemeClr val="lt1"/>
              </a:buClr>
              <a:buSzPts val="1800"/>
              <a:buFont typeface="Arial"/>
              <a:buNone/>
              <a:tabLst/>
              <a:defRPr/>
            </a:pPr>
            <a:r>
              <a:rPr kumimoji="0" lang="en-US" sz="3200" b="1" i="0" u="none" strike="noStrike" kern="1200" cap="none" spc="0" normalizeH="0" baseline="0" noProof="0" dirty="0">
                <a:ln>
                  <a:noFill/>
                </a:ln>
                <a:solidFill>
                  <a:schemeClr val="lt1"/>
                </a:solidFill>
                <a:effectLst/>
                <a:uLnTx/>
                <a:uFillTx/>
                <a:latin typeface="Lato Black" panose="020F0A02020204030203" pitchFamily="34" charset="0"/>
                <a:ea typeface="Lato"/>
                <a:cs typeface="Lato"/>
                <a:sym typeface="Lato"/>
              </a:rPr>
              <a:t>SIS Contract Negotiations: </a:t>
            </a:r>
          </a:p>
          <a:p>
            <a:pPr marL="457200" marR="0" lvl="0" indent="-228600" algn="ctr" defTabSz="685800" rtl="0" eaLnBrk="1" fontAlgn="auto" latinLnBrk="0" hangingPunct="1">
              <a:lnSpc>
                <a:spcPct val="100000"/>
              </a:lnSpc>
              <a:spcBef>
                <a:spcPts val="0"/>
              </a:spcBef>
              <a:spcAft>
                <a:spcPts val="0"/>
              </a:spcAft>
              <a:buClr>
                <a:schemeClr val="lt1"/>
              </a:buClr>
              <a:buSzPts val="1800"/>
              <a:buFont typeface="Arial"/>
              <a:buNone/>
              <a:tabLst/>
              <a:defRPr/>
            </a:pPr>
            <a:r>
              <a:rPr kumimoji="0" lang="en-US" sz="3200" b="1" i="0" u="none" strike="noStrike" kern="1200" cap="none" spc="0" normalizeH="0" baseline="0" noProof="0" dirty="0">
                <a:ln>
                  <a:noFill/>
                </a:ln>
                <a:solidFill>
                  <a:schemeClr val="lt1"/>
                </a:solidFill>
                <a:effectLst/>
                <a:uLnTx/>
                <a:uFillTx/>
                <a:latin typeface="Lato Black" panose="020F0A02020204030203" pitchFamily="34" charset="0"/>
                <a:ea typeface="Lato"/>
                <a:cs typeface="Lato"/>
                <a:sym typeface="Lato"/>
              </a:rPr>
              <a:t>Alternatives to Consider</a:t>
            </a:r>
          </a:p>
        </p:txBody>
      </p:sp>
    </p:spTree>
    <p:custDataLst>
      <p:tags r:id="rId1"/>
    </p:custDataLst>
    <p:extLst>
      <p:ext uri="{BB962C8B-B14F-4D97-AF65-F5344CB8AC3E}">
        <p14:creationId xmlns:p14="http://schemas.microsoft.com/office/powerpoint/2010/main" val="340275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DE57BE-1BA4-566F-E7C3-081AB8B1FE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6858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Lato"/>
                <a:cs typeface="Lato"/>
                <a:sym typeface="Lato"/>
              </a:rPr>
              <a:t>Ed-Fi Credential: SIS Conversion</a:t>
            </a:r>
          </a:p>
        </p:txBody>
      </p:sp>
      <p:sp>
        <p:nvSpPr>
          <p:cNvPr id="3" name="Text Placeholder 2">
            <a:extLst>
              <a:ext uri="{FF2B5EF4-FFF2-40B4-BE49-F238E27FC236}">
                <a16:creationId xmlns:a16="http://schemas.microsoft.com/office/drawing/2014/main" id="{2F1776EB-942A-4FA9-1921-EA3079F8687E}"/>
              </a:ext>
            </a:extLst>
          </p:cNvPr>
          <p:cNvSpPr>
            <a:spLocks noGrp="1"/>
          </p:cNvSpPr>
          <p:nvPr>
            <p:ph type="body" idx="2"/>
          </p:nvPr>
        </p:nvSpPr>
        <p:spPr>
          <a:xfrm>
            <a:off x="620829" y="921657"/>
            <a:ext cx="8070784" cy="2329521"/>
          </a:xfrm>
        </p:spPr>
        <p:txBody>
          <a:bodyPr/>
          <a:lstStyle/>
          <a:p>
            <a:pPr marL="164592" indent="-164592" algn="l">
              <a:spcAft>
                <a:spcPts val="180"/>
              </a:spcAft>
              <a:buFont typeface="+mj-lt"/>
              <a:buAutoNum type="arabicPeriod"/>
            </a:pPr>
            <a:r>
              <a:rPr lang="en-US" i="0" dirty="0">
                <a:solidFill>
                  <a:srgbClr val="292F33"/>
                </a:solidFill>
                <a:effectLst/>
              </a:rPr>
              <a:t> In the Ed-Fi Credential application in WISEhome, click Add Subscription to turn on SIS B (preferably after July 1). </a:t>
            </a:r>
          </a:p>
          <a:p>
            <a:pPr marL="164592" indent="-164592" algn="l">
              <a:spcAft>
                <a:spcPts val="180"/>
              </a:spcAft>
              <a:buFont typeface="+mj-lt"/>
              <a:buAutoNum type="arabicPeriod"/>
            </a:pPr>
            <a:endParaRPr lang="en-US" sz="800" i="0" dirty="0">
              <a:solidFill>
                <a:srgbClr val="292F33"/>
              </a:solidFill>
              <a:effectLst/>
            </a:endParaRPr>
          </a:p>
          <a:p>
            <a:pPr marL="164592" indent="-164592" algn="l">
              <a:spcAft>
                <a:spcPts val="180"/>
              </a:spcAft>
              <a:buFont typeface="+mj-lt"/>
              <a:buAutoNum type="arabicPeriod"/>
            </a:pPr>
            <a:r>
              <a:rPr lang="en-US" i="0" dirty="0">
                <a:solidFill>
                  <a:srgbClr val="292F33"/>
                </a:solidFill>
                <a:effectLst/>
              </a:rPr>
              <a:t> Unsubscribe (turn off) SIS A after the December snapshot date once count date data is entered and checked for quality.</a:t>
            </a:r>
          </a:p>
          <a:p>
            <a:pPr marL="164592" lvl="1" indent="-164592" algn="r">
              <a:spcAft>
                <a:spcPts val="180"/>
              </a:spcAft>
              <a:buFont typeface="Arial" panose="020B0604020202020204" pitchFamily="34" charset="0"/>
              <a:buChar char="•"/>
            </a:pPr>
            <a:r>
              <a:rPr lang="en-US" i="0" dirty="0">
                <a:solidFill>
                  <a:srgbClr val="292F33"/>
                </a:solidFill>
                <a:effectLst/>
              </a:rPr>
              <a:t>If you are converting from one vendor to another, and need assistance, please submit a </a:t>
            </a:r>
            <a:r>
              <a:rPr lang="en-US" i="0" u="none" strike="noStrike" dirty="0">
                <a:solidFill>
                  <a:srgbClr val="2D2D86"/>
                </a:solidFill>
                <a:effectLst/>
                <a:hlinkClick r:id="rId4"/>
              </a:rPr>
              <a:t> Help Ticket </a:t>
            </a:r>
            <a:r>
              <a:rPr lang="en-US" i="0" dirty="0">
                <a:solidFill>
                  <a:srgbClr val="292F33"/>
                </a:solidFill>
                <a:effectLst/>
              </a:rPr>
              <a:t>to ensure your vendor subscriptions are properly configured.</a:t>
            </a:r>
          </a:p>
          <a:p>
            <a:pPr>
              <a:lnSpc>
                <a:spcPct val="100000"/>
              </a:lnSpc>
            </a:pPr>
            <a:endParaRPr lang="en-US" dirty="0"/>
          </a:p>
        </p:txBody>
      </p:sp>
    </p:spTree>
    <p:custDataLst>
      <p:tags r:id="rId1"/>
    </p:custDataLst>
    <p:extLst>
      <p:ext uri="{BB962C8B-B14F-4D97-AF65-F5344CB8AC3E}">
        <p14:creationId xmlns:p14="http://schemas.microsoft.com/office/powerpoint/2010/main" val="1498758886"/>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430E92-EB6E-7264-6DFF-2D6BF932D83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Modify Ed-Fi Credentials Demo 3</a:t>
            </a:r>
          </a:p>
        </p:txBody>
      </p:sp>
      <p:pic>
        <p:nvPicPr>
          <p:cNvPr id="10" name="Picture 9">
            <a:extLst>
              <a:ext uri="{FF2B5EF4-FFF2-40B4-BE49-F238E27FC236}">
                <a16:creationId xmlns:a16="http://schemas.microsoft.com/office/drawing/2014/main" id="{93C9D17B-0CF9-BE66-1472-80D21BDA96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58427" y="1258177"/>
            <a:ext cx="2627146" cy="2627146"/>
          </a:xfrm>
          <a:prstGeom prst="rect">
            <a:avLst/>
          </a:prstGeom>
        </p:spPr>
      </p:pic>
    </p:spTree>
    <p:custDataLst>
      <p:tags r:id="rId1"/>
    </p:custDataLst>
    <p:extLst>
      <p:ext uri="{BB962C8B-B14F-4D97-AF65-F5344CB8AC3E}">
        <p14:creationId xmlns:p14="http://schemas.microsoft.com/office/powerpoint/2010/main" val="2612394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EA9E2-8B9B-D2F7-CDE1-E777BDAAC6F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Not New, but Worth Repeating</a:t>
            </a:r>
          </a:p>
        </p:txBody>
      </p:sp>
      <p:pic>
        <p:nvPicPr>
          <p:cNvPr id="8" name="Picture 7" descr="In the WISEdata Portal, select &quot;Agency Contacts&quot;. Scroll to bottom of page to see full list of LEAs FDS/LDS.">
            <a:extLst>
              <a:ext uri="{FF2B5EF4-FFF2-40B4-BE49-F238E27FC236}">
                <a16:creationId xmlns:a16="http://schemas.microsoft.com/office/drawing/2014/main" id="{FCEDD6CD-7076-6A0E-F126-78A9656CBC68}"/>
              </a:ext>
            </a:extLst>
          </p:cNvPr>
          <p:cNvPicPr>
            <a:picLocks noChangeAspect="1"/>
          </p:cNvPicPr>
          <p:nvPr/>
        </p:nvPicPr>
        <p:blipFill rotWithShape="1">
          <a:blip r:embed="rId3"/>
          <a:srcRect l="27125" b="6743"/>
          <a:stretch/>
        </p:blipFill>
        <p:spPr>
          <a:xfrm>
            <a:off x="0" y="1069377"/>
            <a:ext cx="4610956" cy="4074123"/>
          </a:xfrm>
          <a:prstGeom prst="rect">
            <a:avLst/>
          </a:prstGeom>
          <a:ln w="3175">
            <a:solidFill>
              <a:schemeClr val="tx1">
                <a:lumMod val="50000"/>
                <a:lumOff val="50000"/>
              </a:schemeClr>
            </a:solidFill>
          </a:ln>
        </p:spPr>
      </p:pic>
      <p:sp>
        <p:nvSpPr>
          <p:cNvPr id="3" name="Text Placeholder 2">
            <a:extLst>
              <a:ext uri="{FF2B5EF4-FFF2-40B4-BE49-F238E27FC236}">
                <a16:creationId xmlns:a16="http://schemas.microsoft.com/office/drawing/2014/main" id="{FAA35514-30BA-1DDB-1A1C-1CCFC4854E62}"/>
              </a:ext>
            </a:extLst>
          </p:cNvPr>
          <p:cNvSpPr>
            <a:spLocks noGrp="1"/>
          </p:cNvSpPr>
          <p:nvPr>
            <p:ph type="body" sz="quarter" idx="14"/>
          </p:nvPr>
        </p:nvSpPr>
        <p:spPr>
          <a:xfrm>
            <a:off x="4721827" y="1069377"/>
            <a:ext cx="3993459" cy="2329521"/>
          </a:xfrm>
        </p:spPr>
        <p:txBody>
          <a:bodyPr/>
          <a:lstStyle/>
          <a:p>
            <a:pPr marL="164592" indent="-164592">
              <a:spcAft>
                <a:spcPts val="180"/>
              </a:spcAft>
              <a:buNone/>
            </a:pPr>
            <a:r>
              <a:rPr lang="en-US" sz="1800" dirty="0">
                <a:solidFill>
                  <a:schemeClr val="dk1"/>
                </a:solidFill>
              </a:rPr>
              <a:t>First day of School and Last day of School are collected from sessions data entered into your SIS and can be found in WDP below where you find your contacts.</a:t>
            </a:r>
          </a:p>
        </p:txBody>
      </p:sp>
      <p:cxnSp>
        <p:nvCxnSpPr>
          <p:cNvPr id="10" name="Straight Arrow Connector 9">
            <a:extLst>
              <a:ext uri="{FF2B5EF4-FFF2-40B4-BE49-F238E27FC236}">
                <a16:creationId xmlns:a16="http://schemas.microsoft.com/office/drawing/2014/main" id="{733C26B9-1D20-4146-C9FE-F0CC63FF7CBD}"/>
              </a:ext>
              <a:ext uri="{C183D7F6-B498-43B3-948B-1728B52AA6E4}">
                <adec:decorative xmlns:adec="http://schemas.microsoft.com/office/drawing/2017/decorative" val="1"/>
              </a:ext>
            </a:extLst>
          </p:cNvPr>
          <p:cNvCxnSpPr>
            <a:cxnSpLocks/>
          </p:cNvCxnSpPr>
          <p:nvPr/>
        </p:nvCxnSpPr>
        <p:spPr>
          <a:xfrm flipH="1">
            <a:off x="4104330" y="3330341"/>
            <a:ext cx="1921085" cy="1227699"/>
          </a:xfrm>
          <a:prstGeom prst="straightConnector1">
            <a:avLst/>
          </a:prstGeom>
          <a:ln w="38100">
            <a:solidFill>
              <a:srgbClr val="0066CC"/>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8134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E4C24-DD73-1779-5AA9-78110A96DD8C}"/>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Not New, but Also Worth Repeating</a:t>
            </a:r>
          </a:p>
        </p:txBody>
      </p:sp>
      <p:pic>
        <p:nvPicPr>
          <p:cNvPr id="1026" name="Picture 2" descr="WISEdataPortal last menu item, &quot;Vendor Resources&quot;">
            <a:extLst>
              <a:ext uri="{FF2B5EF4-FFF2-40B4-BE49-F238E27FC236}">
                <a16:creationId xmlns:a16="http://schemas.microsoft.com/office/drawing/2014/main" id="{CAB6C4BA-AC3A-AA71-2CE3-D879BC700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92" y="1054698"/>
            <a:ext cx="7643268" cy="1471594"/>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E4A3410-E646-6D4D-D029-791D3E44F927}"/>
              </a:ext>
            </a:extLst>
          </p:cNvPr>
          <p:cNvSpPr>
            <a:spLocks noGrp="1"/>
          </p:cNvSpPr>
          <p:nvPr>
            <p:ph type="body" sz="quarter" idx="14"/>
          </p:nvPr>
        </p:nvSpPr>
        <p:spPr>
          <a:xfrm>
            <a:off x="479855" y="2571750"/>
            <a:ext cx="8098753" cy="1284348"/>
          </a:xfrm>
        </p:spPr>
        <p:txBody>
          <a:bodyPr>
            <a:normAutofit/>
          </a:bodyPr>
          <a:lstStyle/>
          <a:p>
            <a:pPr marL="0" indent="0">
              <a:lnSpc>
                <a:spcPct val="100000"/>
              </a:lnSpc>
              <a:spcAft>
                <a:spcPts val="600"/>
              </a:spcAft>
              <a:buNone/>
            </a:pPr>
            <a:r>
              <a:rPr lang="en-US" sz="1800" dirty="0">
                <a:solidFill>
                  <a:schemeClr val="dk1"/>
                </a:solidFill>
              </a:rPr>
              <a:t>Vendor Resources: When looking for information from your vendor that could be helpful when using WISEdata Portal, you may be able to find it here.</a:t>
            </a:r>
          </a:p>
          <a:p>
            <a:pPr marL="0" indent="0">
              <a:lnSpc>
                <a:spcPct val="100000"/>
              </a:lnSpc>
              <a:spcAft>
                <a:spcPts val="600"/>
              </a:spcAft>
              <a:buNone/>
            </a:pPr>
            <a:endParaRPr lang="en-US" b="0" dirty="0">
              <a:solidFill>
                <a:schemeClr val="dk1"/>
              </a:solidFill>
            </a:endParaRPr>
          </a:p>
          <a:p>
            <a:pPr marL="0" indent="0">
              <a:lnSpc>
                <a:spcPct val="100000"/>
              </a:lnSpc>
              <a:spcAft>
                <a:spcPts val="600"/>
              </a:spcAft>
              <a:buNone/>
            </a:pPr>
            <a:endParaRPr lang="en-US" b="0" dirty="0">
              <a:solidFill>
                <a:schemeClr val="dk1"/>
              </a:solidFill>
            </a:endParaRPr>
          </a:p>
        </p:txBody>
      </p:sp>
      <p:pic>
        <p:nvPicPr>
          <p:cNvPr id="8" name="Graphic 7">
            <a:extLst>
              <a:ext uri="{FF2B5EF4-FFF2-40B4-BE49-F238E27FC236}">
                <a16:creationId xmlns:a16="http://schemas.microsoft.com/office/drawing/2014/main" id="{1799884F-B647-C164-2E99-0403736CA38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3998" y="3320036"/>
            <a:ext cx="701505" cy="701505"/>
          </a:xfrm>
          <a:prstGeom prst="rect">
            <a:avLst/>
          </a:prstGeom>
        </p:spPr>
      </p:pic>
      <p:sp>
        <p:nvSpPr>
          <p:cNvPr id="9" name="TextBox 8">
            <a:extLst>
              <a:ext uri="{FF2B5EF4-FFF2-40B4-BE49-F238E27FC236}">
                <a16:creationId xmlns:a16="http://schemas.microsoft.com/office/drawing/2014/main" id="{066C117F-EB5B-7908-2C5B-17FCDBF5B3BF}"/>
              </a:ext>
            </a:extLst>
          </p:cNvPr>
          <p:cNvSpPr txBox="1"/>
          <p:nvPr/>
        </p:nvSpPr>
        <p:spPr>
          <a:xfrm>
            <a:off x="2897205" y="3419834"/>
            <a:ext cx="4576794" cy="893643"/>
          </a:xfrm>
          <a:prstGeom prst="rect">
            <a:avLst/>
          </a:prstGeom>
          <a:noFill/>
        </p:spPr>
        <p:txBody>
          <a:bodyPr wrap="square" rtlCol="0">
            <a:spAutoFit/>
          </a:bodyPr>
          <a:lstStyle/>
          <a:p>
            <a:pPr marL="0" marR="0" lvl="0" indent="0" algn="r" defTabSz="81635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rPr>
              <a:t>Missing something that could be helpful? </a:t>
            </a:r>
            <a:br>
              <a:rPr kumimoji="0" lang="en-US" sz="1800" b="1" i="0" u="none" strike="noStrike" kern="1200" cap="none" spc="0" normalizeH="0" baseline="0" noProof="0" dirty="0">
                <a:ln>
                  <a:noFill/>
                </a:ln>
                <a:solidFill>
                  <a:prstClr val="black"/>
                </a:solidFill>
                <a:effectLst/>
                <a:uLnTx/>
                <a:uFillTx/>
                <a:latin typeface="Lato" panose="020F0502020204030203" pitchFamily="34" charset="0"/>
              </a:rPr>
            </a:br>
            <a:r>
              <a:rPr kumimoji="0" lang="en-US" sz="1800" b="1" i="0" u="none" strike="noStrike" kern="1200" cap="none" spc="0" normalizeH="0" baseline="0" noProof="0" dirty="0">
                <a:ln>
                  <a:noFill/>
                </a:ln>
                <a:solidFill>
                  <a:prstClr val="black"/>
                </a:solidFill>
                <a:effectLst/>
                <a:uLnTx/>
                <a:uFillTx/>
                <a:latin typeface="Lato" panose="020F0502020204030203" pitchFamily="34" charset="0"/>
              </a:rPr>
              <a:t>Contact your vendor to make a request.</a:t>
            </a:r>
          </a:p>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607"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val 9">
            <a:extLst>
              <a:ext uri="{FF2B5EF4-FFF2-40B4-BE49-F238E27FC236}">
                <a16:creationId xmlns:a16="http://schemas.microsoft.com/office/drawing/2014/main" id="{54AF157E-DCE7-CE95-6F7E-AB9E2EA61BA5}"/>
              </a:ext>
              <a:ext uri="{C183D7F6-B498-43B3-948B-1728B52AA6E4}">
                <adec:decorative xmlns:adec="http://schemas.microsoft.com/office/drawing/2017/decorative" val="1"/>
              </a:ext>
            </a:extLst>
          </p:cNvPr>
          <p:cNvSpPr/>
          <p:nvPr/>
        </p:nvSpPr>
        <p:spPr>
          <a:xfrm>
            <a:off x="7385002" y="1255000"/>
            <a:ext cx="879499" cy="245733"/>
          </a:xfrm>
          <a:prstGeom prst="ellipse">
            <a:avLst/>
          </a:prstGeom>
          <a:noFill/>
          <a:ln w="38100">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607"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19558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500310-2E6C-6615-7F0C-98EB83B19A9C}"/>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Resources</a:t>
            </a:r>
          </a:p>
        </p:txBody>
      </p:sp>
      <p:sp>
        <p:nvSpPr>
          <p:cNvPr id="3" name="Text Placeholder 2">
            <a:extLst>
              <a:ext uri="{FF2B5EF4-FFF2-40B4-BE49-F238E27FC236}">
                <a16:creationId xmlns:a16="http://schemas.microsoft.com/office/drawing/2014/main" id="{0FA80718-0151-FD7E-8414-8CF0F44035A5}"/>
              </a:ext>
            </a:extLst>
          </p:cNvPr>
          <p:cNvSpPr>
            <a:spLocks noGrp="1"/>
          </p:cNvSpPr>
          <p:nvPr>
            <p:ph type="body" sz="quarter" idx="14"/>
          </p:nvPr>
        </p:nvSpPr>
        <p:spPr>
          <a:xfrm>
            <a:off x="942821" y="1277258"/>
            <a:ext cx="6757389" cy="2329521"/>
          </a:xfrm>
        </p:spPr>
        <p:txBody>
          <a:bodyPr>
            <a:normAutofit/>
          </a:bodyPr>
          <a:lstStyle/>
          <a:p>
            <a:pPr marL="164592" indent="-164592">
              <a:spcAft>
                <a:spcPts val="180"/>
              </a:spcAft>
              <a:buClr>
                <a:schemeClr val="tx1"/>
              </a:buClr>
            </a:pPr>
            <a:r>
              <a:rPr lang="en-US" sz="1800" i="0" u="none" strike="noStrike" dirty="0">
                <a:solidFill>
                  <a:srgbClr val="000000"/>
                </a:solidFill>
                <a:effectLst/>
                <a:hlinkClick r:id="rId3"/>
              </a:rPr>
              <a:t>Certified Vendor List </a:t>
            </a:r>
            <a:endParaRPr lang="en-US" sz="1800" i="0" u="none" strike="noStrike" dirty="0">
              <a:solidFill>
                <a:srgbClr val="000000"/>
              </a:solidFill>
              <a:effectLst/>
            </a:endParaRPr>
          </a:p>
          <a:p>
            <a:pPr marL="164592" indent="-164592">
              <a:spcAft>
                <a:spcPts val="180"/>
              </a:spcAft>
              <a:buClr>
                <a:schemeClr val="tx1"/>
              </a:buClr>
            </a:pPr>
            <a:r>
              <a:rPr lang="en-US" sz="1800" i="0" dirty="0">
                <a:solidFill>
                  <a:srgbClr val="444444"/>
                </a:solidFill>
                <a:effectLst/>
                <a:hlinkClick r:id="rId4"/>
              </a:rPr>
              <a:t>Request Access to a WISE Application</a:t>
            </a:r>
            <a:endParaRPr lang="en-US" sz="1800" i="0" u="none" strike="noStrike" dirty="0">
              <a:solidFill>
                <a:srgbClr val="000000"/>
              </a:solidFill>
              <a:effectLst/>
            </a:endParaRPr>
          </a:p>
          <a:p>
            <a:pPr marL="164592" indent="-164592">
              <a:spcAft>
                <a:spcPts val="180"/>
              </a:spcAft>
              <a:buClr>
                <a:schemeClr val="tx1"/>
              </a:buClr>
            </a:pPr>
            <a:r>
              <a:rPr lang="en-US" sz="1800" i="0" u="sng" strike="noStrike" dirty="0" err="1">
                <a:solidFill>
                  <a:srgbClr val="1155CC"/>
                </a:solidFill>
                <a:effectLst/>
                <a:hlinkClick r:id="rId5"/>
              </a:rPr>
              <a:t>WISEtraining</a:t>
            </a:r>
            <a:r>
              <a:rPr lang="en-US" sz="1800" i="0" u="sng" strike="noStrike" dirty="0">
                <a:solidFill>
                  <a:srgbClr val="1155CC"/>
                </a:solidFill>
                <a:effectLst/>
                <a:hlinkClick r:id="rId5"/>
              </a:rPr>
              <a:t> landing page </a:t>
            </a:r>
            <a:endParaRPr lang="en-US" sz="1800" i="0" u="sng" strike="noStrike" dirty="0">
              <a:solidFill>
                <a:srgbClr val="1155CC"/>
              </a:solidFill>
              <a:effectLst/>
            </a:endParaRPr>
          </a:p>
          <a:p>
            <a:pPr marL="164592" indent="-164592">
              <a:spcAft>
                <a:spcPts val="180"/>
              </a:spcAft>
              <a:buClr>
                <a:schemeClr val="tx1"/>
              </a:buClr>
            </a:pPr>
            <a:r>
              <a:rPr lang="en-US" sz="1800" i="0" u="sng" dirty="0">
                <a:solidFill>
                  <a:srgbClr val="1155CC"/>
                </a:solidFill>
                <a:effectLst/>
              </a:rPr>
              <a:t>Ed-Fi Credential: User Guide </a:t>
            </a:r>
          </a:p>
          <a:p>
            <a:pPr marL="164592" indent="-164592">
              <a:spcAft>
                <a:spcPts val="180"/>
              </a:spcAft>
              <a:buClr>
                <a:schemeClr val="tx1"/>
              </a:buClr>
            </a:pPr>
            <a:r>
              <a:rPr lang="en-US" sz="1800" i="0" u="none" strike="noStrike" dirty="0">
                <a:solidFill>
                  <a:srgbClr val="1155CC"/>
                </a:solidFill>
                <a:effectLst/>
                <a:hlinkClick r:id="rId6"/>
              </a:rPr>
              <a:t>SIS Conversion Guidance</a:t>
            </a:r>
            <a:endParaRPr lang="en-US" sz="1800" dirty="0"/>
          </a:p>
        </p:txBody>
      </p:sp>
      <p:pic>
        <p:nvPicPr>
          <p:cNvPr id="5122" name="Picture 2">
            <a:extLst>
              <a:ext uri="{FF2B5EF4-FFF2-40B4-BE49-F238E27FC236}">
                <a16:creationId xmlns:a16="http://schemas.microsoft.com/office/drawing/2014/main" id="{D121BBE4-FF32-55C0-135E-9CEA91BF1852}"/>
              </a:ext>
              <a:ext uri="{C183D7F6-B498-43B3-948B-1728B52AA6E4}">
                <adec:decorative xmlns:adec="http://schemas.microsoft.com/office/drawing/2017/decorative" val="1"/>
              </a:ext>
            </a:extLst>
          </p:cNvPr>
          <p:cNvPicPr>
            <a:picLocks noGrp="1" noChangeAspect="1" noChangeArrowheads="1"/>
          </p:cNvPicPr>
          <p:nvPr>
            <p:ph type="pic" sz="quarter" idx="15"/>
          </p:nvPr>
        </p:nvPicPr>
        <p:blipFill>
          <a:blip r:embed="rId7">
            <a:extLst>
              <a:ext uri="{28A0092B-C50C-407E-A947-70E740481C1C}">
                <a14:useLocalDpi xmlns:a14="http://schemas.microsoft.com/office/drawing/2010/main" val="0"/>
              </a:ext>
            </a:extLst>
          </a:blip>
          <a:srcRect t="4826" b="4826"/>
          <a:stretch>
            <a:fillRect/>
          </a:stretch>
        </p:blipFill>
        <p:spPr bwMode="auto">
          <a:xfrm>
            <a:off x="6713621" y="2753664"/>
            <a:ext cx="2041443" cy="18445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82103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sz="3600"/>
              <a:t>Thank you!					Thank you!</a:t>
            </a:r>
          </a:p>
          <a:p>
            <a:pPr marL="0" indent="0" algn="ctr">
              <a:buFont typeface="Arial"/>
              <a:buNone/>
            </a:pPr>
            <a:endParaRPr lang="en-US" sz="3200"/>
          </a:p>
          <a:p>
            <a:pPr marL="0" indent="0" algn="ctr">
              <a:buFont typeface="Arial"/>
              <a:buNone/>
            </a:pPr>
            <a:endParaRPr lang="en-US" sz="3200"/>
          </a:p>
          <a:p>
            <a:pPr marL="0" indent="0" algn="ctr">
              <a:buFont typeface="Arial"/>
              <a:buNone/>
            </a:pPr>
            <a:r>
              <a:rPr lang="en-US" sz="3200"/>
              <a:t>Please scan the QR code to provide us with your feedback!</a:t>
            </a:r>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normAutofit/>
          </a:bodyPr>
          <a:lstStyle/>
          <a:p>
            <a:r>
              <a:rPr lang="en-US" dirty="0"/>
              <a:t>Let’s Start with Definitions</a:t>
            </a:r>
          </a:p>
        </p:txBody>
      </p:sp>
      <p:sp>
        <p:nvSpPr>
          <p:cNvPr id="3" name="Text Placeholder 2"/>
          <p:cNvSpPr>
            <a:spLocks noGrp="1"/>
          </p:cNvSpPr>
          <p:nvPr>
            <p:ph type="body" sz="quarter" idx="14"/>
          </p:nvPr>
        </p:nvSpPr>
        <p:spPr>
          <a:xfrm>
            <a:off x="462012" y="1009711"/>
            <a:ext cx="8248851" cy="2608703"/>
          </a:xfrm>
        </p:spPr>
        <p:txBody>
          <a:bodyPr>
            <a:noAutofit/>
          </a:bodyPr>
          <a:lstStyle/>
          <a:p>
            <a:pPr marL="164592" indent="-164592">
              <a:spcAft>
                <a:spcPts val="180"/>
              </a:spcAft>
              <a:buFont typeface="Arial" panose="020B0604020202020204" pitchFamily="34" charset="0"/>
              <a:buChar char="•"/>
            </a:pPr>
            <a:r>
              <a:rPr lang="en-US" sz="1800" dirty="0"/>
              <a:t>What is Ed-Fi? </a:t>
            </a:r>
            <a:r>
              <a:rPr lang="en-US" sz="1800" b="0" dirty="0"/>
              <a:t>Ed-Fi is short for all things from the Ed-Fi Alliance, </a:t>
            </a:r>
            <a:r>
              <a:rPr lang="en-US" sz="1800" b="0" i="0" u="none" strike="noStrike" dirty="0">
                <a:solidFill>
                  <a:srgbClr val="000000"/>
                </a:solidFill>
                <a:effectLst/>
                <a:latin typeface="Lato" panose="020F0502020204030203" pitchFamily="34" charset="0"/>
              </a:rPr>
              <a:t>a nonprofit that wants to help all school districts and states share information easily.</a:t>
            </a:r>
            <a:endParaRPr lang="en-US" sz="1800" b="0" dirty="0"/>
          </a:p>
          <a:p>
            <a:pPr marL="164592" indent="-164592">
              <a:spcAft>
                <a:spcPts val="180"/>
              </a:spcAft>
              <a:buFont typeface="Arial" panose="020B0604020202020204" pitchFamily="34" charset="0"/>
              <a:buChar char="•"/>
            </a:pPr>
            <a:r>
              <a:rPr lang="en-US" sz="1800" dirty="0"/>
              <a:t>Credentials</a:t>
            </a:r>
            <a:r>
              <a:rPr lang="en-US" sz="1800" b="0" dirty="0"/>
              <a:t> are a means of authentication to verify a user. The user could be a person or an application, such as an API.</a:t>
            </a:r>
          </a:p>
          <a:p>
            <a:pPr marL="164592" indent="-164592">
              <a:spcAft>
                <a:spcPts val="180"/>
              </a:spcAft>
              <a:buFont typeface="Arial" panose="020B0604020202020204" pitchFamily="34" charset="0"/>
              <a:buChar char="•"/>
            </a:pPr>
            <a:r>
              <a:rPr lang="en-US" sz="1800" dirty="0"/>
              <a:t>Ed-Fi Credential </a:t>
            </a:r>
            <a:r>
              <a:rPr lang="en-US" sz="1800" b="0" dirty="0"/>
              <a:t>is an application that you, the Local Education Agency (LEA), use to control the flow of data to WISEdata applications. </a:t>
            </a:r>
          </a:p>
        </p:txBody>
      </p:sp>
      <p:pic>
        <p:nvPicPr>
          <p:cNvPr id="6" name="Picture 5">
            <a:extLst>
              <a:ext uri="{FF2B5EF4-FFF2-40B4-BE49-F238E27FC236}">
                <a16:creationId xmlns:a16="http://schemas.microsoft.com/office/drawing/2014/main" id="{D6070A0D-F553-EE6D-DE48-D30C9C242CE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30056" y="3706468"/>
            <a:ext cx="2201749" cy="1023474"/>
          </a:xfrm>
          <a:prstGeom prst="rect">
            <a:avLst/>
          </a:prstGeom>
        </p:spPr>
      </p:pic>
    </p:spTree>
    <p:custDataLst>
      <p:tags r:id="rId1"/>
    </p:custDataLst>
    <p:extLst>
      <p:ext uri="{BB962C8B-B14F-4D97-AF65-F5344CB8AC3E}">
        <p14:creationId xmlns:p14="http://schemas.microsoft.com/office/powerpoint/2010/main" val="83589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What is an API?</a:t>
            </a:r>
            <a:endParaRPr lang="en-US" dirty="0">
              <a:effectLst/>
            </a:endParaRPr>
          </a:p>
        </p:txBody>
      </p:sp>
      <p:sp>
        <p:nvSpPr>
          <p:cNvPr id="2" name="Text Placeholder 1"/>
          <p:cNvSpPr>
            <a:spLocks noGrp="1"/>
          </p:cNvSpPr>
          <p:nvPr>
            <p:ph type="body" sz="quarter" idx="13"/>
          </p:nvPr>
        </p:nvSpPr>
        <p:spPr/>
        <p:txBody>
          <a:bodyPr>
            <a:normAutofit/>
          </a:bodyPr>
          <a:lstStyle/>
          <a:p>
            <a:r>
              <a:rPr lang="en-US" dirty="0"/>
              <a:t>What is an API?</a:t>
            </a:r>
          </a:p>
        </p:txBody>
      </p:sp>
      <p:sp>
        <p:nvSpPr>
          <p:cNvPr id="3" name="Text Placeholder 2"/>
          <p:cNvSpPr>
            <a:spLocks noGrp="1"/>
          </p:cNvSpPr>
          <p:nvPr>
            <p:ph type="body" sz="quarter" idx="14"/>
          </p:nvPr>
        </p:nvSpPr>
        <p:spPr>
          <a:xfrm>
            <a:off x="509336" y="964423"/>
            <a:ext cx="8201527" cy="1604782"/>
          </a:xfrm>
        </p:spPr>
        <p:txBody>
          <a:bodyPr>
            <a:noAutofit/>
          </a:bodyPr>
          <a:lstStyle/>
          <a:p>
            <a:pPr marL="164592" indent="-164592">
              <a:spcAft>
                <a:spcPts val="180"/>
              </a:spcAft>
            </a:pPr>
            <a:r>
              <a:rPr lang="en-US" sz="1800" i="0" u="none" strike="noStrike" dirty="0">
                <a:solidFill>
                  <a:srgbClr val="000000"/>
                </a:solidFill>
                <a:effectLst/>
                <a:latin typeface="Lato" panose="020F0502020204030203" pitchFamily="34" charset="0"/>
              </a:rPr>
              <a:t>Sitting between you, your certified vendor, and the </a:t>
            </a:r>
            <a:r>
              <a:rPr lang="en-US" sz="1800" dirty="0">
                <a:solidFill>
                  <a:srgbClr val="000000"/>
                </a:solidFill>
              </a:rPr>
              <a:t>WISE applications is the </a:t>
            </a:r>
            <a:r>
              <a:rPr lang="en-US" sz="1800" i="0" u="sng" strike="noStrike" dirty="0">
                <a:solidFill>
                  <a:srgbClr val="1155CC"/>
                </a:solidFill>
                <a:effectLst/>
                <a:latin typeface="Lato" panose="020F0502020204030203" pitchFamily="34" charset="0"/>
                <a:hlinkClick r:id="rId4"/>
              </a:rPr>
              <a:t>application programming interface (API)</a:t>
            </a:r>
            <a:r>
              <a:rPr lang="en-US" sz="1800" i="0" u="none" strike="noStrike" dirty="0">
                <a:solidFill>
                  <a:srgbClr val="000000"/>
                </a:solidFill>
                <a:effectLst/>
                <a:latin typeface="Lato" panose="020F0502020204030203" pitchFamily="34" charset="0"/>
              </a:rPr>
              <a:t> </a:t>
            </a:r>
            <a:r>
              <a:rPr lang="en-US" sz="1800" dirty="0">
                <a:solidFill>
                  <a:srgbClr val="000000"/>
                </a:solidFill>
              </a:rPr>
              <a:t>. This interface </a:t>
            </a:r>
            <a:r>
              <a:rPr lang="en-US" sz="1800" i="0" u="none" strike="noStrike" dirty="0">
                <a:solidFill>
                  <a:srgbClr val="000000"/>
                </a:solidFill>
                <a:effectLst/>
                <a:latin typeface="Lato" panose="020F0502020204030203" pitchFamily="34" charset="0"/>
              </a:rPr>
              <a:t>is a way for two or more computer programs to communicate with each other. </a:t>
            </a:r>
            <a:endParaRPr lang="en-US" sz="1800" dirty="0">
              <a:solidFill>
                <a:srgbClr val="000000"/>
              </a:solidFill>
            </a:endParaRPr>
          </a:p>
        </p:txBody>
      </p:sp>
      <p:pic>
        <p:nvPicPr>
          <p:cNvPr id="10" name="Picture 9">
            <a:extLst>
              <a:ext uri="{FF2B5EF4-FFF2-40B4-BE49-F238E27FC236}">
                <a16:creationId xmlns:a16="http://schemas.microsoft.com/office/drawing/2014/main" id="{2E0241BD-EEF6-0B5D-FFB9-049743D06D0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72000" y="2753886"/>
            <a:ext cx="4373717" cy="1747442"/>
          </a:xfrm>
          <a:prstGeom prst="rect">
            <a:avLst/>
          </a:prstGeom>
        </p:spPr>
      </p:pic>
      <p:sp>
        <p:nvSpPr>
          <p:cNvPr id="5" name="Text Placeholder 2">
            <a:extLst>
              <a:ext uri="{FF2B5EF4-FFF2-40B4-BE49-F238E27FC236}">
                <a16:creationId xmlns:a16="http://schemas.microsoft.com/office/drawing/2014/main" id="{7D8BDC89-7CC7-59E7-9F26-9C8BA5B2DF28}"/>
              </a:ext>
            </a:extLst>
          </p:cNvPr>
          <p:cNvSpPr txBox="1">
            <a:spLocks/>
          </p:cNvSpPr>
          <p:nvPr/>
        </p:nvSpPr>
        <p:spPr>
          <a:xfrm>
            <a:off x="509336" y="2348856"/>
            <a:ext cx="4149291" cy="1604782"/>
          </a:xfrm>
          <a:prstGeom prst="rect">
            <a:avLst/>
          </a:prstGeom>
        </p:spPr>
        <p:txBody>
          <a:bodyPr vert="horz" lIns="91440" tIns="45720" rIns="91440" bIns="45720" rtlCol="0">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sz="1800" dirty="0">
                <a:solidFill>
                  <a:srgbClr val="000000"/>
                </a:solidFill>
              </a:rPr>
              <a:t>This data needs to be sent in a secure manner, and your management of a </a:t>
            </a:r>
            <a:r>
              <a:rPr lang="en-US" sz="1800" u="sng" dirty="0">
                <a:solidFill>
                  <a:srgbClr val="0563C1"/>
                </a:solidFill>
                <a:hlinkClick r:id="rId6"/>
              </a:rPr>
              <a:t>vendor subscription</a:t>
            </a:r>
            <a:r>
              <a:rPr lang="en-US" sz="1800" dirty="0">
                <a:solidFill>
                  <a:srgbClr val="000000"/>
                </a:solidFill>
              </a:rPr>
              <a:t> is where it all starts. </a:t>
            </a:r>
          </a:p>
          <a:p>
            <a:pPr marL="0" indent="0">
              <a:lnSpc>
                <a:spcPct val="100000"/>
              </a:lnSpc>
              <a:spcAft>
                <a:spcPts val="0"/>
              </a:spcAft>
              <a:buFont typeface="Arial"/>
              <a:buNone/>
            </a:pPr>
            <a:br>
              <a:rPr lang="en-US" sz="1400" dirty="0"/>
            </a:br>
            <a:endParaRPr lang="en-US" sz="1800" b="0" dirty="0"/>
          </a:p>
        </p:txBody>
      </p:sp>
    </p:spTree>
    <p:custDataLst>
      <p:tags r:id="rId1"/>
    </p:custDataLst>
    <p:extLst>
      <p:ext uri="{BB962C8B-B14F-4D97-AF65-F5344CB8AC3E}">
        <p14:creationId xmlns:p14="http://schemas.microsoft.com/office/powerpoint/2010/main" val="101630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0BEA6F-383B-203C-0FE4-A88B9986FD9A}"/>
              </a:ext>
            </a:extLst>
          </p:cNvPr>
          <p:cNvSpPr>
            <a:spLocks noGrp="1"/>
          </p:cNvSpPr>
          <p:nvPr>
            <p:ph type="title" idx="4294967295"/>
          </p:nvPr>
        </p:nvSpPr>
        <p:spPr>
          <a:xfrm>
            <a:off x="628650" y="-23465"/>
            <a:ext cx="7886700" cy="914400"/>
          </a:xfrm>
        </p:spPr>
        <p:txBody>
          <a:bodyPr/>
          <a:lstStyle/>
          <a:p>
            <a:r>
              <a:rPr lang="en-US" dirty="0"/>
              <a:t>WISEdata Flow Diagram</a:t>
            </a:r>
          </a:p>
        </p:txBody>
      </p:sp>
      <p:pic>
        <p:nvPicPr>
          <p:cNvPr id="4" name="Picture 3" descr="A data flow diagram. The process starts with you… you have the tools and “Keys” needed to ensure data flows as expected. &#10;&#10;As an LEA, to gain access to the WISEhome portal and applications through your District Security Administrator (DSA) who works with your management to identify the individual(s) who need access. Just like WISEsecure manages access for individuals – the Ed-Fi Credential application is used to establish credentials for secure access to the API for the software used for state reporting – like your SIS. As person, you can be granted access to WISEdata, WISEid or WISEdash and more. You are not directly able to access the API, but your vended application can with the right information from you!">
            <a:extLst>
              <a:ext uri="{FF2B5EF4-FFF2-40B4-BE49-F238E27FC236}">
                <a16:creationId xmlns:a16="http://schemas.microsoft.com/office/drawing/2014/main" id="{0F858C1F-A0C8-B062-2C81-B82DFA0AD1E4}"/>
              </a:ext>
            </a:extLst>
          </p:cNvPr>
          <p:cNvPicPr>
            <a:picLocks noChangeAspect="1"/>
          </p:cNvPicPr>
          <p:nvPr/>
        </p:nvPicPr>
        <p:blipFill>
          <a:blip r:embed="rId4"/>
          <a:stretch>
            <a:fillRect/>
          </a:stretch>
        </p:blipFill>
        <p:spPr>
          <a:xfrm>
            <a:off x="810837" y="-23465"/>
            <a:ext cx="7377946" cy="5166965"/>
          </a:xfrm>
          <a:prstGeom prst="rect">
            <a:avLst/>
          </a:prstGeom>
        </p:spPr>
      </p:pic>
      <p:sp>
        <p:nvSpPr>
          <p:cNvPr id="6" name="Oval 5">
            <a:extLst>
              <a:ext uri="{FF2B5EF4-FFF2-40B4-BE49-F238E27FC236}">
                <a16:creationId xmlns:a16="http://schemas.microsoft.com/office/drawing/2014/main" id="{1376BEC5-F63C-8E58-3A52-091E857BCEF6}"/>
              </a:ext>
              <a:ext uri="{C183D7F6-B498-43B3-948B-1728B52AA6E4}">
                <adec:decorative xmlns:adec="http://schemas.microsoft.com/office/drawing/2017/decorative" val="1"/>
              </a:ext>
            </a:extLst>
          </p:cNvPr>
          <p:cNvSpPr/>
          <p:nvPr/>
        </p:nvSpPr>
        <p:spPr>
          <a:xfrm>
            <a:off x="3320716" y="3377627"/>
            <a:ext cx="1187115" cy="1042736"/>
          </a:xfrm>
          <a:prstGeom prst="ellipse">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7" name="Star: 5 Points 6">
            <a:extLst>
              <a:ext uri="{FF2B5EF4-FFF2-40B4-BE49-F238E27FC236}">
                <a16:creationId xmlns:a16="http://schemas.microsoft.com/office/drawing/2014/main" id="{953AD861-16E0-0A8E-888E-FC878E64E5D1}"/>
              </a:ext>
              <a:ext uri="{C183D7F6-B498-43B3-948B-1728B52AA6E4}">
                <adec:decorative xmlns:adec="http://schemas.microsoft.com/office/drawing/2017/decorative" val="1"/>
              </a:ext>
            </a:extLst>
          </p:cNvPr>
          <p:cNvSpPr/>
          <p:nvPr/>
        </p:nvSpPr>
        <p:spPr>
          <a:xfrm>
            <a:off x="1989221" y="2662989"/>
            <a:ext cx="136357" cy="144380"/>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7647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80A80A-0EC0-9877-DC7B-38A45A78B2DF}"/>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Establishing API Connectivity: Step 1</a:t>
            </a:r>
            <a:endPar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11" name="Picture 10" descr="Establishing API connectivity is an easy 3-step process, &#10;1. Create Ed-Fi Credentials&#10;2. Enter Credentials into your vended app&#10;3. Verify the data flows using WDP&#10;&#10;Starting with Create Ed-Fi Credentials. Just like you need a username and password to access your Amazon or online banking app – your vended SIS or other vended software needs credentials to securely access the API. ">
            <a:extLst>
              <a:ext uri="{FF2B5EF4-FFF2-40B4-BE49-F238E27FC236}">
                <a16:creationId xmlns:a16="http://schemas.microsoft.com/office/drawing/2014/main" id="{FB8C2A8F-E8C8-A4AD-F625-26AB1B29F514}"/>
              </a:ext>
            </a:extLst>
          </p:cNvPr>
          <p:cNvPicPr>
            <a:picLocks noChangeAspect="1"/>
          </p:cNvPicPr>
          <p:nvPr/>
        </p:nvPicPr>
        <p:blipFill>
          <a:blip r:embed="rId4"/>
          <a:stretch>
            <a:fillRect/>
          </a:stretch>
        </p:blipFill>
        <p:spPr>
          <a:xfrm>
            <a:off x="781134" y="1321377"/>
            <a:ext cx="7581731" cy="2391162"/>
          </a:xfrm>
          <a:prstGeom prst="rect">
            <a:avLst/>
          </a:prstGeom>
        </p:spPr>
      </p:pic>
      <p:sp>
        <p:nvSpPr>
          <p:cNvPr id="12" name="Oval 11">
            <a:extLst>
              <a:ext uri="{FF2B5EF4-FFF2-40B4-BE49-F238E27FC236}">
                <a16:creationId xmlns:a16="http://schemas.microsoft.com/office/drawing/2014/main" id="{D8C67A5C-493A-3B0F-FC71-C2909131A5BE}"/>
              </a:ext>
              <a:ext uri="{C183D7F6-B498-43B3-948B-1728B52AA6E4}">
                <adec:decorative xmlns:adec="http://schemas.microsoft.com/office/drawing/2017/decorative" val="1"/>
              </a:ext>
            </a:extLst>
          </p:cNvPr>
          <p:cNvSpPr/>
          <p:nvPr/>
        </p:nvSpPr>
        <p:spPr>
          <a:xfrm>
            <a:off x="850232" y="1379621"/>
            <a:ext cx="778042" cy="737936"/>
          </a:xfrm>
          <a:prstGeom prst="ellipse">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9657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Ed-Fi Credential</a:t>
            </a:r>
            <a:endParaRPr lang="en-US" dirty="0">
              <a:effectLst/>
            </a:endParaRPr>
          </a:p>
        </p:txBody>
      </p:sp>
      <p:sp>
        <p:nvSpPr>
          <p:cNvPr id="2" name="Text Placeholder 1"/>
          <p:cNvSpPr>
            <a:spLocks noGrp="1"/>
          </p:cNvSpPr>
          <p:nvPr>
            <p:ph type="body" sz="quarter" idx="13"/>
          </p:nvPr>
        </p:nvSpPr>
        <p:spPr/>
        <p:txBody>
          <a:bodyPr>
            <a:normAutofit/>
          </a:bodyPr>
          <a:lstStyle/>
          <a:p>
            <a:r>
              <a:rPr lang="en-US" dirty="0"/>
              <a:t>Ed-Fi Credential</a:t>
            </a:r>
          </a:p>
        </p:txBody>
      </p:sp>
      <p:sp>
        <p:nvSpPr>
          <p:cNvPr id="3" name="Text Placeholder 2"/>
          <p:cNvSpPr>
            <a:spLocks noGrp="1"/>
          </p:cNvSpPr>
          <p:nvPr>
            <p:ph type="body" sz="quarter" idx="14"/>
          </p:nvPr>
        </p:nvSpPr>
        <p:spPr>
          <a:xfrm>
            <a:off x="490888" y="1020278"/>
            <a:ext cx="8210350" cy="2902875"/>
          </a:xfrm>
        </p:spPr>
        <p:txBody>
          <a:bodyPr>
            <a:noAutofit/>
          </a:bodyPr>
          <a:lstStyle/>
          <a:p>
            <a:pPr marL="164592" indent="-164592">
              <a:spcAft>
                <a:spcPts val="180"/>
              </a:spcAft>
            </a:pPr>
            <a:r>
              <a:rPr lang="en-US" sz="1800" i="0" u="none" strike="noStrike" dirty="0">
                <a:solidFill>
                  <a:srgbClr val="000000"/>
                </a:solidFill>
                <a:effectLst/>
                <a:latin typeface="Lato" panose="020F0502020204030203" pitchFamily="34" charset="0"/>
              </a:rPr>
              <a:t>The </a:t>
            </a:r>
            <a:r>
              <a:rPr lang="en-US" sz="1800" dirty="0">
                <a:solidFill>
                  <a:srgbClr val="0563C1"/>
                </a:solidFill>
                <a:hlinkClick r:id="rId4"/>
              </a:rPr>
              <a:t>Ed-Fi Credential Application</a:t>
            </a:r>
            <a:r>
              <a:rPr lang="en-US" sz="1800" dirty="0"/>
              <a:t> is the tool you use to grant permissions to vendors that have your permission to share your data with the state</a:t>
            </a:r>
            <a:r>
              <a:rPr lang="en-US" sz="1800" dirty="0">
                <a:solidFill>
                  <a:srgbClr val="000000"/>
                </a:solidFill>
              </a:rPr>
              <a:t>.</a:t>
            </a:r>
          </a:p>
          <a:p>
            <a:pPr marL="164592" indent="-164592">
              <a:spcAft>
                <a:spcPts val="180"/>
              </a:spcAft>
            </a:pPr>
            <a:r>
              <a:rPr lang="en-US" sz="1800" dirty="0">
                <a:solidFill>
                  <a:srgbClr val="000000"/>
                </a:solidFill>
              </a:rPr>
              <a:t>No access? Ed-Fi Credential is limited to 1-2 people per LEA. If you think you should be one of those, </a:t>
            </a:r>
            <a:r>
              <a:rPr lang="en-US" sz="1800" dirty="0">
                <a:solidFill>
                  <a:srgbClr val="000000"/>
                </a:solidFill>
                <a:hlinkClick r:id="rId5"/>
              </a:rPr>
              <a:t>Request Access</a:t>
            </a:r>
            <a:r>
              <a:rPr lang="en-US" sz="1800" dirty="0">
                <a:solidFill>
                  <a:srgbClr val="000000"/>
                </a:solidFill>
              </a:rPr>
              <a:t>.</a:t>
            </a:r>
            <a:endParaRPr lang="en-US" sz="1800" dirty="0"/>
          </a:p>
          <a:p>
            <a:pPr marL="76200" indent="0">
              <a:lnSpc>
                <a:spcPct val="100000"/>
              </a:lnSpc>
              <a:buNone/>
            </a:pPr>
            <a:endParaRPr lang="en-US" sz="1600" b="0" dirty="0"/>
          </a:p>
        </p:txBody>
      </p:sp>
      <p:pic>
        <p:nvPicPr>
          <p:cNvPr id="5" name="Google Shape;260;p40" descr="WISEhome is where to find the Ed-Fi Credential application">
            <a:extLst>
              <a:ext uri="{FF2B5EF4-FFF2-40B4-BE49-F238E27FC236}">
                <a16:creationId xmlns:a16="http://schemas.microsoft.com/office/drawing/2014/main" id="{F83CFD1E-2281-6951-CB45-C7B6D982115B}"/>
              </a:ext>
            </a:extLst>
          </p:cNvPr>
          <p:cNvPicPr preferRelativeResize="0"/>
          <p:nvPr/>
        </p:nvPicPr>
        <p:blipFill rotWithShape="1">
          <a:blip r:embed="rId6">
            <a:alphaModFix/>
          </a:blip>
          <a:srcRect r="36106"/>
          <a:stretch/>
        </p:blipFill>
        <p:spPr>
          <a:xfrm>
            <a:off x="5265554" y="2532302"/>
            <a:ext cx="3746365" cy="2062413"/>
          </a:xfrm>
          <a:prstGeom prst="rect">
            <a:avLst/>
          </a:prstGeom>
          <a:noFill/>
          <a:ln w="3175">
            <a:solidFill>
              <a:schemeClr val="tx1">
                <a:lumMod val="50000"/>
                <a:lumOff val="50000"/>
              </a:schemeClr>
            </a:solidFill>
          </a:ln>
        </p:spPr>
      </p:pic>
      <p:sp>
        <p:nvSpPr>
          <p:cNvPr id="7" name="Star: 5 Points 6">
            <a:extLst>
              <a:ext uri="{FF2B5EF4-FFF2-40B4-BE49-F238E27FC236}">
                <a16:creationId xmlns:a16="http://schemas.microsoft.com/office/drawing/2014/main" id="{25035A44-54DB-4C9E-055B-36D19D6029D5}"/>
              </a:ext>
              <a:ext uri="{C183D7F6-B498-43B3-948B-1728B52AA6E4}">
                <adec:decorative xmlns:adec="http://schemas.microsoft.com/office/drawing/2017/decorative" val="1"/>
              </a:ext>
            </a:extLst>
          </p:cNvPr>
          <p:cNvSpPr/>
          <p:nvPr/>
        </p:nvSpPr>
        <p:spPr>
          <a:xfrm>
            <a:off x="7262795" y="2460112"/>
            <a:ext cx="136357" cy="144380"/>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7643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4" name="Text Placeholder 3">
            <a:extLst>
              <a:ext uri="{FF2B5EF4-FFF2-40B4-BE49-F238E27FC236}">
                <a16:creationId xmlns:a16="http://schemas.microsoft.com/office/drawing/2014/main" id="{7412796B-9CE0-627F-5129-A1F80033893C}"/>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r>
              <a:rPr lang="en-US" dirty="0"/>
              <a:t>Ed-Fi Credential Initial Access</a:t>
            </a:r>
          </a:p>
        </p:txBody>
      </p:sp>
      <p:sp>
        <p:nvSpPr>
          <p:cNvPr id="6" name="Text Placeholder 2">
            <a:extLst>
              <a:ext uri="{FF2B5EF4-FFF2-40B4-BE49-F238E27FC236}">
                <a16:creationId xmlns:a16="http://schemas.microsoft.com/office/drawing/2014/main" id="{1DCB8A1C-BFE2-F696-01C0-F8F126BDA195}"/>
              </a:ext>
            </a:extLst>
          </p:cNvPr>
          <p:cNvSpPr txBox="1">
            <a:spLocks/>
          </p:cNvSpPr>
          <p:nvPr/>
        </p:nvSpPr>
        <p:spPr>
          <a:xfrm>
            <a:off x="685800" y="1106906"/>
            <a:ext cx="3967310" cy="306168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Prior to logging in, read and review the Agreement to Protect Privacy.</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Protecting student privacy is required by law and is the highest priority of the Department of Public Instruction. Resources regarding protecting student privacy in Wisconsin are provided at </a:t>
            </a:r>
            <a:r>
              <a:rPr lang="en-US" sz="1800" b="1" dirty="0">
                <a:latin typeface="Lato" panose="020F0502020204030203" pitchFamily="34" charset="0"/>
                <a:hlinkClick r:id="rId4"/>
              </a:rPr>
              <a:t>http://dpi.wi.gov/</a:t>
            </a:r>
            <a:endParaRPr lang="en-US" sz="1800" b="1" dirty="0">
              <a:latin typeface="Lato" panose="020F0502020204030203" pitchFamily="34" charset="0"/>
            </a:endParaRPr>
          </a:p>
          <a:p>
            <a:endParaRPr lang="en-US" dirty="0"/>
          </a:p>
        </p:txBody>
      </p:sp>
      <p:pic>
        <p:nvPicPr>
          <p:cNvPr id="7" name="Picture 6" descr="Screenshot of the agreement to protect privacy. ">
            <a:extLst>
              <a:ext uri="{FF2B5EF4-FFF2-40B4-BE49-F238E27FC236}">
                <a16:creationId xmlns:a16="http://schemas.microsoft.com/office/drawing/2014/main" id="{7C435489-E890-43DB-A5C1-9250F7BBAB0C}"/>
              </a:ext>
            </a:extLst>
          </p:cNvPr>
          <p:cNvPicPr>
            <a:picLocks noChangeAspect="1"/>
          </p:cNvPicPr>
          <p:nvPr/>
        </p:nvPicPr>
        <p:blipFill>
          <a:blip r:embed="rId5"/>
          <a:stretch>
            <a:fillRect/>
          </a:stretch>
        </p:blipFill>
        <p:spPr>
          <a:xfrm>
            <a:off x="4886798" y="1179079"/>
            <a:ext cx="3588275" cy="3264573"/>
          </a:xfrm>
          <a:prstGeom prst="rect">
            <a:avLst/>
          </a:prstGeom>
          <a:ln w="6350">
            <a:solidFill>
              <a:schemeClr val="accent1"/>
            </a:solidFill>
          </a:ln>
        </p:spPr>
      </p:pic>
    </p:spTree>
    <p:custDataLst>
      <p:tags r:id="rId1"/>
    </p:custDataLst>
    <p:extLst>
      <p:ext uri="{BB962C8B-B14F-4D97-AF65-F5344CB8AC3E}">
        <p14:creationId xmlns:p14="http://schemas.microsoft.com/office/powerpoint/2010/main" val="104329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 Image Slide" hidden="1">
            <a:extLst>
              <a:ext uri="{FF2B5EF4-FFF2-40B4-BE49-F238E27FC236}">
                <a16:creationId xmlns:a16="http://schemas.microsoft.com/office/drawing/2014/main" id="{18ABCD30-1846-D04F-A038-1AC257B6C159}"/>
              </a:ext>
            </a:extLst>
          </p:cNvPr>
          <p:cNvSpPr>
            <a:spLocks noGrp="1"/>
          </p:cNvSpPr>
          <p:nvPr>
            <p:ph type="title" idx="4294967295"/>
          </p:nvPr>
        </p:nvSpPr>
        <p:spPr/>
        <p:txBody>
          <a:bodyPr/>
          <a:lstStyle/>
          <a:p>
            <a:pPr rtl="0" eaLnBrk="1" latinLnBrk="0" hangingPunct="1"/>
            <a:r>
              <a:rPr lang="en-US" sz="3600" b="1" i="0" kern="1200" dirty="0">
                <a:solidFill>
                  <a:schemeClr val="bg1"/>
                </a:solidFill>
                <a:effectLst/>
                <a:latin typeface="Lato Black" panose="020F0A02020204030203" pitchFamily="34" charset="0"/>
                <a:ea typeface="+mj-ea"/>
                <a:cs typeface="+mj-cs"/>
              </a:rPr>
              <a:t>Create Vendor Subscription </a:t>
            </a:r>
            <a:r>
              <a:rPr lang="en-US" sz="3600" b="1" i="1" kern="1200" dirty="0">
                <a:solidFill>
                  <a:schemeClr val="bg1"/>
                </a:solidFill>
                <a:effectLst/>
                <a:latin typeface="Lato Black" panose="020F0A02020204030203" pitchFamily="34" charset="0"/>
                <a:ea typeface="+mj-ea"/>
                <a:cs typeface="+mj-cs"/>
              </a:rPr>
              <a:t>(1 of 3)</a:t>
            </a:r>
            <a:endParaRPr lang="en-US" dirty="0">
              <a:effectLst/>
            </a:endParaRPr>
          </a:p>
        </p:txBody>
      </p:sp>
      <p:sp>
        <p:nvSpPr>
          <p:cNvPr id="2" name="Text Placeholder 1"/>
          <p:cNvSpPr>
            <a:spLocks noGrp="1"/>
          </p:cNvSpPr>
          <p:nvPr>
            <p:ph type="body" sz="quarter" idx="13"/>
          </p:nvPr>
        </p:nvSpPr>
        <p:spPr/>
        <p:txBody>
          <a:bodyPr>
            <a:normAutofit/>
          </a:bodyPr>
          <a:lstStyle/>
          <a:p>
            <a:pPr algn="ctr" rtl="0">
              <a:spcBef>
                <a:spcPts val="0"/>
              </a:spcBef>
              <a:spcAft>
                <a:spcPts val="0"/>
              </a:spcAft>
            </a:pPr>
            <a:r>
              <a:rPr lang="en-US" b="1" i="0" u="none" strike="noStrike" dirty="0">
                <a:solidFill>
                  <a:srgbClr val="FFFFFF"/>
                </a:solidFill>
                <a:effectLst/>
              </a:rPr>
              <a:t>Create Vendor Subscription </a:t>
            </a:r>
            <a:r>
              <a:rPr lang="en-US" sz="1600" b="1" i="1" u="none" strike="noStrike" dirty="0">
                <a:solidFill>
                  <a:srgbClr val="FFFFFF"/>
                </a:solidFill>
                <a:effectLst/>
              </a:rPr>
              <a:t>(1 of 3)</a:t>
            </a:r>
            <a:endParaRPr lang="en-US" sz="1600" b="0" dirty="0">
              <a:effectLst/>
            </a:endParaRPr>
          </a:p>
        </p:txBody>
      </p:sp>
      <p:sp>
        <p:nvSpPr>
          <p:cNvPr id="3" name="Text Placeholder 2"/>
          <p:cNvSpPr>
            <a:spLocks noGrp="1"/>
          </p:cNvSpPr>
          <p:nvPr>
            <p:ph type="body" sz="quarter" idx="14"/>
          </p:nvPr>
        </p:nvSpPr>
        <p:spPr>
          <a:xfrm>
            <a:off x="737936" y="1244419"/>
            <a:ext cx="6211503" cy="2762096"/>
          </a:xfrm>
        </p:spPr>
        <p:txBody>
          <a:bodyPr>
            <a:normAutofit/>
          </a:bodyPr>
          <a:lstStyle/>
          <a:p>
            <a:pPr marL="164592" indent="-164592" rtl="0" fontAlgn="base">
              <a:spcBef>
                <a:spcPts val="0"/>
              </a:spcBef>
              <a:spcAft>
                <a:spcPts val="180"/>
              </a:spcAft>
              <a:buFont typeface="+mj-lt"/>
              <a:buAutoNum type="arabicPeriod"/>
            </a:pPr>
            <a:r>
              <a:rPr lang="en-US" sz="1800" i="0" u="none" strike="noStrike" dirty="0">
                <a:solidFill>
                  <a:srgbClr val="000000"/>
                </a:solidFill>
                <a:effectLst/>
              </a:rPr>
              <a:t>Click the </a:t>
            </a:r>
            <a:r>
              <a:rPr lang="en-US" sz="1800" i="0" u="sng" strike="noStrike" dirty="0">
                <a:solidFill>
                  <a:srgbClr val="000000"/>
                </a:solidFill>
                <a:effectLst/>
              </a:rPr>
              <a:t>Add</a:t>
            </a:r>
            <a:r>
              <a:rPr lang="en-US" sz="1800" i="0" u="none" strike="noStrike" dirty="0">
                <a:solidFill>
                  <a:srgbClr val="000000"/>
                </a:solidFill>
                <a:effectLst/>
              </a:rPr>
              <a:t> button to add a new vendor subscription.</a:t>
            </a:r>
          </a:p>
          <a:p>
            <a:pPr marL="457200" rtl="0" fontAlgn="base">
              <a:spcBef>
                <a:spcPts val="0"/>
              </a:spcBef>
              <a:spcAft>
                <a:spcPts val="1200"/>
              </a:spcAft>
              <a:buFont typeface="+mj-lt"/>
              <a:buAutoNum type="arabicPeriod"/>
            </a:pPr>
            <a:endParaRPr lang="en-US" sz="6400" b="0" dirty="0">
              <a:solidFill>
                <a:srgbClr val="000000"/>
              </a:solidFill>
            </a:endParaRPr>
          </a:p>
          <a:p>
            <a:pPr marL="457200" rtl="0" fontAlgn="base">
              <a:spcBef>
                <a:spcPts val="0"/>
              </a:spcBef>
              <a:spcAft>
                <a:spcPts val="1200"/>
              </a:spcAft>
              <a:buFont typeface="+mj-lt"/>
              <a:buAutoNum type="arabicPeriod"/>
            </a:pPr>
            <a:endParaRPr lang="en-US" sz="6400" b="0" dirty="0">
              <a:solidFill>
                <a:srgbClr val="000000"/>
              </a:solidFill>
            </a:endParaRPr>
          </a:p>
          <a:p>
            <a:pPr marL="457200" rtl="0" fontAlgn="base">
              <a:spcBef>
                <a:spcPts val="0"/>
              </a:spcBef>
              <a:spcAft>
                <a:spcPts val="1200"/>
              </a:spcAft>
              <a:buFont typeface="+mj-lt"/>
              <a:buAutoNum type="arabicPeriod"/>
            </a:pPr>
            <a:endParaRPr lang="en-US" sz="6400" b="0" dirty="0">
              <a:solidFill>
                <a:srgbClr val="000000"/>
              </a:solidFill>
            </a:endParaRPr>
          </a:p>
          <a:p>
            <a:endParaRPr lang="en-US" dirty="0"/>
          </a:p>
        </p:txBody>
      </p:sp>
      <p:pic>
        <p:nvPicPr>
          <p:cNvPr id="1028" name="Picture 4" descr="Ed-Fi Credential has a Vendor Subscription menu item with an &quot;add&quot; button. This is used to add a new subscription.">
            <a:extLst>
              <a:ext uri="{FF2B5EF4-FFF2-40B4-BE49-F238E27FC236}">
                <a16:creationId xmlns:a16="http://schemas.microsoft.com/office/drawing/2014/main" id="{ABAE61F8-5E57-AE8B-9F14-2E7D9B181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972" y="1642543"/>
            <a:ext cx="6447430" cy="19909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090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template-white.pptx" id="{F8050E90-A50D-434C-AEFE-A37FF8BA39C4}" vid="{497949E9-B2C7-45A8-8401-4D4F73B5B82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template-white.pptx" id="{F8050E90-A50D-434C-AEFE-A37FF8BA39C4}" vid="{497949E9-B2C7-45A8-8401-4D4F73B5B8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2" ma:contentTypeDescription="Create a new document." ma:contentTypeScope="" ma:versionID="69da9da826b7c74472cdc9b6aa1b657a">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054e0a38ec00719a7c69ff213ff2ce"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Props1.xml><?xml version="1.0" encoding="utf-8"?>
<ds:datastoreItem xmlns:ds="http://schemas.openxmlformats.org/officeDocument/2006/customXml" ds:itemID="{D56F4A82-463F-4F70-9B7F-995CFA1819C4}">
  <ds:schemaRefs>
    <ds:schemaRef ds:uri="http://schemas.microsoft.com/sharepoint/v3/contenttype/forms"/>
  </ds:schemaRefs>
</ds:datastoreItem>
</file>

<file path=customXml/itemProps2.xml><?xml version="1.0" encoding="utf-8"?>
<ds:datastoreItem xmlns:ds="http://schemas.openxmlformats.org/officeDocument/2006/customXml" ds:itemID="{546702CE-EFED-4BE2-A76B-94F9ED241C48}"/>
</file>

<file path=customXml/itemProps3.xml><?xml version="1.0" encoding="utf-8"?>
<ds:datastoreItem xmlns:ds="http://schemas.openxmlformats.org/officeDocument/2006/customXml" ds:itemID="{54FF2EE8-3A9D-43CF-93EF-98C6C84C64A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3b6fa66-905b-41bc-bd6d-9745c0971c15"/>
    <ds:schemaRef ds:uri="2e738f9a-aabc-43fa-ba56-f67ecbb3da8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3705</TotalTime>
  <Words>1203</Words>
  <Application>Microsoft Office PowerPoint</Application>
  <PresentationFormat>On-screen Show (16:9)</PresentationFormat>
  <Paragraphs>125</Paragraphs>
  <Slides>28</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Lato</vt:lpstr>
      <vt:lpstr>Lato Black</vt:lpstr>
      <vt:lpstr>Webdings</vt:lpstr>
      <vt:lpstr>Office Theme</vt:lpstr>
      <vt:lpstr>1_Office Theme</vt:lpstr>
      <vt:lpstr>Title Slide</vt:lpstr>
      <vt:lpstr>Today’s Objectives</vt:lpstr>
      <vt:lpstr>Sample Text Slide</vt:lpstr>
      <vt:lpstr>What is an API?</vt:lpstr>
      <vt:lpstr>WISEdata Flow Diagram</vt:lpstr>
      <vt:lpstr>Establishing API Connectivity: Step 1</vt:lpstr>
      <vt:lpstr>Ed-Fi Credential</vt:lpstr>
      <vt:lpstr>Ed-Fi Credential Initial Access</vt:lpstr>
      <vt:lpstr>Create Vendor Subscription (1 of 3)</vt:lpstr>
      <vt:lpstr>Create Vendor Subscription (2 of 3)</vt:lpstr>
      <vt:lpstr>Create Vendor Subscription (3 of 3</vt:lpstr>
      <vt:lpstr>Ed-Fi Credentials Demo 1</vt:lpstr>
      <vt:lpstr>What to do with the Ed-Fi Credentials</vt:lpstr>
      <vt:lpstr>Establishing API Connectivity: Step 2</vt:lpstr>
      <vt:lpstr>Establishing API Connectivity: Step 3</vt:lpstr>
      <vt:lpstr>Verify Data Flow</vt:lpstr>
      <vt:lpstr>Verify Data Flow: WISEdata API Transactions</vt:lpstr>
      <vt:lpstr>Ed-Fi Credentials Demo 2</vt:lpstr>
      <vt:lpstr>SIS Conversion Guidance</vt:lpstr>
      <vt:lpstr>When to Convert</vt:lpstr>
      <vt:lpstr>System Overlap</vt:lpstr>
      <vt:lpstr>SIS Contract Negotiations:  Alternatives to Consider</vt:lpstr>
      <vt:lpstr>Ed-Fi Credential: SIS Conversion</vt:lpstr>
      <vt:lpstr>Modify Ed-Fi Credentials Demo 3</vt:lpstr>
      <vt:lpstr>Not New, but Worth Repeating</vt:lpstr>
      <vt:lpstr>Not New, but Also Worth Repeating</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Heather Kluck</dc:creator>
  <cp:lastModifiedBy>Stringfellow, Kina F. DPI</cp:lastModifiedBy>
  <cp:revision>2</cp:revision>
  <dcterms:created xsi:type="dcterms:W3CDTF">2023-11-17T13:29:26Z</dcterms:created>
  <dcterms:modified xsi:type="dcterms:W3CDTF">2024-03-05T13:06:00Z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ArticulateGUID">
    <vt:lpwstr>86E287B7-B479-454E-9AD6-C6CE1AC5EAB3</vt:lpwstr>
  </property>
  <property fmtid="{D5CDD505-2E9C-101B-9397-08002B2CF9AE}" pid="4" name="ArticulatePath">
    <vt:lpwstr>https://widpiprd.sharepoint.com/sites/M365CG-WISEdataConference/Shared Documents/General/2024 WISEdata Conference/Slide Decks/Ed-Fi Credential</vt:lpwstr>
  </property>
  <property fmtid="{D5CDD505-2E9C-101B-9397-08002B2CF9AE}" pid="5" name="MediaServiceImageTags">
    <vt:lpwstr/>
  </property>
  <property fmtid="{D5CDD505-2E9C-101B-9397-08002B2CF9AE}" pid="6" name="_MarkAsFinal">
    <vt:bool>true</vt:bool>
  </property>
  <property fmtid="{D5CDD505-2E9C-101B-9397-08002B2CF9AE}" pid="7" name="Order">
    <vt:r8>47300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