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4"/>
    <p:sldMasterId id="2147483707" r:id="rId5"/>
  </p:sldMasterIdLst>
  <p:notesMasterIdLst>
    <p:notesMasterId r:id="rId43"/>
  </p:notesMasterIdLst>
  <p:sldIdLst>
    <p:sldId id="256" r:id="rId6"/>
    <p:sldId id="257" r:id="rId7"/>
    <p:sldId id="283" r:id="rId8"/>
    <p:sldId id="286" r:id="rId9"/>
    <p:sldId id="287" r:id="rId10"/>
    <p:sldId id="298" r:id="rId11"/>
    <p:sldId id="266" r:id="rId12"/>
    <p:sldId id="271" r:id="rId13"/>
    <p:sldId id="291" r:id="rId14"/>
    <p:sldId id="309" r:id="rId15"/>
    <p:sldId id="292" r:id="rId16"/>
    <p:sldId id="293" r:id="rId17"/>
    <p:sldId id="299" r:id="rId18"/>
    <p:sldId id="300" r:id="rId19"/>
    <p:sldId id="301" r:id="rId20"/>
    <p:sldId id="302" r:id="rId21"/>
    <p:sldId id="260" r:id="rId22"/>
    <p:sldId id="294" r:id="rId23"/>
    <p:sldId id="303" r:id="rId24"/>
    <p:sldId id="304" r:id="rId25"/>
    <p:sldId id="288" r:id="rId26"/>
    <p:sldId id="289" r:id="rId27"/>
    <p:sldId id="290" r:id="rId28"/>
    <p:sldId id="263" r:id="rId29"/>
    <p:sldId id="296" r:id="rId30"/>
    <p:sldId id="305" r:id="rId31"/>
    <p:sldId id="306" r:id="rId32"/>
    <p:sldId id="307" r:id="rId33"/>
    <p:sldId id="308" r:id="rId34"/>
    <p:sldId id="310" r:id="rId35"/>
    <p:sldId id="273" r:id="rId36"/>
    <p:sldId id="272" r:id="rId37"/>
    <p:sldId id="259" r:id="rId38"/>
    <p:sldId id="311" r:id="rId39"/>
    <p:sldId id="276" r:id="rId40"/>
    <p:sldId id="313" r:id="rId41"/>
    <p:sldId id="312" r:id="rId42"/>
  </p:sldIdLst>
  <p:sldSz cx="9144000" cy="5143500" type="screen16x9"/>
  <p:notesSz cx="6858000" cy="9144000"/>
  <p:embeddedFontLst>
    <p:embeddedFont>
      <p:font typeface="Lato" panose="020F0502020204030203" pitchFamily="34" charset="0"/>
      <p:regular r:id="rId44"/>
      <p:bold r:id="rId45"/>
      <p:italic r:id="rId46"/>
      <p:boldItalic r:id="rId47"/>
    </p:embeddedFont>
    <p:embeddedFont>
      <p:font typeface="Lato Black" panose="020F0A02020204030203" pitchFamily="34" charset="0"/>
      <p:bold r:id="rId48"/>
      <p:boldItalic r:id="rId49"/>
    </p:embeddedFont>
  </p:embeddedFontLst>
  <p:custDataLst>
    <p:tags r:id="rId50"/>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6BB17-AA8B-47A0-BA48-DBA15FFB2D9E}" v="40" dt="2024-02-26T15:44:27.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p:cViewPr varScale="1">
        <p:scale>
          <a:sx n="135" d="100"/>
          <a:sy n="135" d="100"/>
        </p:scale>
        <p:origin x="324" y="114"/>
      </p:cViewPr>
      <p:guideLst/>
    </p:cSldViewPr>
  </p:slideViewPr>
  <p:outlineViewPr>
    <p:cViewPr>
      <p:scale>
        <a:sx n="33" d="100"/>
        <a:sy n="33" d="100"/>
      </p:scale>
      <p:origin x="0" y="-7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eller, Adam S. DPI" userId="05c69f25-3328-4eed-af46-3edb4d5407dd" providerId="ADAL" clId="{C4950EEA-6372-4C49-B841-EB1518287E91}"/>
    <pc:docChg chg="undo custSel addSld delSld modSld sldOrd addMainMaster delMainMaster">
      <pc:chgData name="Mueller, Adam S. DPI" userId="05c69f25-3328-4eed-af46-3edb4d5407dd" providerId="ADAL" clId="{C4950EEA-6372-4C49-B841-EB1518287E91}" dt="2023-02-27T19:37:17.567" v="380"/>
      <pc:docMkLst>
        <pc:docMk/>
      </pc:docMkLst>
      <pc:sldChg chg="addSp delSp modSp mod modClrScheme chgLayout modNotesTx">
        <pc:chgData name="Mueller, Adam S. DPI" userId="05c69f25-3328-4eed-af46-3edb4d5407dd" providerId="ADAL" clId="{C4950EEA-6372-4C49-B841-EB1518287E91}" dt="2023-02-27T19:33:55.652" v="377" actId="20577"/>
        <pc:sldMkLst>
          <pc:docMk/>
          <pc:sldMk cId="0" sldId="256"/>
        </pc:sldMkLst>
        <pc:spChg chg="add del mod ord">
          <ac:chgData name="Mueller, Adam S. DPI" userId="05c69f25-3328-4eed-af46-3edb4d5407dd" providerId="ADAL" clId="{C4950EEA-6372-4C49-B841-EB1518287E91}" dt="2023-02-27T19:03:46.318" v="8" actId="700"/>
          <ac:spMkLst>
            <pc:docMk/>
            <pc:sldMk cId="0" sldId="256"/>
            <ac:spMk id="2" creationId="{50367645-7280-AAD9-5AA7-C0443CEC9D39}"/>
          </ac:spMkLst>
        </pc:spChg>
        <pc:spChg chg="mod ord">
          <ac:chgData name="Mueller, Adam S. DPI" userId="05c69f25-3328-4eed-af46-3edb4d5407dd" providerId="ADAL" clId="{C4950EEA-6372-4C49-B841-EB1518287E91}" dt="2023-02-27T19:03:46.913" v="9" actId="700"/>
          <ac:spMkLst>
            <pc:docMk/>
            <pc:sldMk cId="0" sldId="256"/>
            <ac:spMk id="220" creationId="{00000000-0000-0000-0000-000000000000}"/>
          </ac:spMkLst>
        </pc:spChg>
      </pc:sldChg>
      <pc:sldChg chg="modSp mod modClrScheme chgLayout modNotesTx">
        <pc:chgData name="Mueller, Adam S. DPI" userId="05c69f25-3328-4eed-af46-3edb4d5407dd" providerId="ADAL" clId="{C4950EEA-6372-4C49-B841-EB1518287E91}" dt="2023-02-27T19:30:33.720" v="372" actId="20577"/>
        <pc:sldMkLst>
          <pc:docMk/>
          <pc:sldMk cId="0" sldId="257"/>
        </pc:sldMkLst>
        <pc:spChg chg="mod ord">
          <ac:chgData name="Mueller, Adam S. DPI" userId="05c69f25-3328-4eed-af46-3edb4d5407dd" providerId="ADAL" clId="{C4950EEA-6372-4C49-B841-EB1518287E91}" dt="2023-02-27T19:03:46.913" v="9" actId="700"/>
          <ac:spMkLst>
            <pc:docMk/>
            <pc:sldMk cId="0" sldId="257"/>
            <ac:spMk id="228" creationId="{00000000-0000-0000-0000-000000000000}"/>
          </ac:spMkLst>
        </pc:spChg>
        <pc:spChg chg="mod ord">
          <ac:chgData name="Mueller, Adam S. DPI" userId="05c69f25-3328-4eed-af46-3edb4d5407dd" providerId="ADAL" clId="{C4950EEA-6372-4C49-B841-EB1518287E91}" dt="2023-02-27T19:30:33.720" v="372" actId="20577"/>
          <ac:spMkLst>
            <pc:docMk/>
            <pc:sldMk cId="0" sldId="257"/>
            <ac:spMk id="229" creationId="{00000000-0000-0000-0000-000000000000}"/>
          </ac:spMkLst>
        </pc:spChg>
      </pc:sldChg>
      <pc:sldChg chg="modSp mod ord modClrScheme chgLayout">
        <pc:chgData name="Mueller, Adam S. DPI" userId="05c69f25-3328-4eed-af46-3edb4d5407dd" providerId="ADAL" clId="{C4950EEA-6372-4C49-B841-EB1518287E91}" dt="2023-02-27T19:37:17.567" v="380"/>
        <pc:sldMkLst>
          <pc:docMk/>
          <pc:sldMk cId="0" sldId="259"/>
        </pc:sldMkLst>
        <pc:spChg chg="mod ord">
          <ac:chgData name="Mueller, Adam S. DPI" userId="05c69f25-3328-4eed-af46-3edb4d5407dd" providerId="ADAL" clId="{C4950EEA-6372-4C49-B841-EB1518287E91}" dt="2023-02-27T19:04:18.670" v="10" actId="700"/>
          <ac:spMkLst>
            <pc:docMk/>
            <pc:sldMk cId="0" sldId="259"/>
            <ac:spMk id="240" creationId="{00000000-0000-0000-0000-000000000000}"/>
          </ac:spMkLst>
        </pc:spChg>
      </pc:sldChg>
      <pc:sldChg chg="modSp mod modClrScheme chgLayout">
        <pc:chgData name="Mueller, Adam S. DPI" userId="05c69f25-3328-4eed-af46-3edb4d5407dd" providerId="ADAL" clId="{C4950EEA-6372-4C49-B841-EB1518287E91}" dt="2023-02-27T19:04:18.670" v="10" actId="700"/>
        <pc:sldMkLst>
          <pc:docMk/>
          <pc:sldMk cId="0" sldId="260"/>
        </pc:sldMkLst>
        <pc:spChg chg="mod ord">
          <ac:chgData name="Mueller, Adam S. DPI" userId="05c69f25-3328-4eed-af46-3edb4d5407dd" providerId="ADAL" clId="{C4950EEA-6372-4C49-B841-EB1518287E91}" dt="2023-02-27T19:04:18.670" v="10" actId="700"/>
          <ac:spMkLst>
            <pc:docMk/>
            <pc:sldMk cId="0" sldId="260"/>
            <ac:spMk id="247" creationId="{00000000-0000-0000-0000-000000000000}"/>
          </ac:spMkLst>
        </pc:spChg>
        <pc:spChg chg="mod ord">
          <ac:chgData name="Mueller, Adam S. DPI" userId="05c69f25-3328-4eed-af46-3edb4d5407dd" providerId="ADAL" clId="{C4950EEA-6372-4C49-B841-EB1518287E91}" dt="2023-02-27T19:04:18.670" v="10" actId="700"/>
          <ac:spMkLst>
            <pc:docMk/>
            <pc:sldMk cId="0" sldId="260"/>
            <ac:spMk id="248" creationId="{00000000-0000-0000-0000-000000000000}"/>
          </ac:spMkLst>
        </pc:spChg>
      </pc:sldChg>
      <pc:sldChg chg="modSp mod ord modClrScheme chgLayout modNotesTx">
        <pc:chgData name="Mueller, Adam S. DPI" userId="05c69f25-3328-4eed-af46-3edb4d5407dd" providerId="ADAL" clId="{C4950EEA-6372-4C49-B841-EB1518287E91}" dt="2023-02-27T19:34:57.731" v="378" actId="20577"/>
        <pc:sldMkLst>
          <pc:docMk/>
          <pc:sldMk cId="0" sldId="263"/>
        </pc:sldMkLst>
        <pc:spChg chg="mod ord">
          <ac:chgData name="Mueller, Adam S. DPI" userId="05c69f25-3328-4eed-af46-3edb4d5407dd" providerId="ADAL" clId="{C4950EEA-6372-4C49-B841-EB1518287E91}" dt="2023-02-27T19:08:11.258" v="56" actId="20577"/>
          <ac:spMkLst>
            <pc:docMk/>
            <pc:sldMk cId="0" sldId="263"/>
            <ac:spMk id="266" creationId="{00000000-0000-0000-0000-000000000000}"/>
          </ac:spMkLst>
        </pc:spChg>
        <pc:spChg chg="mod ord">
          <ac:chgData name="Mueller, Adam S. DPI" userId="05c69f25-3328-4eed-af46-3edb4d5407dd" providerId="ADAL" clId="{C4950EEA-6372-4C49-B841-EB1518287E91}" dt="2023-02-27T19:28:05.621" v="332"/>
          <ac:spMkLst>
            <pc:docMk/>
            <pc:sldMk cId="0" sldId="263"/>
            <ac:spMk id="267" creationId="{00000000-0000-0000-0000-000000000000}"/>
          </ac:spMkLst>
        </pc:spChg>
      </pc:sldChg>
      <pc:sldChg chg="del">
        <pc:chgData name="Mueller, Adam S. DPI" userId="05c69f25-3328-4eed-af46-3edb4d5407dd" providerId="ADAL" clId="{C4950EEA-6372-4C49-B841-EB1518287E91}" dt="2023-02-27T19:02:51.901" v="5" actId="2696"/>
        <pc:sldMkLst>
          <pc:docMk/>
          <pc:sldMk cId="0" sldId="264"/>
        </pc:sldMkLst>
      </pc:sldChg>
      <pc:sldChg chg="del">
        <pc:chgData name="Mueller, Adam S. DPI" userId="05c69f25-3328-4eed-af46-3edb4d5407dd" providerId="ADAL" clId="{C4950EEA-6372-4C49-B841-EB1518287E91}" dt="2023-02-27T19:02:46.422" v="4" actId="2696"/>
        <pc:sldMkLst>
          <pc:docMk/>
          <pc:sldMk cId="0" sldId="265"/>
        </pc:sldMkLst>
      </pc:sldChg>
      <pc:sldChg chg="modSp add mod ord">
        <pc:chgData name="Mueller, Adam S. DPI" userId="05c69f25-3328-4eed-af46-3edb4d5407dd" providerId="ADAL" clId="{C4950EEA-6372-4C49-B841-EB1518287E91}" dt="2023-02-27T19:26:28.161" v="320" actId="20577"/>
        <pc:sldMkLst>
          <pc:docMk/>
          <pc:sldMk cId="1044674578" sldId="266"/>
        </pc:sldMkLst>
        <pc:spChg chg="mod">
          <ac:chgData name="Mueller, Adam S. DPI" userId="05c69f25-3328-4eed-af46-3edb4d5407dd" providerId="ADAL" clId="{C4950EEA-6372-4C49-B841-EB1518287E91}" dt="2023-02-27T19:26:28.161" v="320" actId="20577"/>
          <ac:spMkLst>
            <pc:docMk/>
            <pc:sldMk cId="1044674578" sldId="266"/>
            <ac:spMk id="90" creationId="{00000000-0000-0000-0000-000000000000}"/>
          </ac:spMkLst>
        </pc:spChg>
      </pc:sldChg>
      <pc:sldChg chg="modSp del mod modClrScheme chgLayout">
        <pc:chgData name="Mueller, Adam S. DPI" userId="05c69f25-3328-4eed-af46-3edb4d5407dd" providerId="ADAL" clId="{C4950EEA-6372-4C49-B841-EB1518287E91}" dt="2023-02-27T19:11:06.832" v="66" actId="2696"/>
        <pc:sldMkLst>
          <pc:docMk/>
          <pc:sldMk cId="0" sldId="267"/>
        </pc:sldMkLst>
        <pc:spChg chg="mod ord">
          <ac:chgData name="Mueller, Adam S. DPI" userId="05c69f25-3328-4eed-af46-3edb4d5407dd" providerId="ADAL" clId="{C4950EEA-6372-4C49-B841-EB1518287E91}" dt="2023-02-27T19:04:18.670" v="10" actId="700"/>
          <ac:spMkLst>
            <pc:docMk/>
            <pc:sldMk cId="0" sldId="267"/>
            <ac:spMk id="291" creationId="{00000000-0000-0000-0000-000000000000}"/>
          </ac:spMkLst>
        </pc:spChg>
        <pc:spChg chg="mod ord">
          <ac:chgData name="Mueller, Adam S. DPI" userId="05c69f25-3328-4eed-af46-3edb4d5407dd" providerId="ADAL" clId="{C4950EEA-6372-4C49-B841-EB1518287E91}" dt="2023-02-27T19:04:18.670" v="10" actId="700"/>
          <ac:spMkLst>
            <pc:docMk/>
            <pc:sldMk cId="0" sldId="267"/>
            <ac:spMk id="292" creationId="{00000000-0000-0000-0000-000000000000}"/>
          </ac:spMkLst>
        </pc:spChg>
      </pc:sldChg>
      <pc:sldChg chg="del">
        <pc:chgData name="Mueller, Adam S. DPI" userId="05c69f25-3328-4eed-af46-3edb4d5407dd" providerId="ADAL" clId="{C4950EEA-6372-4C49-B841-EB1518287E91}" dt="2023-02-27T19:01:49.404" v="3" actId="2696"/>
        <pc:sldMkLst>
          <pc:docMk/>
          <pc:sldMk cId="0" sldId="268"/>
        </pc:sldMkLst>
      </pc:sldChg>
      <pc:sldChg chg="modSp mod modClrScheme chgLayout">
        <pc:chgData name="Mueller, Adam S. DPI" userId="05c69f25-3328-4eed-af46-3edb4d5407dd" providerId="ADAL" clId="{C4950EEA-6372-4C49-B841-EB1518287E91}" dt="2023-02-27T19:03:46.913" v="9" actId="700"/>
        <pc:sldMkLst>
          <pc:docMk/>
          <pc:sldMk cId="0" sldId="269"/>
        </pc:sldMkLst>
        <pc:spChg chg="mod ord">
          <ac:chgData name="Mueller, Adam S. DPI" userId="05c69f25-3328-4eed-af46-3edb4d5407dd" providerId="ADAL" clId="{C4950EEA-6372-4C49-B841-EB1518287E91}" dt="2023-02-27T19:03:46.913" v="9" actId="700"/>
          <ac:spMkLst>
            <pc:docMk/>
            <pc:sldMk cId="0" sldId="269"/>
            <ac:spMk id="303" creationId="{00000000-0000-0000-0000-000000000000}"/>
          </ac:spMkLst>
        </pc:spChg>
      </pc:sldChg>
      <pc:sldChg chg="modSp mod ord modClrScheme chgLayout">
        <pc:chgData name="Mueller, Adam S. DPI" userId="05c69f25-3328-4eed-af46-3edb4d5407dd" providerId="ADAL" clId="{C4950EEA-6372-4C49-B841-EB1518287E91}" dt="2023-02-27T19:24:49.653" v="253"/>
        <pc:sldMkLst>
          <pc:docMk/>
          <pc:sldMk cId="0" sldId="270"/>
        </pc:sldMkLst>
        <pc:spChg chg="mod ord">
          <ac:chgData name="Mueller, Adam S. DPI" userId="05c69f25-3328-4eed-af46-3edb4d5407dd" providerId="ADAL" clId="{C4950EEA-6372-4C49-B841-EB1518287E91}" dt="2023-02-27T19:04:18.670" v="10" actId="700"/>
          <ac:spMkLst>
            <pc:docMk/>
            <pc:sldMk cId="0" sldId="270"/>
            <ac:spMk id="308" creationId="{00000000-0000-0000-0000-000000000000}"/>
          </ac:spMkLst>
        </pc:spChg>
        <pc:spChg chg="mod ord">
          <ac:chgData name="Mueller, Adam S. DPI" userId="05c69f25-3328-4eed-af46-3edb4d5407dd" providerId="ADAL" clId="{C4950EEA-6372-4C49-B841-EB1518287E91}" dt="2023-02-27T19:10:16.265" v="63" actId="1076"/>
          <ac:spMkLst>
            <pc:docMk/>
            <pc:sldMk cId="0" sldId="270"/>
            <ac:spMk id="309" creationId="{00000000-0000-0000-0000-000000000000}"/>
          </ac:spMkLst>
        </pc:spChg>
        <pc:picChg chg="mod">
          <ac:chgData name="Mueller, Adam S. DPI" userId="05c69f25-3328-4eed-af46-3edb4d5407dd" providerId="ADAL" clId="{C4950EEA-6372-4C49-B841-EB1518287E91}" dt="2023-02-27T19:10:33.777" v="65" actId="14100"/>
          <ac:picMkLst>
            <pc:docMk/>
            <pc:sldMk cId="0" sldId="270"/>
            <ac:picMk id="310" creationId="{00000000-0000-0000-0000-000000000000}"/>
          </ac:picMkLst>
        </pc:picChg>
      </pc:sldChg>
      <pc:sldChg chg="modSp mod ord modClrScheme chgLayout">
        <pc:chgData name="Mueller, Adam S. DPI" userId="05c69f25-3328-4eed-af46-3edb4d5407dd" providerId="ADAL" clId="{C4950EEA-6372-4C49-B841-EB1518287E91}" dt="2023-02-27T19:24:17.231" v="249"/>
        <pc:sldMkLst>
          <pc:docMk/>
          <pc:sldMk cId="0" sldId="271"/>
        </pc:sldMkLst>
        <pc:spChg chg="mod ord">
          <ac:chgData name="Mueller, Adam S. DPI" userId="05c69f25-3328-4eed-af46-3edb4d5407dd" providerId="ADAL" clId="{C4950EEA-6372-4C49-B841-EB1518287E91}" dt="2023-02-27T19:04:18.670" v="10" actId="700"/>
          <ac:spMkLst>
            <pc:docMk/>
            <pc:sldMk cId="0" sldId="271"/>
            <ac:spMk id="316" creationId="{00000000-0000-0000-0000-000000000000}"/>
          </ac:spMkLst>
        </pc:spChg>
        <pc:spChg chg="mod ord">
          <ac:chgData name="Mueller, Adam S. DPI" userId="05c69f25-3328-4eed-af46-3edb4d5407dd" providerId="ADAL" clId="{C4950EEA-6372-4C49-B841-EB1518287E91}" dt="2023-02-27T19:04:18.670" v="10" actId="700"/>
          <ac:spMkLst>
            <pc:docMk/>
            <pc:sldMk cId="0" sldId="271"/>
            <ac:spMk id="317" creationId="{00000000-0000-0000-0000-000000000000}"/>
          </ac:spMkLst>
        </pc:spChg>
      </pc:sldChg>
      <pc:sldChg chg="modSp mod modClrScheme chgLayout">
        <pc:chgData name="Mueller, Adam S. DPI" userId="05c69f25-3328-4eed-af46-3edb4d5407dd" providerId="ADAL" clId="{C4950EEA-6372-4C49-B841-EB1518287E91}" dt="2023-02-27T19:04:18.670" v="10" actId="700"/>
        <pc:sldMkLst>
          <pc:docMk/>
          <pc:sldMk cId="0" sldId="272"/>
        </pc:sldMkLst>
        <pc:spChg chg="mod ord">
          <ac:chgData name="Mueller, Adam S. DPI" userId="05c69f25-3328-4eed-af46-3edb4d5407dd" providerId="ADAL" clId="{C4950EEA-6372-4C49-B841-EB1518287E91}" dt="2023-02-27T19:04:18.670" v="10" actId="700"/>
          <ac:spMkLst>
            <pc:docMk/>
            <pc:sldMk cId="0" sldId="272"/>
            <ac:spMk id="322" creationId="{00000000-0000-0000-0000-000000000000}"/>
          </ac:spMkLst>
        </pc:spChg>
        <pc:spChg chg="mod ord">
          <ac:chgData name="Mueller, Adam S. DPI" userId="05c69f25-3328-4eed-af46-3edb4d5407dd" providerId="ADAL" clId="{C4950EEA-6372-4C49-B841-EB1518287E91}" dt="2023-02-27T19:04:18.670" v="10" actId="700"/>
          <ac:spMkLst>
            <pc:docMk/>
            <pc:sldMk cId="0" sldId="272"/>
            <ac:spMk id="323" creationId="{00000000-0000-0000-0000-000000000000}"/>
          </ac:spMkLst>
        </pc:spChg>
      </pc:sldChg>
      <pc:sldChg chg="modSp mod ord modClrScheme chgLayout">
        <pc:chgData name="Mueller, Adam S. DPI" userId="05c69f25-3328-4eed-af46-3edb4d5407dd" providerId="ADAL" clId="{C4950EEA-6372-4C49-B841-EB1518287E91}" dt="2023-02-27T19:28:55.954" v="336"/>
        <pc:sldMkLst>
          <pc:docMk/>
          <pc:sldMk cId="0" sldId="273"/>
        </pc:sldMkLst>
        <pc:spChg chg="mod ord">
          <ac:chgData name="Mueller, Adam S. DPI" userId="05c69f25-3328-4eed-af46-3edb4d5407dd" providerId="ADAL" clId="{C4950EEA-6372-4C49-B841-EB1518287E91}" dt="2023-02-27T19:04:18.670" v="10" actId="700"/>
          <ac:spMkLst>
            <pc:docMk/>
            <pc:sldMk cId="0" sldId="273"/>
            <ac:spMk id="328" creationId="{00000000-0000-0000-0000-000000000000}"/>
          </ac:spMkLst>
        </pc:spChg>
      </pc:sldChg>
      <pc:sldChg chg="modSp mod modClrScheme chgLayout">
        <pc:chgData name="Mueller, Adam S. DPI" userId="05c69f25-3328-4eed-af46-3edb4d5407dd" providerId="ADAL" clId="{C4950EEA-6372-4C49-B841-EB1518287E91}" dt="2023-02-27T19:04:18.670" v="10" actId="700"/>
        <pc:sldMkLst>
          <pc:docMk/>
          <pc:sldMk cId="0" sldId="276"/>
        </pc:sldMkLst>
        <pc:spChg chg="mod ord">
          <ac:chgData name="Mueller, Adam S. DPI" userId="05c69f25-3328-4eed-af46-3edb4d5407dd" providerId="ADAL" clId="{C4950EEA-6372-4C49-B841-EB1518287E91}" dt="2023-02-27T19:04:18.670" v="10" actId="700"/>
          <ac:spMkLst>
            <pc:docMk/>
            <pc:sldMk cId="0" sldId="276"/>
            <ac:spMk id="347" creationId="{00000000-0000-0000-0000-000000000000}"/>
          </ac:spMkLst>
        </pc:spChg>
        <pc:spChg chg="mod ord">
          <ac:chgData name="Mueller, Adam S. DPI" userId="05c69f25-3328-4eed-af46-3edb4d5407dd" providerId="ADAL" clId="{C4950EEA-6372-4C49-B841-EB1518287E91}" dt="2023-02-27T19:04:18.670" v="10" actId="700"/>
          <ac:spMkLst>
            <pc:docMk/>
            <pc:sldMk cId="0" sldId="276"/>
            <ac:spMk id="348" creationId="{00000000-0000-0000-0000-000000000000}"/>
          </ac:spMkLst>
        </pc:spChg>
      </pc:sldChg>
      <pc:sldChg chg="addSp delSp modSp mod modClrScheme chgLayout">
        <pc:chgData name="Mueller, Adam S. DPI" userId="05c69f25-3328-4eed-af46-3edb4d5407dd" providerId="ADAL" clId="{C4950EEA-6372-4C49-B841-EB1518287E91}" dt="2023-02-27T19:16:49.782" v="134" actId="1076"/>
        <pc:sldMkLst>
          <pc:docMk/>
          <pc:sldMk cId="2485275660" sldId="277"/>
        </pc:sldMkLst>
        <pc:spChg chg="add del mod ord">
          <ac:chgData name="Mueller, Adam S. DPI" userId="05c69f25-3328-4eed-af46-3edb4d5407dd" providerId="ADAL" clId="{C4950EEA-6372-4C49-B841-EB1518287E91}" dt="2023-02-27T19:04:18.670" v="10" actId="700"/>
          <ac:spMkLst>
            <pc:docMk/>
            <pc:sldMk cId="2485275660" sldId="277"/>
            <ac:spMk id="2" creationId="{F584538A-F076-861F-D63E-AEF399875ABD}"/>
          </ac:spMkLst>
        </pc:spChg>
        <pc:spChg chg="add del">
          <ac:chgData name="Mueller, Adam S. DPI" userId="05c69f25-3328-4eed-af46-3edb4d5407dd" providerId="ADAL" clId="{C4950EEA-6372-4C49-B841-EB1518287E91}" dt="2023-02-27T19:04:18.670" v="10" actId="700"/>
          <ac:spMkLst>
            <pc:docMk/>
            <pc:sldMk cId="2485275660" sldId="277"/>
            <ac:spMk id="3" creationId="{931345ED-9912-FEC0-0941-3785AC4E7220}"/>
          </ac:spMkLst>
        </pc:spChg>
        <pc:spChg chg="add del mod ord">
          <ac:chgData name="Mueller, Adam S. DPI" userId="05c69f25-3328-4eed-af46-3edb4d5407dd" providerId="ADAL" clId="{C4950EEA-6372-4C49-B841-EB1518287E91}" dt="2023-02-27T19:03:46.913" v="9" actId="700"/>
          <ac:spMkLst>
            <pc:docMk/>
            <pc:sldMk cId="2485275660" sldId="277"/>
            <ac:spMk id="4" creationId="{A326BDB3-2A0D-4D23-E5EC-7BB6EA7CB8BA}"/>
          </ac:spMkLst>
        </pc:spChg>
        <pc:spChg chg="add mod ord">
          <ac:chgData name="Mueller, Adam S. DPI" userId="05c69f25-3328-4eed-af46-3edb4d5407dd" providerId="ADAL" clId="{C4950EEA-6372-4C49-B841-EB1518287E91}" dt="2023-02-27T19:13:57.841" v="84" actId="20577"/>
          <ac:spMkLst>
            <pc:docMk/>
            <pc:sldMk cId="2485275660" sldId="277"/>
            <ac:spMk id="5" creationId="{9BF72C37-B0CD-9055-529E-E3E0F2E96B1B}"/>
          </ac:spMkLst>
        </pc:spChg>
        <pc:spChg chg="add mod">
          <ac:chgData name="Mueller, Adam S. DPI" userId="05c69f25-3328-4eed-af46-3edb4d5407dd" providerId="ADAL" clId="{C4950EEA-6372-4C49-B841-EB1518287E91}" dt="2023-02-27T19:16:49.782" v="134" actId="1076"/>
          <ac:spMkLst>
            <pc:docMk/>
            <pc:sldMk cId="2485275660" sldId="277"/>
            <ac:spMk id="6" creationId="{4F8BF366-0C7B-9286-C8DD-CB68B7AB6812}"/>
          </ac:spMkLst>
        </pc:spChg>
      </pc:sldChg>
      <pc:sldChg chg="modSp mod modClrScheme chgLayout">
        <pc:chgData name="Mueller, Adam S. DPI" userId="05c69f25-3328-4eed-af46-3edb4d5407dd" providerId="ADAL" clId="{C4950EEA-6372-4C49-B841-EB1518287E91}" dt="2023-02-27T19:07:18.659" v="51" actId="20577"/>
        <pc:sldMkLst>
          <pc:docMk/>
          <pc:sldMk cId="463697484" sldId="283"/>
        </pc:sldMkLst>
        <pc:spChg chg="mod ord">
          <ac:chgData name="Mueller, Adam S. DPI" userId="05c69f25-3328-4eed-af46-3edb4d5407dd" providerId="ADAL" clId="{C4950EEA-6372-4C49-B841-EB1518287E91}" dt="2023-02-27T19:07:18.659" v="51" actId="20577"/>
          <ac:spMkLst>
            <pc:docMk/>
            <pc:sldMk cId="463697484" sldId="283"/>
            <ac:spMk id="43" creationId="{00000000-0000-0000-0000-000000000000}"/>
          </ac:spMkLst>
        </pc:spChg>
        <pc:spChg chg="mod ord">
          <ac:chgData name="Mueller, Adam S. DPI" userId="05c69f25-3328-4eed-af46-3edb4d5407dd" providerId="ADAL" clId="{C4950EEA-6372-4C49-B841-EB1518287E91}" dt="2023-02-27T19:05:29.147" v="41" actId="1076"/>
          <ac:spMkLst>
            <pc:docMk/>
            <pc:sldMk cId="463697484" sldId="283"/>
            <ac:spMk id="44" creationId="{00000000-0000-0000-0000-000000000000}"/>
          </ac:spMkLst>
        </pc:spChg>
      </pc:sldChg>
      <pc:sldChg chg="modSp mod ord chgLayout">
        <pc:chgData name="Mueller, Adam S. DPI" userId="05c69f25-3328-4eed-af46-3edb4d5407dd" providerId="ADAL" clId="{C4950EEA-6372-4C49-B841-EB1518287E91}" dt="2023-02-27T19:23:53.506" v="245"/>
        <pc:sldMkLst>
          <pc:docMk/>
          <pc:sldMk cId="3438151573" sldId="286"/>
        </pc:sldMkLst>
        <pc:spChg chg="mod ord">
          <ac:chgData name="Mueller, Adam S. DPI" userId="05c69f25-3328-4eed-af46-3edb4d5407dd" providerId="ADAL" clId="{C4950EEA-6372-4C49-B841-EB1518287E91}" dt="2023-02-27T19:04:18.670" v="10" actId="700"/>
          <ac:spMkLst>
            <pc:docMk/>
            <pc:sldMk cId="3438151573" sldId="286"/>
            <ac:spMk id="67" creationId="{00000000-0000-0000-0000-000000000000}"/>
          </ac:spMkLst>
        </pc:spChg>
      </pc:sldChg>
      <pc:sldChg chg="add ord">
        <pc:chgData name="Mueller, Adam S. DPI" userId="05c69f25-3328-4eed-af46-3edb4d5407dd" providerId="ADAL" clId="{C4950EEA-6372-4C49-B841-EB1518287E91}" dt="2023-02-27T19:07:42.955" v="54"/>
        <pc:sldMkLst>
          <pc:docMk/>
          <pc:sldMk cId="893808745" sldId="287"/>
        </pc:sldMkLst>
      </pc:sldChg>
      <pc:sldMasterChg chg="add del addSldLayout delSldLayout">
        <pc:chgData name="Mueller, Adam S. DPI" userId="05c69f25-3328-4eed-af46-3edb4d5407dd" providerId="ADAL" clId="{C4950EEA-6372-4C49-B841-EB1518287E91}" dt="2023-02-27T19:04:18.670" v="10" actId="700"/>
        <pc:sldMasterMkLst>
          <pc:docMk/>
          <pc:sldMasterMk cId="0" sldId="2147483686"/>
        </pc:sldMasterMkLst>
        <pc:sldLayoutChg chg="add del">
          <pc:chgData name="Mueller, Adam S. DPI" userId="05c69f25-3328-4eed-af46-3edb4d5407dd" providerId="ADAL" clId="{C4950EEA-6372-4C49-B841-EB1518287E91}" dt="2023-02-27T19:04:18.670" v="10" actId="700"/>
          <pc:sldLayoutMkLst>
            <pc:docMk/>
            <pc:sldMasterMk cId="0" sldId="2147483686"/>
            <pc:sldLayoutMk cId="0" sldId="2147483648"/>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49"/>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0"/>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1"/>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2"/>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3"/>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4"/>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5"/>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6"/>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7"/>
          </pc:sldLayoutMkLst>
        </pc:sldLayoutChg>
        <pc:sldLayoutChg chg="add del">
          <pc:chgData name="Mueller, Adam S. DPI" userId="05c69f25-3328-4eed-af46-3edb4d5407dd" providerId="ADAL" clId="{C4950EEA-6372-4C49-B841-EB1518287E91}" dt="2023-02-27T19:04:18.670" v="10" actId="700"/>
          <pc:sldLayoutMkLst>
            <pc:docMk/>
            <pc:sldMasterMk cId="0" sldId="2147483686"/>
            <pc:sldLayoutMk cId="0" sldId="2147483658"/>
          </pc:sldLayoutMkLst>
        </pc:sldLayoutChg>
      </pc:sldMasterChg>
      <pc:sldMasterChg chg="add del addSldLayout delSldLayout">
        <pc:chgData name="Mueller, Adam S. DPI" userId="05c69f25-3328-4eed-af46-3edb4d5407dd" providerId="ADAL" clId="{C4950EEA-6372-4C49-B841-EB1518287E91}" dt="2023-02-27T19:04:18.670" v="10" actId="700"/>
        <pc:sldMasterMkLst>
          <pc:docMk/>
          <pc:sldMasterMk cId="0" sldId="2147483687"/>
        </pc:sldMasterMkLst>
        <pc:sldLayoutChg chg="add del">
          <pc:chgData name="Mueller, Adam S. DPI" userId="05c69f25-3328-4eed-af46-3edb4d5407dd" providerId="ADAL" clId="{C4950EEA-6372-4C49-B841-EB1518287E91}" dt="2023-02-27T19:04:18.670" v="10" actId="700"/>
          <pc:sldLayoutMkLst>
            <pc:docMk/>
            <pc:sldMasterMk cId="0" sldId="2147483687"/>
            <pc:sldLayoutMk cId="0" sldId="2147483659"/>
          </pc:sldLayoutMkLst>
        </pc:sldLayoutChg>
        <pc:sldLayoutChg chg="add del">
          <pc:chgData name="Mueller, Adam S. DPI" userId="05c69f25-3328-4eed-af46-3edb4d5407dd" providerId="ADAL" clId="{C4950EEA-6372-4C49-B841-EB1518287E91}" dt="2023-02-27T19:04:18.670" v="10" actId="700"/>
          <pc:sldLayoutMkLst>
            <pc:docMk/>
            <pc:sldMasterMk cId="0" sldId="2147483687"/>
            <pc:sldLayoutMk cId="0" sldId="2147483660"/>
          </pc:sldLayoutMkLst>
        </pc:sldLayoutChg>
        <pc:sldLayoutChg chg="add del">
          <pc:chgData name="Mueller, Adam S. DPI" userId="05c69f25-3328-4eed-af46-3edb4d5407dd" providerId="ADAL" clId="{C4950EEA-6372-4C49-B841-EB1518287E91}" dt="2023-02-27T19:04:18.670" v="10" actId="700"/>
          <pc:sldLayoutMkLst>
            <pc:docMk/>
            <pc:sldMasterMk cId="0" sldId="2147483687"/>
            <pc:sldLayoutMk cId="0" sldId="2147483661"/>
          </pc:sldLayoutMkLst>
        </pc:sldLayoutChg>
        <pc:sldLayoutChg chg="add del">
          <pc:chgData name="Mueller, Adam S. DPI" userId="05c69f25-3328-4eed-af46-3edb4d5407dd" providerId="ADAL" clId="{C4950EEA-6372-4C49-B841-EB1518287E91}" dt="2023-02-27T19:04:18.670" v="10" actId="700"/>
          <pc:sldLayoutMkLst>
            <pc:docMk/>
            <pc:sldMasterMk cId="0" sldId="2147483687"/>
            <pc:sldLayoutMk cId="0" sldId="2147483662"/>
          </pc:sldLayoutMkLst>
        </pc:sldLayoutChg>
      </pc:sldMasterChg>
      <pc:sldMasterChg chg="add del addSldLayout delSldLayout">
        <pc:chgData name="Mueller, Adam S. DPI" userId="05c69f25-3328-4eed-af46-3edb4d5407dd" providerId="ADAL" clId="{C4950EEA-6372-4C49-B841-EB1518287E91}" dt="2023-02-27T19:03:46.913" v="9" actId="700"/>
        <pc:sldMasterMkLst>
          <pc:docMk/>
          <pc:sldMasterMk cId="0" sldId="2147483688"/>
        </pc:sldMasterMkLst>
        <pc:sldLayoutChg chg="add del">
          <pc:chgData name="Mueller, Adam S. DPI" userId="05c69f25-3328-4eed-af46-3edb4d5407dd" providerId="ADAL" clId="{C4950EEA-6372-4C49-B841-EB1518287E91}" dt="2023-02-27T19:03:46.913" v="9" actId="700"/>
          <pc:sldLayoutMkLst>
            <pc:docMk/>
            <pc:sldMasterMk cId="0" sldId="2147483688"/>
            <pc:sldLayoutMk cId="0" sldId="2147483663"/>
          </pc:sldLayoutMkLst>
        </pc:sldLayoutChg>
        <pc:sldLayoutChg chg="add del">
          <pc:chgData name="Mueller, Adam S. DPI" userId="05c69f25-3328-4eed-af46-3edb4d5407dd" providerId="ADAL" clId="{C4950EEA-6372-4C49-B841-EB1518287E91}" dt="2023-02-27T19:03:46.913" v="9" actId="700"/>
          <pc:sldLayoutMkLst>
            <pc:docMk/>
            <pc:sldMasterMk cId="0" sldId="2147483688"/>
            <pc:sldLayoutMk cId="0" sldId="2147483664"/>
          </pc:sldLayoutMkLst>
        </pc:sldLayoutChg>
        <pc:sldLayoutChg chg="add del">
          <pc:chgData name="Mueller, Adam S. DPI" userId="05c69f25-3328-4eed-af46-3edb4d5407dd" providerId="ADAL" clId="{C4950EEA-6372-4C49-B841-EB1518287E91}" dt="2023-02-27T19:03:46.913" v="9" actId="700"/>
          <pc:sldLayoutMkLst>
            <pc:docMk/>
            <pc:sldMasterMk cId="0" sldId="2147483688"/>
            <pc:sldLayoutMk cId="0" sldId="2147483665"/>
          </pc:sldLayoutMkLst>
        </pc:sldLayoutChg>
        <pc:sldLayoutChg chg="add del">
          <pc:chgData name="Mueller, Adam S. DPI" userId="05c69f25-3328-4eed-af46-3edb4d5407dd" providerId="ADAL" clId="{C4950EEA-6372-4C49-B841-EB1518287E91}" dt="2023-02-27T19:03:46.913" v="9" actId="700"/>
          <pc:sldLayoutMkLst>
            <pc:docMk/>
            <pc:sldMasterMk cId="0" sldId="2147483688"/>
            <pc:sldLayoutMk cId="0" sldId="2147483666"/>
          </pc:sldLayoutMkLst>
        </pc:sldLayoutChg>
        <pc:sldLayoutChg chg="add del">
          <pc:chgData name="Mueller, Adam S. DPI" userId="05c69f25-3328-4eed-af46-3edb4d5407dd" providerId="ADAL" clId="{C4950EEA-6372-4C49-B841-EB1518287E91}" dt="2023-02-27T19:03:46.913" v="9" actId="700"/>
          <pc:sldLayoutMkLst>
            <pc:docMk/>
            <pc:sldMasterMk cId="0" sldId="2147483688"/>
            <pc:sldLayoutMk cId="0" sldId="2147483667"/>
          </pc:sldLayoutMkLst>
        </pc:sldLayoutChg>
      </pc:sldMasterChg>
      <pc:sldMasterChg chg="add del addSldLayout delSldLayout">
        <pc:chgData name="Mueller, Adam S. DPI" userId="05c69f25-3328-4eed-af46-3edb4d5407dd" providerId="ADAL" clId="{C4950EEA-6372-4C49-B841-EB1518287E91}" dt="2023-02-27T19:03:46.913" v="9" actId="700"/>
        <pc:sldMasterMkLst>
          <pc:docMk/>
          <pc:sldMasterMk cId="0" sldId="2147483689"/>
        </pc:sldMasterMkLst>
        <pc:sldLayoutChg chg="add del">
          <pc:chgData name="Mueller, Adam S. DPI" userId="05c69f25-3328-4eed-af46-3edb4d5407dd" providerId="ADAL" clId="{C4950EEA-6372-4C49-B841-EB1518287E91}" dt="2023-02-27T19:03:46.913" v="9" actId="700"/>
          <pc:sldLayoutMkLst>
            <pc:docMk/>
            <pc:sldMasterMk cId="0" sldId="2147483689"/>
            <pc:sldLayoutMk cId="0" sldId="2147483668"/>
          </pc:sldLayoutMkLst>
        </pc:sldLayoutChg>
        <pc:sldLayoutChg chg="add del">
          <pc:chgData name="Mueller, Adam S. DPI" userId="05c69f25-3328-4eed-af46-3edb4d5407dd" providerId="ADAL" clId="{C4950EEA-6372-4C49-B841-EB1518287E91}" dt="2023-02-27T19:03:46.913" v="9" actId="700"/>
          <pc:sldLayoutMkLst>
            <pc:docMk/>
            <pc:sldMasterMk cId="0" sldId="2147483689"/>
            <pc:sldLayoutMk cId="0" sldId="2147483669"/>
          </pc:sldLayoutMkLst>
        </pc:sldLayoutChg>
        <pc:sldLayoutChg chg="add del">
          <pc:chgData name="Mueller, Adam S. DPI" userId="05c69f25-3328-4eed-af46-3edb4d5407dd" providerId="ADAL" clId="{C4950EEA-6372-4C49-B841-EB1518287E91}" dt="2023-02-27T19:03:46.913" v="9" actId="700"/>
          <pc:sldLayoutMkLst>
            <pc:docMk/>
            <pc:sldMasterMk cId="0" sldId="2147483689"/>
            <pc:sldLayoutMk cId="0" sldId="2147483670"/>
          </pc:sldLayoutMkLst>
        </pc:sldLayoutChg>
        <pc:sldLayoutChg chg="add del">
          <pc:chgData name="Mueller, Adam S. DPI" userId="05c69f25-3328-4eed-af46-3edb4d5407dd" providerId="ADAL" clId="{C4950EEA-6372-4C49-B841-EB1518287E91}" dt="2023-02-27T19:03:46.913" v="9" actId="700"/>
          <pc:sldLayoutMkLst>
            <pc:docMk/>
            <pc:sldMasterMk cId="0" sldId="2147483689"/>
            <pc:sldLayoutMk cId="0" sldId="2147483671"/>
          </pc:sldLayoutMkLst>
        </pc:sldLayoutChg>
        <pc:sldLayoutChg chg="add del">
          <pc:chgData name="Mueller, Adam S. DPI" userId="05c69f25-3328-4eed-af46-3edb4d5407dd" providerId="ADAL" clId="{C4950EEA-6372-4C49-B841-EB1518287E91}" dt="2023-02-27T19:03:46.913" v="9" actId="700"/>
          <pc:sldLayoutMkLst>
            <pc:docMk/>
            <pc:sldMasterMk cId="0" sldId="2147483689"/>
            <pc:sldLayoutMk cId="0" sldId="2147483672"/>
          </pc:sldLayoutMkLst>
        </pc:sldLayoutChg>
        <pc:sldLayoutChg chg="add del">
          <pc:chgData name="Mueller, Adam S. DPI" userId="05c69f25-3328-4eed-af46-3edb4d5407dd" providerId="ADAL" clId="{C4950EEA-6372-4C49-B841-EB1518287E91}" dt="2023-02-27T19:03:46.913" v="9" actId="700"/>
          <pc:sldLayoutMkLst>
            <pc:docMk/>
            <pc:sldMasterMk cId="3223058060" sldId="2147483698"/>
            <pc:sldLayoutMk cId="1433429992" sldId="2147483697"/>
          </pc:sldLayoutMkLst>
        </pc:sldLayoutChg>
      </pc:sldMasterChg>
      <pc:sldMasterChg chg="add del addSldLayout delSldLayout">
        <pc:chgData name="Mueller, Adam S. DPI" userId="05c69f25-3328-4eed-af46-3edb4d5407dd" providerId="ADAL" clId="{C4950EEA-6372-4C49-B841-EB1518287E91}" dt="2023-02-27T19:03:46.913" v="9" actId="700"/>
        <pc:sldMasterMkLst>
          <pc:docMk/>
          <pc:sldMasterMk cId="0" sldId="2147483690"/>
        </pc:sldMasterMkLst>
        <pc:sldLayoutChg chg="add del">
          <pc:chgData name="Mueller, Adam S. DPI" userId="05c69f25-3328-4eed-af46-3edb4d5407dd" providerId="ADAL" clId="{C4950EEA-6372-4C49-B841-EB1518287E91}" dt="2023-02-27T19:03:46.913" v="9" actId="700"/>
          <pc:sldLayoutMkLst>
            <pc:docMk/>
            <pc:sldMasterMk cId="0" sldId="2147483690"/>
            <pc:sldLayoutMk cId="0" sldId="2147483673"/>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74"/>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75"/>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76"/>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77"/>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78"/>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79"/>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80"/>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81"/>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82"/>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83"/>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84"/>
          </pc:sldLayoutMkLst>
        </pc:sldLayoutChg>
        <pc:sldLayoutChg chg="add del">
          <pc:chgData name="Mueller, Adam S. DPI" userId="05c69f25-3328-4eed-af46-3edb4d5407dd" providerId="ADAL" clId="{C4950EEA-6372-4C49-B841-EB1518287E91}" dt="2023-02-27T19:03:46.913" v="9" actId="700"/>
          <pc:sldLayoutMkLst>
            <pc:docMk/>
            <pc:sldMasterMk cId="0" sldId="2147483690"/>
            <pc:sldLayoutMk cId="0" sldId="2147483685"/>
          </pc:sldLayoutMkLst>
        </pc:sldLayoutChg>
      </pc:sldMasterChg>
    </pc:docChg>
  </pc:docChgLst>
  <pc:docChgLst>
    <pc:chgData name="Stringfellow, Kina F. DPI" userId="002858cf-6d8d-4f58-b096-3c8ddc1070aa" providerId="ADAL" clId="{04D6BB17-AA8B-47A0-BA48-DBA15FFB2D9E}"/>
    <pc:docChg chg="undo custSel addSld delSld modSld sldOrd replTag delTag">
      <pc:chgData name="Stringfellow, Kina F. DPI" userId="002858cf-6d8d-4f58-b096-3c8ddc1070aa" providerId="ADAL" clId="{04D6BB17-AA8B-47A0-BA48-DBA15FFB2D9E}" dt="2024-02-26T15:44:16.105" v="1698"/>
      <pc:docMkLst>
        <pc:docMk/>
      </pc:docMkLst>
      <pc:sldChg chg="modSp mod replTag delTag">
        <pc:chgData name="Stringfellow, Kina F. DPI" userId="002858cf-6d8d-4f58-b096-3c8ddc1070aa" providerId="ADAL" clId="{04D6BB17-AA8B-47A0-BA48-DBA15FFB2D9E}" dt="2024-02-26T15:35:48.036" v="1357"/>
        <pc:sldMkLst>
          <pc:docMk/>
          <pc:sldMk cId="0" sldId="256"/>
        </pc:sldMkLst>
        <pc:spChg chg="mod">
          <ac:chgData name="Stringfellow, Kina F. DPI" userId="002858cf-6d8d-4f58-b096-3c8ddc1070aa" providerId="ADAL" clId="{04D6BB17-AA8B-47A0-BA48-DBA15FFB2D9E}" dt="2024-02-26T15:00:01.287" v="521" actId="255"/>
          <ac:spMkLst>
            <pc:docMk/>
            <pc:sldMk cId="0" sldId="256"/>
            <ac:spMk id="220" creationId="{00000000-0000-0000-0000-000000000000}"/>
          </ac:spMkLst>
        </pc:spChg>
        <pc:spChg chg="mod">
          <ac:chgData name="Stringfellow, Kina F. DPI" userId="002858cf-6d8d-4f58-b096-3c8ddc1070aa" providerId="ADAL" clId="{04D6BB17-AA8B-47A0-BA48-DBA15FFB2D9E}" dt="2024-02-26T14:54:33.813" v="3" actId="14100"/>
          <ac:spMkLst>
            <pc:docMk/>
            <pc:sldMk cId="0" sldId="256"/>
            <ac:spMk id="223" creationId="{00000000-0000-0000-0000-000000000000}"/>
          </ac:spMkLst>
        </pc:spChg>
      </pc:sldChg>
      <pc:sldChg chg="modSp mod replTag delTag">
        <pc:chgData name="Stringfellow, Kina F. DPI" userId="002858cf-6d8d-4f58-b096-3c8ddc1070aa" providerId="ADAL" clId="{04D6BB17-AA8B-47A0-BA48-DBA15FFB2D9E}" dt="2024-02-26T15:35:46.389" v="1355"/>
        <pc:sldMkLst>
          <pc:docMk/>
          <pc:sldMk cId="0" sldId="257"/>
        </pc:sldMkLst>
        <pc:spChg chg="mod">
          <ac:chgData name="Stringfellow, Kina F. DPI" userId="002858cf-6d8d-4f58-b096-3c8ddc1070aa" providerId="ADAL" clId="{04D6BB17-AA8B-47A0-BA48-DBA15FFB2D9E}" dt="2024-02-26T14:57:20.648" v="470" actId="33553"/>
          <ac:spMkLst>
            <pc:docMk/>
            <pc:sldMk cId="0" sldId="257"/>
            <ac:spMk id="228" creationId="{00000000-0000-0000-0000-000000000000}"/>
          </ac:spMkLst>
        </pc:spChg>
        <pc:spChg chg="mod">
          <ac:chgData name="Stringfellow, Kina F. DPI" userId="002858cf-6d8d-4f58-b096-3c8ddc1070aa" providerId="ADAL" clId="{04D6BB17-AA8B-47A0-BA48-DBA15FFB2D9E}" dt="2024-02-26T15:35:45.263" v="1353" actId="948"/>
          <ac:spMkLst>
            <pc:docMk/>
            <pc:sldMk cId="0" sldId="257"/>
            <ac:spMk id="229" creationId="{00000000-0000-0000-0000-000000000000}"/>
          </ac:spMkLst>
        </pc:spChg>
      </pc:sldChg>
      <pc:sldChg chg="modSp mod replTag delTag">
        <pc:chgData name="Stringfellow, Kina F. DPI" userId="002858cf-6d8d-4f58-b096-3c8ddc1070aa" providerId="ADAL" clId="{04D6BB17-AA8B-47A0-BA48-DBA15FFB2D9E}" dt="2024-02-26T15:08:42.321" v="873" actId="113"/>
        <pc:sldMkLst>
          <pc:docMk/>
          <pc:sldMk cId="0" sldId="259"/>
        </pc:sldMkLst>
        <pc:spChg chg="mod">
          <ac:chgData name="Stringfellow, Kina F. DPI" userId="002858cf-6d8d-4f58-b096-3c8ddc1070aa" providerId="ADAL" clId="{04D6BB17-AA8B-47A0-BA48-DBA15FFB2D9E}" dt="2024-02-26T15:08:42.321" v="873" actId="113"/>
          <ac:spMkLst>
            <pc:docMk/>
            <pc:sldMk cId="0" sldId="259"/>
            <ac:spMk id="2" creationId="{71062AA2-F856-53E3-A206-862360947273}"/>
          </ac:spMkLst>
        </pc:spChg>
        <pc:spChg chg="mod">
          <ac:chgData name="Stringfellow, Kina F. DPI" userId="002858cf-6d8d-4f58-b096-3c8ddc1070aa" providerId="ADAL" clId="{04D6BB17-AA8B-47A0-BA48-DBA15FFB2D9E}" dt="2024-02-26T15:08:27.342" v="871" actId="14100"/>
          <ac:spMkLst>
            <pc:docMk/>
            <pc:sldMk cId="0" sldId="259"/>
            <ac:spMk id="241" creationId="{00000000-0000-0000-0000-000000000000}"/>
          </ac:spMkLst>
        </pc:spChg>
        <pc:picChg chg="mod">
          <ac:chgData name="Stringfellow, Kina F. DPI" userId="002858cf-6d8d-4f58-b096-3c8ddc1070aa" providerId="ADAL" clId="{04D6BB17-AA8B-47A0-BA48-DBA15FFB2D9E}" dt="2024-02-26T15:07:52.364" v="864" actId="1582"/>
          <ac:picMkLst>
            <pc:docMk/>
            <pc:sldMk cId="0" sldId="259"/>
            <ac:picMk id="242" creationId="{00000000-0000-0000-0000-000000000000}"/>
          </ac:picMkLst>
        </pc:picChg>
      </pc:sldChg>
      <pc:sldChg chg="modSp mod replTag delTag">
        <pc:chgData name="Stringfellow, Kina F. DPI" userId="002858cf-6d8d-4f58-b096-3c8ddc1070aa" providerId="ADAL" clId="{04D6BB17-AA8B-47A0-BA48-DBA15FFB2D9E}" dt="2024-02-26T15:37:36.691" v="1398" actId="20577"/>
        <pc:sldMkLst>
          <pc:docMk/>
          <pc:sldMk cId="0" sldId="260"/>
        </pc:sldMkLst>
        <pc:spChg chg="mod">
          <ac:chgData name="Stringfellow, Kina F. DPI" userId="002858cf-6d8d-4f58-b096-3c8ddc1070aa" providerId="ADAL" clId="{04D6BB17-AA8B-47A0-BA48-DBA15FFB2D9E}" dt="2024-02-26T15:37:36.691" v="1398" actId="20577"/>
          <ac:spMkLst>
            <pc:docMk/>
            <pc:sldMk cId="0" sldId="260"/>
            <ac:spMk id="247" creationId="{00000000-0000-0000-0000-000000000000}"/>
          </ac:spMkLst>
        </pc:spChg>
        <pc:spChg chg="mod">
          <ac:chgData name="Stringfellow, Kina F. DPI" userId="002858cf-6d8d-4f58-b096-3c8ddc1070aa" providerId="ADAL" clId="{04D6BB17-AA8B-47A0-BA48-DBA15FFB2D9E}" dt="2024-02-26T15:21:17.310" v="1147" actId="20577"/>
          <ac:spMkLst>
            <pc:docMk/>
            <pc:sldMk cId="0" sldId="260"/>
            <ac:spMk id="248" creationId="{00000000-0000-0000-0000-000000000000}"/>
          </ac:spMkLst>
        </pc:spChg>
        <pc:picChg chg="mod">
          <ac:chgData name="Stringfellow, Kina F. DPI" userId="002858cf-6d8d-4f58-b096-3c8ddc1070aa" providerId="ADAL" clId="{04D6BB17-AA8B-47A0-BA48-DBA15FFB2D9E}" dt="2024-02-26T15:21:24.147" v="1149" actId="1076"/>
          <ac:picMkLst>
            <pc:docMk/>
            <pc:sldMk cId="0" sldId="260"/>
            <ac:picMk id="3" creationId="{125448DD-0964-44F1-AFC3-CE5974B83043}"/>
          </ac:picMkLst>
        </pc:picChg>
      </pc:sldChg>
      <pc:sldChg chg="modSp mod replTag delTag">
        <pc:chgData name="Stringfellow, Kina F. DPI" userId="002858cf-6d8d-4f58-b096-3c8ddc1070aa" providerId="ADAL" clId="{04D6BB17-AA8B-47A0-BA48-DBA15FFB2D9E}" dt="2024-02-26T15:43:47.330" v="1690" actId="255"/>
        <pc:sldMkLst>
          <pc:docMk/>
          <pc:sldMk cId="0" sldId="263"/>
        </pc:sldMkLst>
        <pc:spChg chg="mod">
          <ac:chgData name="Stringfellow, Kina F. DPI" userId="002858cf-6d8d-4f58-b096-3c8ddc1070aa" providerId="ADAL" clId="{04D6BB17-AA8B-47A0-BA48-DBA15FFB2D9E}" dt="2024-02-26T15:16:12.129" v="1023" actId="2710"/>
          <ac:spMkLst>
            <pc:docMk/>
            <pc:sldMk cId="0" sldId="263"/>
            <ac:spMk id="5" creationId="{306830EA-4D83-68E5-28FF-AB786CCDDACF}"/>
          </ac:spMkLst>
        </pc:spChg>
        <pc:spChg chg="mod">
          <ac:chgData name="Stringfellow, Kina F. DPI" userId="002858cf-6d8d-4f58-b096-3c8ddc1070aa" providerId="ADAL" clId="{04D6BB17-AA8B-47A0-BA48-DBA15FFB2D9E}" dt="2024-02-26T15:43:47.330" v="1690" actId="255"/>
          <ac:spMkLst>
            <pc:docMk/>
            <pc:sldMk cId="0" sldId="263"/>
            <ac:spMk id="266" creationId="{00000000-0000-0000-0000-000000000000}"/>
          </ac:spMkLst>
        </pc:spChg>
        <pc:picChg chg="mod">
          <ac:chgData name="Stringfellow, Kina F. DPI" userId="002858cf-6d8d-4f58-b096-3c8ddc1070aa" providerId="ADAL" clId="{04D6BB17-AA8B-47A0-BA48-DBA15FFB2D9E}" dt="2024-02-26T15:15:22.234" v="1012" actId="14100"/>
          <ac:picMkLst>
            <pc:docMk/>
            <pc:sldMk cId="0" sldId="263"/>
            <ac:picMk id="7" creationId="{B380A2CA-5538-44CE-24A1-1833668BF798}"/>
          </ac:picMkLst>
        </pc:picChg>
      </pc:sldChg>
      <pc:sldChg chg="modSp mod replTag delTag">
        <pc:chgData name="Stringfellow, Kina F. DPI" userId="002858cf-6d8d-4f58-b096-3c8ddc1070aa" providerId="ADAL" clId="{04D6BB17-AA8B-47A0-BA48-DBA15FFB2D9E}" dt="2024-02-26T15:39:10.638" v="1437"/>
        <pc:sldMkLst>
          <pc:docMk/>
          <pc:sldMk cId="1044674578" sldId="266"/>
        </pc:sldMkLst>
        <pc:spChg chg="mod">
          <ac:chgData name="Stringfellow, Kina F. DPI" userId="002858cf-6d8d-4f58-b096-3c8ddc1070aa" providerId="ADAL" clId="{04D6BB17-AA8B-47A0-BA48-DBA15FFB2D9E}" dt="2024-02-26T15:03:02.889" v="666" actId="255"/>
          <ac:spMkLst>
            <pc:docMk/>
            <pc:sldMk cId="1044674578" sldId="266"/>
            <ac:spMk id="90" creationId="{00000000-0000-0000-0000-000000000000}"/>
          </ac:spMkLst>
        </pc:spChg>
      </pc:sldChg>
      <pc:sldChg chg="del replTag delTag">
        <pc:chgData name="Stringfellow, Kina F. DPI" userId="002858cf-6d8d-4f58-b096-3c8ddc1070aa" providerId="ADAL" clId="{04D6BB17-AA8B-47A0-BA48-DBA15FFB2D9E}" dt="2024-02-26T15:04:47.123" v="746" actId="47"/>
        <pc:sldMkLst>
          <pc:docMk/>
          <pc:sldMk cId="0" sldId="269"/>
        </pc:sldMkLst>
      </pc:sldChg>
      <pc:sldChg chg="delSp modSp del replTag delTag">
        <pc:chgData name="Stringfellow, Kina F. DPI" userId="002858cf-6d8d-4f58-b096-3c8ddc1070aa" providerId="ADAL" clId="{04D6BB17-AA8B-47A0-BA48-DBA15FFB2D9E}" dt="2024-02-26T15:40:56.465" v="1506" actId="47"/>
        <pc:sldMkLst>
          <pc:docMk/>
          <pc:sldMk cId="0" sldId="270"/>
        </pc:sldMkLst>
        <pc:picChg chg="del mod">
          <ac:chgData name="Stringfellow, Kina F. DPI" userId="002858cf-6d8d-4f58-b096-3c8ddc1070aa" providerId="ADAL" clId="{04D6BB17-AA8B-47A0-BA48-DBA15FFB2D9E}" dt="2024-02-26T15:40:42.881" v="1494" actId="21"/>
          <ac:picMkLst>
            <pc:docMk/>
            <pc:sldMk cId="0" sldId="270"/>
            <ac:picMk id="1026" creationId="{E3576ED8-EC3D-D6EB-7680-16E09FF6887C}"/>
          </ac:picMkLst>
        </pc:picChg>
      </pc:sldChg>
      <pc:sldChg chg="modSp mod ord replTag delTag">
        <pc:chgData name="Stringfellow, Kina F. DPI" userId="002858cf-6d8d-4f58-b096-3c8ddc1070aa" providerId="ADAL" clId="{04D6BB17-AA8B-47A0-BA48-DBA15FFB2D9E}" dt="2024-02-26T15:39:12.903" v="1439"/>
        <pc:sldMkLst>
          <pc:docMk/>
          <pc:sldMk cId="0" sldId="271"/>
        </pc:sldMkLst>
        <pc:spChg chg="mod">
          <ac:chgData name="Stringfellow, Kina F. DPI" userId="002858cf-6d8d-4f58-b096-3c8ddc1070aa" providerId="ADAL" clId="{04D6BB17-AA8B-47A0-BA48-DBA15FFB2D9E}" dt="2024-02-26T14:58:28.989" v="492" actId="13244"/>
          <ac:spMkLst>
            <pc:docMk/>
            <pc:sldMk cId="0" sldId="271"/>
            <ac:spMk id="316" creationId="{00000000-0000-0000-0000-000000000000}"/>
          </ac:spMkLst>
        </pc:spChg>
        <pc:spChg chg="mod">
          <ac:chgData name="Stringfellow, Kina F. DPI" userId="002858cf-6d8d-4f58-b096-3c8ddc1070aa" providerId="ADAL" clId="{04D6BB17-AA8B-47A0-BA48-DBA15FFB2D9E}" dt="2024-02-26T15:26:25.454" v="1263" actId="948"/>
          <ac:spMkLst>
            <pc:docMk/>
            <pc:sldMk cId="0" sldId="271"/>
            <ac:spMk id="317" creationId="{00000000-0000-0000-0000-000000000000}"/>
          </ac:spMkLst>
        </pc:spChg>
        <pc:picChg chg="mod">
          <ac:chgData name="Stringfellow, Kina F. DPI" userId="002858cf-6d8d-4f58-b096-3c8ddc1070aa" providerId="ADAL" clId="{04D6BB17-AA8B-47A0-BA48-DBA15FFB2D9E}" dt="2024-02-26T15:26:32.964" v="1266" actId="1582"/>
          <ac:picMkLst>
            <pc:docMk/>
            <pc:sldMk cId="0" sldId="271"/>
            <ac:picMk id="3" creationId="{0F1DC906-C1EF-7572-93D9-BA75F0F9328D}"/>
          </ac:picMkLst>
        </pc:picChg>
      </pc:sldChg>
      <pc:sldChg chg="modSp mod replTag delTag">
        <pc:chgData name="Stringfellow, Kina F. DPI" userId="002858cf-6d8d-4f58-b096-3c8ddc1070aa" providerId="ADAL" clId="{04D6BB17-AA8B-47A0-BA48-DBA15FFB2D9E}" dt="2024-02-26T15:10:36.237" v="912"/>
        <pc:sldMkLst>
          <pc:docMk/>
          <pc:sldMk cId="0" sldId="272"/>
        </pc:sldMkLst>
        <pc:spChg chg="mod">
          <ac:chgData name="Stringfellow, Kina F. DPI" userId="002858cf-6d8d-4f58-b096-3c8ddc1070aa" providerId="ADAL" clId="{04D6BB17-AA8B-47A0-BA48-DBA15FFB2D9E}" dt="2024-02-26T14:59:27.063" v="510" actId="13244"/>
          <ac:spMkLst>
            <pc:docMk/>
            <pc:sldMk cId="0" sldId="272"/>
            <ac:spMk id="322" creationId="{00000000-0000-0000-0000-000000000000}"/>
          </ac:spMkLst>
        </pc:spChg>
        <pc:spChg chg="mod">
          <ac:chgData name="Stringfellow, Kina F. DPI" userId="002858cf-6d8d-4f58-b096-3c8ddc1070aa" providerId="ADAL" clId="{04D6BB17-AA8B-47A0-BA48-DBA15FFB2D9E}" dt="2024-02-26T15:09:40.712" v="895" actId="113"/>
          <ac:spMkLst>
            <pc:docMk/>
            <pc:sldMk cId="0" sldId="272"/>
            <ac:spMk id="323" creationId="{00000000-0000-0000-0000-000000000000}"/>
          </ac:spMkLst>
        </pc:spChg>
      </pc:sldChg>
      <pc:sldChg chg="modSp mod replTag delTag">
        <pc:chgData name="Stringfellow, Kina F. DPI" userId="002858cf-6d8d-4f58-b096-3c8ddc1070aa" providerId="ADAL" clId="{04D6BB17-AA8B-47A0-BA48-DBA15FFB2D9E}" dt="2024-02-26T15:42:58.968" v="1652"/>
        <pc:sldMkLst>
          <pc:docMk/>
          <pc:sldMk cId="0" sldId="273"/>
        </pc:sldMkLst>
        <pc:spChg chg="mod">
          <ac:chgData name="Stringfellow, Kina F. DPI" userId="002858cf-6d8d-4f58-b096-3c8ddc1070aa" providerId="ADAL" clId="{04D6BB17-AA8B-47A0-BA48-DBA15FFB2D9E}" dt="2024-02-26T15:10:33.823" v="910" actId="20577"/>
          <ac:spMkLst>
            <pc:docMk/>
            <pc:sldMk cId="0" sldId="273"/>
            <ac:spMk id="330" creationId="{00000000-0000-0000-0000-000000000000}"/>
          </ac:spMkLst>
        </pc:spChg>
        <pc:picChg chg="mod">
          <ac:chgData name="Stringfellow, Kina F. DPI" userId="002858cf-6d8d-4f58-b096-3c8ddc1070aa" providerId="ADAL" clId="{04D6BB17-AA8B-47A0-BA48-DBA15FFB2D9E}" dt="2024-02-26T15:09:55.683" v="902" actId="208"/>
          <ac:picMkLst>
            <pc:docMk/>
            <pc:sldMk cId="0" sldId="273"/>
            <ac:picMk id="329" creationId="{00000000-0000-0000-0000-000000000000}"/>
          </ac:picMkLst>
        </pc:picChg>
      </pc:sldChg>
      <pc:sldChg chg="modSp mod replTag delTag">
        <pc:chgData name="Stringfellow, Kina F. DPI" userId="002858cf-6d8d-4f58-b096-3c8ddc1070aa" providerId="ADAL" clId="{04D6BB17-AA8B-47A0-BA48-DBA15FFB2D9E}" dt="2024-02-26T15:06:50.096" v="834"/>
        <pc:sldMkLst>
          <pc:docMk/>
          <pc:sldMk cId="0" sldId="276"/>
        </pc:sldMkLst>
        <pc:spChg chg="mod">
          <ac:chgData name="Stringfellow, Kina F. DPI" userId="002858cf-6d8d-4f58-b096-3c8ddc1070aa" providerId="ADAL" clId="{04D6BB17-AA8B-47A0-BA48-DBA15FFB2D9E}" dt="2024-02-26T15:05:09.907" v="779" actId="114"/>
          <ac:spMkLst>
            <pc:docMk/>
            <pc:sldMk cId="0" sldId="276"/>
            <ac:spMk id="347" creationId="{00000000-0000-0000-0000-000000000000}"/>
          </ac:spMkLst>
        </pc:spChg>
        <pc:spChg chg="mod">
          <ac:chgData name="Stringfellow, Kina F. DPI" userId="002858cf-6d8d-4f58-b096-3c8ddc1070aa" providerId="ADAL" clId="{04D6BB17-AA8B-47A0-BA48-DBA15FFB2D9E}" dt="2024-02-26T15:06:50.096" v="834"/>
          <ac:spMkLst>
            <pc:docMk/>
            <pc:sldMk cId="0" sldId="276"/>
            <ac:spMk id="348" creationId="{00000000-0000-0000-0000-000000000000}"/>
          </ac:spMkLst>
        </pc:spChg>
      </pc:sldChg>
      <pc:sldChg chg="delSp modSp del mod replTag delTag">
        <pc:chgData name="Stringfellow, Kina F. DPI" userId="002858cf-6d8d-4f58-b096-3c8ddc1070aa" providerId="ADAL" clId="{04D6BB17-AA8B-47A0-BA48-DBA15FFB2D9E}" dt="2024-02-26T15:43:22.703" v="1664" actId="47"/>
        <pc:sldMkLst>
          <pc:docMk/>
          <pc:sldMk cId="2485275660" sldId="277"/>
        </pc:sldMkLst>
        <pc:spChg chg="mod">
          <ac:chgData name="Stringfellow, Kina F. DPI" userId="002858cf-6d8d-4f58-b096-3c8ddc1070aa" providerId="ADAL" clId="{04D6BB17-AA8B-47A0-BA48-DBA15FFB2D9E}" dt="2024-02-26T15:02:34.867" v="625" actId="403"/>
          <ac:spMkLst>
            <pc:docMk/>
            <pc:sldMk cId="2485275660" sldId="277"/>
            <ac:spMk id="5" creationId="{9BF72C37-B0CD-9055-529E-E3E0F2E96B1B}"/>
          </ac:spMkLst>
        </pc:spChg>
        <pc:picChg chg="del">
          <ac:chgData name="Stringfellow, Kina F. DPI" userId="002858cf-6d8d-4f58-b096-3c8ddc1070aa" providerId="ADAL" clId="{04D6BB17-AA8B-47A0-BA48-DBA15FFB2D9E}" dt="2024-02-26T15:43:21.195" v="1661" actId="21"/>
          <ac:picMkLst>
            <pc:docMk/>
            <pc:sldMk cId="2485275660" sldId="277"/>
            <ac:picMk id="1026" creationId="{9E31AFF7-FA8A-1102-FC30-C4F48EAF72A1}"/>
          </ac:picMkLst>
        </pc:picChg>
      </pc:sldChg>
      <pc:sldChg chg="modSp mod replTag delTag">
        <pc:chgData name="Stringfellow, Kina F. DPI" userId="002858cf-6d8d-4f58-b096-3c8ddc1070aa" providerId="ADAL" clId="{04D6BB17-AA8B-47A0-BA48-DBA15FFB2D9E}" dt="2024-02-26T15:35:02.326" v="1343" actId="2710"/>
        <pc:sldMkLst>
          <pc:docMk/>
          <pc:sldMk cId="463697484" sldId="283"/>
        </pc:sldMkLst>
        <pc:spChg chg="mod ord">
          <ac:chgData name="Stringfellow, Kina F. DPI" userId="002858cf-6d8d-4f58-b096-3c8ddc1070aa" providerId="ADAL" clId="{04D6BB17-AA8B-47A0-BA48-DBA15FFB2D9E}" dt="2024-02-26T15:03:27.295" v="690" actId="255"/>
          <ac:spMkLst>
            <pc:docMk/>
            <pc:sldMk cId="463697484" sldId="283"/>
            <ac:spMk id="43" creationId="{00000000-0000-0000-0000-000000000000}"/>
          </ac:spMkLst>
        </pc:spChg>
        <pc:spChg chg="mod">
          <ac:chgData name="Stringfellow, Kina F. DPI" userId="002858cf-6d8d-4f58-b096-3c8ddc1070aa" providerId="ADAL" clId="{04D6BB17-AA8B-47A0-BA48-DBA15FFB2D9E}" dt="2024-02-26T15:35:02.326" v="1343" actId="2710"/>
          <ac:spMkLst>
            <pc:docMk/>
            <pc:sldMk cId="463697484" sldId="283"/>
            <ac:spMk id="44" creationId="{00000000-0000-0000-0000-000000000000}"/>
          </ac:spMkLst>
        </pc:spChg>
      </pc:sldChg>
      <pc:sldChg chg="modSp mod replTag delTag">
        <pc:chgData name="Stringfellow, Kina F. DPI" userId="002858cf-6d8d-4f58-b096-3c8ddc1070aa" providerId="ADAL" clId="{04D6BB17-AA8B-47A0-BA48-DBA15FFB2D9E}" dt="2024-02-26T15:29:24.945" v="1326" actId="255"/>
        <pc:sldMkLst>
          <pc:docMk/>
          <pc:sldMk cId="3438151573" sldId="286"/>
        </pc:sldMkLst>
        <pc:spChg chg="mod">
          <ac:chgData name="Stringfellow, Kina F. DPI" userId="002858cf-6d8d-4f58-b096-3c8ddc1070aa" providerId="ADAL" clId="{04D6BB17-AA8B-47A0-BA48-DBA15FFB2D9E}" dt="2024-02-26T15:29:11.070" v="1322" actId="255"/>
          <ac:spMkLst>
            <pc:docMk/>
            <pc:sldMk cId="3438151573" sldId="286"/>
            <ac:spMk id="15" creationId="{CE156BA1-6819-8434-FD0D-DFF2F64D26E1}"/>
          </ac:spMkLst>
        </pc:spChg>
        <pc:spChg chg="mod">
          <ac:chgData name="Stringfellow, Kina F. DPI" userId="002858cf-6d8d-4f58-b096-3c8ddc1070aa" providerId="ADAL" clId="{04D6BB17-AA8B-47A0-BA48-DBA15FFB2D9E}" dt="2024-02-26T15:29:04.394" v="1321" actId="255"/>
          <ac:spMkLst>
            <pc:docMk/>
            <pc:sldMk cId="3438151573" sldId="286"/>
            <ac:spMk id="16" creationId="{1EA0E0CA-6845-8AA6-A2B7-FBCE4056A717}"/>
          </ac:spMkLst>
        </pc:spChg>
        <pc:spChg chg="mod">
          <ac:chgData name="Stringfellow, Kina F. DPI" userId="002858cf-6d8d-4f58-b096-3c8ddc1070aa" providerId="ADAL" clId="{04D6BB17-AA8B-47A0-BA48-DBA15FFB2D9E}" dt="2024-02-26T15:29:18.005" v="1323" actId="255"/>
          <ac:spMkLst>
            <pc:docMk/>
            <pc:sldMk cId="3438151573" sldId="286"/>
            <ac:spMk id="18" creationId="{328F302C-1F42-17FA-9086-42B0EFAF6607}"/>
          </ac:spMkLst>
        </pc:spChg>
        <pc:spChg chg="mod">
          <ac:chgData name="Stringfellow, Kina F. DPI" userId="002858cf-6d8d-4f58-b096-3c8ddc1070aa" providerId="ADAL" clId="{04D6BB17-AA8B-47A0-BA48-DBA15FFB2D9E}" dt="2024-02-26T15:29:24.945" v="1326" actId="255"/>
          <ac:spMkLst>
            <pc:docMk/>
            <pc:sldMk cId="3438151573" sldId="286"/>
            <ac:spMk id="22" creationId="{7EAE6EF8-7090-F1BA-118F-56D869423D63}"/>
          </ac:spMkLst>
        </pc:spChg>
        <pc:spChg chg="mod">
          <ac:chgData name="Stringfellow, Kina F. DPI" userId="002858cf-6d8d-4f58-b096-3c8ddc1070aa" providerId="ADAL" clId="{04D6BB17-AA8B-47A0-BA48-DBA15FFB2D9E}" dt="2024-02-26T15:03:21.340" v="685" actId="255"/>
          <ac:spMkLst>
            <pc:docMk/>
            <pc:sldMk cId="3438151573" sldId="286"/>
            <ac:spMk id="67" creationId="{00000000-0000-0000-0000-000000000000}"/>
          </ac:spMkLst>
        </pc:spChg>
      </pc:sldChg>
      <pc:sldChg chg="modSp mod replTag delTag">
        <pc:chgData name="Stringfellow, Kina F. DPI" userId="002858cf-6d8d-4f58-b096-3c8ddc1070aa" providerId="ADAL" clId="{04D6BB17-AA8B-47A0-BA48-DBA15FFB2D9E}" dt="2024-02-26T15:28:57.254" v="1316"/>
        <pc:sldMkLst>
          <pc:docMk/>
          <pc:sldMk cId="893808745" sldId="287"/>
        </pc:sldMkLst>
        <pc:spChg chg="mod">
          <ac:chgData name="Stringfellow, Kina F. DPI" userId="002858cf-6d8d-4f58-b096-3c8ddc1070aa" providerId="ADAL" clId="{04D6BB17-AA8B-47A0-BA48-DBA15FFB2D9E}" dt="2024-02-26T15:03:15.664" v="678" actId="255"/>
          <ac:spMkLst>
            <pc:docMk/>
            <pc:sldMk cId="893808745" sldId="287"/>
            <ac:spMk id="49" creationId="{00000000-0000-0000-0000-000000000000}"/>
          </ac:spMkLst>
        </pc:spChg>
        <pc:spChg chg="mod">
          <ac:chgData name="Stringfellow, Kina F. DPI" userId="002858cf-6d8d-4f58-b096-3c8ddc1070aa" providerId="ADAL" clId="{04D6BB17-AA8B-47A0-BA48-DBA15FFB2D9E}" dt="2024-02-26T15:28:56.184" v="1314" actId="948"/>
          <ac:spMkLst>
            <pc:docMk/>
            <pc:sldMk cId="893808745" sldId="287"/>
            <ac:spMk id="50" creationId="{00000000-0000-0000-0000-000000000000}"/>
          </ac:spMkLst>
        </pc:spChg>
      </pc:sldChg>
      <pc:sldChg chg="modSp mod replTag delTag">
        <pc:chgData name="Stringfellow, Kina F. DPI" userId="002858cf-6d8d-4f58-b096-3c8ddc1070aa" providerId="ADAL" clId="{04D6BB17-AA8B-47A0-BA48-DBA15FFB2D9E}" dt="2024-02-26T15:41:29.415" v="1553"/>
        <pc:sldMkLst>
          <pc:docMk/>
          <pc:sldMk cId="821843698" sldId="288"/>
        </pc:sldMkLst>
        <pc:spChg chg="mod">
          <ac:chgData name="Stringfellow, Kina F. DPI" userId="002858cf-6d8d-4f58-b096-3c8ddc1070aa" providerId="ADAL" clId="{04D6BB17-AA8B-47A0-BA48-DBA15FFB2D9E}" dt="2024-02-26T15:41:28.026" v="1551" actId="20577"/>
          <ac:spMkLst>
            <pc:docMk/>
            <pc:sldMk cId="821843698" sldId="288"/>
            <ac:spMk id="308" creationId="{00000000-0000-0000-0000-000000000000}"/>
          </ac:spMkLst>
        </pc:spChg>
        <pc:spChg chg="mod">
          <ac:chgData name="Stringfellow, Kina F. DPI" userId="002858cf-6d8d-4f58-b096-3c8ddc1070aa" providerId="ADAL" clId="{04D6BB17-AA8B-47A0-BA48-DBA15FFB2D9E}" dt="2024-02-26T15:18:22.891" v="1068" actId="20577"/>
          <ac:spMkLst>
            <pc:docMk/>
            <pc:sldMk cId="821843698" sldId="288"/>
            <ac:spMk id="309" creationId="{00000000-0000-0000-0000-000000000000}"/>
          </ac:spMkLst>
        </pc:spChg>
      </pc:sldChg>
      <pc:sldChg chg="modSp mod replTag delTag">
        <pc:chgData name="Stringfellow, Kina F. DPI" userId="002858cf-6d8d-4f58-b096-3c8ddc1070aa" providerId="ADAL" clId="{04D6BB17-AA8B-47A0-BA48-DBA15FFB2D9E}" dt="2024-02-26T15:17:40" v="1050"/>
        <pc:sldMkLst>
          <pc:docMk/>
          <pc:sldMk cId="1003176356" sldId="289"/>
        </pc:sldMkLst>
        <pc:spChg chg="mod">
          <ac:chgData name="Stringfellow, Kina F. DPI" userId="002858cf-6d8d-4f58-b096-3c8ddc1070aa" providerId="ADAL" clId="{04D6BB17-AA8B-47A0-BA48-DBA15FFB2D9E}" dt="2024-02-26T15:17:31.230" v="1045" actId="948"/>
          <ac:spMkLst>
            <pc:docMk/>
            <pc:sldMk cId="1003176356" sldId="289"/>
            <ac:spMk id="7" creationId="{AA7F59FA-F0DF-6D23-B8A4-3AC0E064720D}"/>
          </ac:spMkLst>
        </pc:spChg>
        <pc:picChg chg="mod">
          <ac:chgData name="Stringfellow, Kina F. DPI" userId="002858cf-6d8d-4f58-b096-3c8ddc1070aa" providerId="ADAL" clId="{04D6BB17-AA8B-47A0-BA48-DBA15FFB2D9E}" dt="2024-02-26T15:17:38.626" v="1048" actId="1582"/>
          <ac:picMkLst>
            <pc:docMk/>
            <pc:sldMk cId="1003176356" sldId="289"/>
            <ac:picMk id="4" creationId="{3CEC384D-2CFC-6B37-C309-98951D7644B2}"/>
          </ac:picMkLst>
        </pc:picChg>
      </pc:sldChg>
      <pc:sldChg chg="modSp mod replTag delTag">
        <pc:chgData name="Stringfellow, Kina F. DPI" userId="002858cf-6d8d-4f58-b096-3c8ddc1070aa" providerId="ADAL" clId="{04D6BB17-AA8B-47A0-BA48-DBA15FFB2D9E}" dt="2024-02-26T15:16:54.642" v="1038" actId="948"/>
        <pc:sldMkLst>
          <pc:docMk/>
          <pc:sldMk cId="3881593449" sldId="290"/>
        </pc:sldMkLst>
        <pc:spChg chg="mod">
          <ac:chgData name="Stringfellow, Kina F. DPI" userId="002858cf-6d8d-4f58-b096-3c8ddc1070aa" providerId="ADAL" clId="{04D6BB17-AA8B-47A0-BA48-DBA15FFB2D9E}" dt="2024-02-26T15:16:54.642" v="1038" actId="948"/>
          <ac:spMkLst>
            <pc:docMk/>
            <pc:sldMk cId="3881593449" sldId="290"/>
            <ac:spMk id="7" creationId="{AA7F59FA-F0DF-6D23-B8A4-3AC0E064720D}"/>
          </ac:spMkLst>
        </pc:spChg>
        <pc:spChg chg="mod">
          <ac:chgData name="Stringfellow, Kina F. DPI" userId="002858cf-6d8d-4f58-b096-3c8ddc1070aa" providerId="ADAL" clId="{04D6BB17-AA8B-47A0-BA48-DBA15FFB2D9E}" dt="2024-02-26T15:01:59.107" v="578" actId="255"/>
          <ac:spMkLst>
            <pc:docMk/>
            <pc:sldMk cId="3881593449" sldId="290"/>
            <ac:spMk id="308" creationId="{00000000-0000-0000-0000-000000000000}"/>
          </ac:spMkLst>
        </pc:spChg>
        <pc:picChg chg="mod">
          <ac:chgData name="Stringfellow, Kina F. DPI" userId="002858cf-6d8d-4f58-b096-3c8ddc1070aa" providerId="ADAL" clId="{04D6BB17-AA8B-47A0-BA48-DBA15FFB2D9E}" dt="2024-02-26T15:16:24.575" v="1031" actId="1076"/>
          <ac:picMkLst>
            <pc:docMk/>
            <pc:sldMk cId="3881593449" sldId="290"/>
            <ac:picMk id="3" creationId="{F3D59D57-F11A-45DD-AEA5-488635409CB6}"/>
          </ac:picMkLst>
        </pc:picChg>
      </pc:sldChg>
      <pc:sldChg chg="modSp mod ord replTag delTag">
        <pc:chgData name="Stringfellow, Kina F. DPI" userId="002858cf-6d8d-4f58-b096-3c8ddc1070aa" providerId="ADAL" clId="{04D6BB17-AA8B-47A0-BA48-DBA15FFB2D9E}" dt="2024-02-26T15:39:17.292" v="1443"/>
        <pc:sldMkLst>
          <pc:docMk/>
          <pc:sldMk cId="3092650196" sldId="291"/>
        </pc:sldMkLst>
        <pc:spChg chg="mod">
          <ac:chgData name="Stringfellow, Kina F. DPI" userId="002858cf-6d8d-4f58-b096-3c8ddc1070aa" providerId="ADAL" clId="{04D6BB17-AA8B-47A0-BA48-DBA15FFB2D9E}" dt="2024-02-26T14:58:13.759" v="488" actId="13244"/>
          <ac:spMkLst>
            <pc:docMk/>
            <pc:sldMk cId="3092650196" sldId="291"/>
            <ac:spMk id="316" creationId="{00000000-0000-0000-0000-000000000000}"/>
          </ac:spMkLst>
        </pc:spChg>
        <pc:spChg chg="mod">
          <ac:chgData name="Stringfellow, Kina F. DPI" userId="002858cf-6d8d-4f58-b096-3c8ddc1070aa" providerId="ADAL" clId="{04D6BB17-AA8B-47A0-BA48-DBA15FFB2D9E}" dt="2024-02-26T15:36:48.664" v="1378" actId="948"/>
          <ac:spMkLst>
            <pc:docMk/>
            <pc:sldMk cId="3092650196" sldId="291"/>
            <ac:spMk id="317" creationId="{00000000-0000-0000-0000-000000000000}"/>
          </ac:spMkLst>
        </pc:spChg>
      </pc:sldChg>
      <pc:sldChg chg="modSp mod replTag delTag">
        <pc:chgData name="Stringfellow, Kina F. DPI" userId="002858cf-6d8d-4f58-b096-3c8ddc1070aa" providerId="ADAL" clId="{04D6BB17-AA8B-47A0-BA48-DBA15FFB2D9E}" dt="2024-02-26T15:39:35.220" v="1466"/>
        <pc:sldMkLst>
          <pc:docMk/>
          <pc:sldMk cId="1958039364" sldId="292"/>
        </pc:sldMkLst>
        <pc:spChg chg="mod">
          <ac:chgData name="Stringfellow, Kina F. DPI" userId="002858cf-6d8d-4f58-b096-3c8ddc1070aa" providerId="ADAL" clId="{04D6BB17-AA8B-47A0-BA48-DBA15FFB2D9E}" dt="2024-02-26T14:58:20.241" v="490" actId="13244"/>
          <ac:spMkLst>
            <pc:docMk/>
            <pc:sldMk cId="1958039364" sldId="292"/>
            <ac:spMk id="316" creationId="{00000000-0000-0000-0000-000000000000}"/>
          </ac:spMkLst>
        </pc:spChg>
        <pc:spChg chg="mod">
          <ac:chgData name="Stringfellow, Kina F. DPI" userId="002858cf-6d8d-4f58-b096-3c8ddc1070aa" providerId="ADAL" clId="{04D6BB17-AA8B-47A0-BA48-DBA15FFB2D9E}" dt="2024-02-26T15:27:22.048" v="1278" actId="948"/>
          <ac:spMkLst>
            <pc:docMk/>
            <pc:sldMk cId="1958039364" sldId="292"/>
            <ac:spMk id="317" creationId="{00000000-0000-0000-0000-000000000000}"/>
          </ac:spMkLst>
        </pc:spChg>
      </pc:sldChg>
      <pc:sldChg chg="modSp mod replTag delTag">
        <pc:chgData name="Stringfellow, Kina F. DPI" userId="002858cf-6d8d-4f58-b096-3c8ddc1070aa" providerId="ADAL" clId="{04D6BB17-AA8B-47A0-BA48-DBA15FFB2D9E}" dt="2024-02-26T15:39:37.356" v="1468"/>
        <pc:sldMkLst>
          <pc:docMk/>
          <pc:sldMk cId="4172453832" sldId="293"/>
        </pc:sldMkLst>
        <pc:spChg chg="mod">
          <ac:chgData name="Stringfellow, Kina F. DPI" userId="002858cf-6d8d-4f58-b096-3c8ddc1070aa" providerId="ADAL" clId="{04D6BB17-AA8B-47A0-BA48-DBA15FFB2D9E}" dt="2024-02-26T14:58:39.488" v="494" actId="13244"/>
          <ac:spMkLst>
            <pc:docMk/>
            <pc:sldMk cId="4172453832" sldId="293"/>
            <ac:spMk id="316" creationId="{00000000-0000-0000-0000-000000000000}"/>
          </ac:spMkLst>
        </pc:spChg>
        <pc:spChg chg="mod">
          <ac:chgData name="Stringfellow, Kina F. DPI" userId="002858cf-6d8d-4f58-b096-3c8ddc1070aa" providerId="ADAL" clId="{04D6BB17-AA8B-47A0-BA48-DBA15FFB2D9E}" dt="2024-02-26T15:25:59.738" v="1252" actId="948"/>
          <ac:spMkLst>
            <pc:docMk/>
            <pc:sldMk cId="4172453832" sldId="293"/>
            <ac:spMk id="317" creationId="{00000000-0000-0000-0000-000000000000}"/>
          </ac:spMkLst>
        </pc:spChg>
      </pc:sldChg>
      <pc:sldChg chg="modSp mod replTag delTag">
        <pc:chgData name="Stringfellow, Kina F. DPI" userId="002858cf-6d8d-4f58-b096-3c8ddc1070aa" providerId="ADAL" clId="{04D6BB17-AA8B-47A0-BA48-DBA15FFB2D9E}" dt="2024-02-26T15:38:27.055" v="1429"/>
        <pc:sldMkLst>
          <pc:docMk/>
          <pc:sldMk cId="904219783" sldId="294"/>
        </pc:sldMkLst>
        <pc:spChg chg="mod">
          <ac:chgData name="Stringfellow, Kina F. DPI" userId="002858cf-6d8d-4f58-b096-3c8ddc1070aa" providerId="ADAL" clId="{04D6BB17-AA8B-47A0-BA48-DBA15FFB2D9E}" dt="2024-02-26T14:59:06.647" v="503" actId="13244"/>
          <ac:spMkLst>
            <pc:docMk/>
            <pc:sldMk cId="904219783" sldId="294"/>
            <ac:spMk id="247" creationId="{00000000-0000-0000-0000-000000000000}"/>
          </ac:spMkLst>
        </pc:spChg>
        <pc:spChg chg="mod">
          <ac:chgData name="Stringfellow, Kina F. DPI" userId="002858cf-6d8d-4f58-b096-3c8ddc1070aa" providerId="ADAL" clId="{04D6BB17-AA8B-47A0-BA48-DBA15FFB2D9E}" dt="2024-02-26T15:38:26.424" v="1427" actId="14100"/>
          <ac:spMkLst>
            <pc:docMk/>
            <pc:sldMk cId="904219783" sldId="294"/>
            <ac:spMk id="248" creationId="{00000000-0000-0000-0000-000000000000}"/>
          </ac:spMkLst>
        </pc:spChg>
      </pc:sldChg>
      <pc:sldChg chg="modSp mod replTag delTag">
        <pc:chgData name="Stringfellow, Kina F. DPI" userId="002858cf-6d8d-4f58-b096-3c8ddc1070aa" providerId="ADAL" clId="{04D6BB17-AA8B-47A0-BA48-DBA15FFB2D9E}" dt="2024-02-26T15:44:16.105" v="1698"/>
        <pc:sldMkLst>
          <pc:docMk/>
          <pc:sldMk cId="3700621728" sldId="296"/>
        </pc:sldMkLst>
        <pc:spChg chg="mod">
          <ac:chgData name="Stringfellow, Kina F. DPI" userId="002858cf-6d8d-4f58-b096-3c8ddc1070aa" providerId="ADAL" clId="{04D6BB17-AA8B-47A0-BA48-DBA15FFB2D9E}" dt="2024-02-26T15:43:55.072" v="1696" actId="20577"/>
          <ac:spMkLst>
            <pc:docMk/>
            <pc:sldMk cId="3700621728" sldId="296"/>
            <ac:spMk id="266" creationId="{00000000-0000-0000-0000-000000000000}"/>
          </ac:spMkLst>
        </pc:spChg>
        <pc:picChg chg="mod">
          <ac:chgData name="Stringfellow, Kina F. DPI" userId="002858cf-6d8d-4f58-b096-3c8ddc1070aa" providerId="ADAL" clId="{04D6BB17-AA8B-47A0-BA48-DBA15FFB2D9E}" dt="2024-02-26T15:14:58.482" v="1001" actId="1582"/>
          <ac:picMkLst>
            <pc:docMk/>
            <pc:sldMk cId="3700621728" sldId="296"/>
            <ac:picMk id="6" creationId="{641DE512-172D-58CE-8C4A-94676C124024}"/>
          </ac:picMkLst>
        </pc:picChg>
      </pc:sldChg>
      <pc:sldChg chg="del replTag delTag">
        <pc:chgData name="Stringfellow, Kina F. DPI" userId="002858cf-6d8d-4f58-b096-3c8ddc1070aa" providerId="ADAL" clId="{04D6BB17-AA8B-47A0-BA48-DBA15FFB2D9E}" dt="2024-02-26T15:04:48.184" v="751" actId="47"/>
        <pc:sldMkLst>
          <pc:docMk/>
          <pc:sldMk cId="3684356672" sldId="297"/>
        </pc:sldMkLst>
      </pc:sldChg>
      <pc:sldChg chg="modSp mod replTag delTag">
        <pc:chgData name="Stringfellow, Kina F. DPI" userId="002858cf-6d8d-4f58-b096-3c8ddc1070aa" providerId="ADAL" clId="{04D6BB17-AA8B-47A0-BA48-DBA15FFB2D9E}" dt="2024-02-26T15:28:21.176" v="1304"/>
        <pc:sldMkLst>
          <pc:docMk/>
          <pc:sldMk cId="361057042" sldId="298"/>
        </pc:sldMkLst>
        <pc:spChg chg="mod">
          <ac:chgData name="Stringfellow, Kina F. DPI" userId="002858cf-6d8d-4f58-b096-3c8ddc1070aa" providerId="ADAL" clId="{04D6BB17-AA8B-47A0-BA48-DBA15FFB2D9E}" dt="2024-02-26T15:28:20.441" v="1302" actId="948"/>
          <ac:spMkLst>
            <pc:docMk/>
            <pc:sldMk cId="361057042" sldId="298"/>
            <ac:spMk id="8" creationId="{351C2487-B2E8-524A-95F4-CD0BCC1CFD1F}"/>
          </ac:spMkLst>
        </pc:spChg>
        <pc:spChg chg="mod">
          <ac:chgData name="Stringfellow, Kina F. DPI" userId="002858cf-6d8d-4f58-b096-3c8ddc1070aa" providerId="ADAL" clId="{04D6BB17-AA8B-47A0-BA48-DBA15FFB2D9E}" dt="2024-02-26T15:03:09.260" v="673" actId="255"/>
          <ac:spMkLst>
            <pc:docMk/>
            <pc:sldMk cId="361057042" sldId="298"/>
            <ac:spMk id="49" creationId="{00000000-0000-0000-0000-000000000000}"/>
          </ac:spMkLst>
        </pc:spChg>
        <pc:picChg chg="mod">
          <ac:chgData name="Stringfellow, Kina F. DPI" userId="002858cf-6d8d-4f58-b096-3c8ddc1070aa" providerId="ADAL" clId="{04D6BB17-AA8B-47A0-BA48-DBA15FFB2D9E}" dt="2024-02-26T15:27:45.972" v="1295" actId="208"/>
          <ac:picMkLst>
            <pc:docMk/>
            <pc:sldMk cId="361057042" sldId="298"/>
            <ac:picMk id="7" creationId="{1342E250-D967-BDF7-DECE-8AEE6F372072}"/>
          </ac:picMkLst>
        </pc:picChg>
      </pc:sldChg>
      <pc:sldChg chg="modSp mod replTag delTag">
        <pc:chgData name="Stringfellow, Kina F. DPI" userId="002858cf-6d8d-4f58-b096-3c8ddc1070aa" providerId="ADAL" clId="{04D6BB17-AA8B-47A0-BA48-DBA15FFB2D9E}" dt="2024-02-26T15:41:38.420" v="1560"/>
        <pc:sldMkLst>
          <pc:docMk/>
          <pc:sldMk cId="409324835" sldId="299"/>
        </pc:sldMkLst>
        <pc:spChg chg="mod">
          <ac:chgData name="Stringfellow, Kina F. DPI" userId="002858cf-6d8d-4f58-b096-3c8ddc1070aa" providerId="ADAL" clId="{04D6BB17-AA8B-47A0-BA48-DBA15FFB2D9E}" dt="2024-02-26T15:41:36.247" v="1558" actId="20577"/>
          <ac:spMkLst>
            <pc:docMk/>
            <pc:sldMk cId="409324835" sldId="299"/>
            <ac:spMk id="316" creationId="{00000000-0000-0000-0000-000000000000}"/>
          </ac:spMkLst>
        </pc:spChg>
        <pc:spChg chg="mod">
          <ac:chgData name="Stringfellow, Kina F. DPI" userId="002858cf-6d8d-4f58-b096-3c8ddc1070aa" providerId="ADAL" clId="{04D6BB17-AA8B-47A0-BA48-DBA15FFB2D9E}" dt="2024-02-26T15:25:13.022" v="1240" actId="948"/>
          <ac:spMkLst>
            <pc:docMk/>
            <pc:sldMk cId="409324835" sldId="299"/>
            <ac:spMk id="317" creationId="{00000000-0000-0000-0000-000000000000}"/>
          </ac:spMkLst>
        </pc:spChg>
      </pc:sldChg>
      <pc:sldChg chg="modSp mod replTag delTag">
        <pc:chgData name="Stringfellow, Kina F. DPI" userId="002858cf-6d8d-4f58-b096-3c8ddc1070aa" providerId="ADAL" clId="{04D6BB17-AA8B-47A0-BA48-DBA15FFB2D9E}" dt="2024-02-26T15:39:44.964" v="1472"/>
        <pc:sldMkLst>
          <pc:docMk/>
          <pc:sldMk cId="1415255760" sldId="300"/>
        </pc:sldMkLst>
        <pc:spChg chg="mod">
          <ac:chgData name="Stringfellow, Kina F. DPI" userId="002858cf-6d8d-4f58-b096-3c8ddc1070aa" providerId="ADAL" clId="{04D6BB17-AA8B-47A0-BA48-DBA15FFB2D9E}" dt="2024-02-26T15:36:06.763" v="1365" actId="20577"/>
          <ac:spMkLst>
            <pc:docMk/>
            <pc:sldMk cId="1415255760" sldId="300"/>
            <ac:spMk id="316" creationId="{00000000-0000-0000-0000-000000000000}"/>
          </ac:spMkLst>
        </pc:spChg>
        <pc:spChg chg="mod">
          <ac:chgData name="Stringfellow, Kina F. DPI" userId="002858cf-6d8d-4f58-b096-3c8ddc1070aa" providerId="ADAL" clId="{04D6BB17-AA8B-47A0-BA48-DBA15FFB2D9E}" dt="2024-02-26T15:24:20.807" v="1202" actId="948"/>
          <ac:spMkLst>
            <pc:docMk/>
            <pc:sldMk cId="1415255760" sldId="300"/>
            <ac:spMk id="317" creationId="{00000000-0000-0000-0000-000000000000}"/>
          </ac:spMkLst>
        </pc:spChg>
      </pc:sldChg>
      <pc:sldChg chg="addSp modSp mod replTag delTag">
        <pc:chgData name="Stringfellow, Kina F. DPI" userId="002858cf-6d8d-4f58-b096-3c8ddc1070aa" providerId="ADAL" clId="{04D6BB17-AA8B-47A0-BA48-DBA15FFB2D9E}" dt="2024-02-26T15:43:30.666" v="1673" actId="1076"/>
        <pc:sldMkLst>
          <pc:docMk/>
          <pc:sldMk cId="2079710003" sldId="301"/>
        </pc:sldMkLst>
        <pc:spChg chg="add mod">
          <ac:chgData name="Stringfellow, Kina F. DPI" userId="002858cf-6d8d-4f58-b096-3c8ddc1070aa" providerId="ADAL" clId="{04D6BB17-AA8B-47A0-BA48-DBA15FFB2D9E}" dt="2024-02-26T15:23:27.967" v="1184" actId="6549"/>
          <ac:spMkLst>
            <pc:docMk/>
            <pc:sldMk cId="2079710003" sldId="301"/>
            <ac:spMk id="2" creationId="{D3384A58-CE71-61EA-90D8-BC6BBA5ED69C}"/>
          </ac:spMkLst>
        </pc:spChg>
        <pc:spChg chg="mod">
          <ac:chgData name="Stringfellow, Kina F. DPI" userId="002858cf-6d8d-4f58-b096-3c8ddc1070aa" providerId="ADAL" clId="{04D6BB17-AA8B-47A0-BA48-DBA15FFB2D9E}" dt="2024-02-26T15:02:31.135" v="618" actId="403"/>
          <ac:spMkLst>
            <pc:docMk/>
            <pc:sldMk cId="2079710003" sldId="301"/>
            <ac:spMk id="5" creationId="{9BF72C37-B0CD-9055-529E-E3E0F2E96B1B}"/>
          </ac:spMkLst>
        </pc:spChg>
        <pc:spChg chg="mod">
          <ac:chgData name="Stringfellow, Kina F. DPI" userId="002858cf-6d8d-4f58-b096-3c8ddc1070aa" providerId="ADAL" clId="{04D6BB17-AA8B-47A0-BA48-DBA15FFB2D9E}" dt="2024-02-26T15:23:09.210" v="1179" actId="20577"/>
          <ac:spMkLst>
            <pc:docMk/>
            <pc:sldMk cId="2079710003" sldId="301"/>
            <ac:spMk id="6" creationId="{4F8BF366-0C7B-9286-C8DD-CB68B7AB6812}"/>
          </ac:spMkLst>
        </pc:spChg>
        <pc:picChg chg="add mod">
          <ac:chgData name="Stringfellow, Kina F. DPI" userId="002858cf-6d8d-4f58-b096-3c8ddc1070aa" providerId="ADAL" clId="{04D6BB17-AA8B-47A0-BA48-DBA15FFB2D9E}" dt="2024-02-26T15:43:30.666" v="1673" actId="1076"/>
          <ac:picMkLst>
            <pc:docMk/>
            <pc:sldMk cId="2079710003" sldId="301"/>
            <ac:picMk id="1026" creationId="{9E31AFF7-FA8A-1102-FC30-C4F48EAF72A1}"/>
          </ac:picMkLst>
        </pc:picChg>
      </pc:sldChg>
      <pc:sldChg chg="modSp mod replTag delTag">
        <pc:chgData name="Stringfellow, Kina F. DPI" userId="002858cf-6d8d-4f58-b096-3c8ddc1070aa" providerId="ADAL" clId="{04D6BB17-AA8B-47A0-BA48-DBA15FFB2D9E}" dt="2024-02-26T15:39:48.274" v="1478"/>
        <pc:sldMkLst>
          <pc:docMk/>
          <pc:sldMk cId="1736963810" sldId="302"/>
        </pc:sldMkLst>
        <pc:spChg chg="mod">
          <ac:chgData name="Stringfellow, Kina F. DPI" userId="002858cf-6d8d-4f58-b096-3c8ddc1070aa" providerId="ADAL" clId="{04D6BB17-AA8B-47A0-BA48-DBA15FFB2D9E}" dt="2024-02-26T15:02:27.129" v="613" actId="403"/>
          <ac:spMkLst>
            <pc:docMk/>
            <pc:sldMk cId="1736963810" sldId="302"/>
            <ac:spMk id="5" creationId="{9BF72C37-B0CD-9055-529E-E3E0F2E96B1B}"/>
          </ac:spMkLst>
        </pc:spChg>
        <pc:spChg chg="mod">
          <ac:chgData name="Stringfellow, Kina F. DPI" userId="002858cf-6d8d-4f58-b096-3c8ddc1070aa" providerId="ADAL" clId="{04D6BB17-AA8B-47A0-BA48-DBA15FFB2D9E}" dt="2024-02-26T15:22:12.430" v="1162" actId="948"/>
          <ac:spMkLst>
            <pc:docMk/>
            <pc:sldMk cId="1736963810" sldId="302"/>
            <ac:spMk id="6" creationId="{4F8BF366-0C7B-9286-C8DD-CB68B7AB6812}"/>
          </ac:spMkLst>
        </pc:spChg>
      </pc:sldChg>
      <pc:sldChg chg="addSp modSp mod replTag delTag">
        <pc:chgData name="Stringfellow, Kina F. DPI" userId="002858cf-6d8d-4f58-b096-3c8ddc1070aa" providerId="ADAL" clId="{04D6BB17-AA8B-47A0-BA48-DBA15FFB2D9E}" dt="2024-02-26T15:41:04.679" v="1512"/>
        <pc:sldMkLst>
          <pc:docMk/>
          <pc:sldMk cId="378380503" sldId="303"/>
        </pc:sldMkLst>
        <pc:spChg chg="mod">
          <ac:chgData name="Stringfellow, Kina F. DPI" userId="002858cf-6d8d-4f58-b096-3c8ddc1070aa" providerId="ADAL" clId="{04D6BB17-AA8B-47A0-BA48-DBA15FFB2D9E}" dt="2024-02-26T15:19:12.113" v="1089" actId="20577"/>
          <ac:spMkLst>
            <pc:docMk/>
            <pc:sldMk cId="378380503" sldId="303"/>
            <ac:spMk id="7" creationId="{AA7F59FA-F0DF-6D23-B8A4-3AC0E064720D}"/>
          </ac:spMkLst>
        </pc:spChg>
        <pc:picChg chg="add mod">
          <ac:chgData name="Stringfellow, Kina F. DPI" userId="002858cf-6d8d-4f58-b096-3c8ddc1070aa" providerId="ADAL" clId="{04D6BB17-AA8B-47A0-BA48-DBA15FFB2D9E}" dt="2024-02-26T15:40:54.814" v="1503" actId="1076"/>
          <ac:picMkLst>
            <pc:docMk/>
            <pc:sldMk cId="378380503" sldId="303"/>
            <ac:picMk id="1026" creationId="{E3576ED8-EC3D-D6EB-7680-16E09FF6887C}"/>
          </ac:picMkLst>
        </pc:picChg>
      </pc:sldChg>
      <pc:sldChg chg="modSp mod replTag delTag">
        <pc:chgData name="Stringfellow, Kina F. DPI" userId="002858cf-6d8d-4f58-b096-3c8ddc1070aa" providerId="ADAL" clId="{04D6BB17-AA8B-47A0-BA48-DBA15FFB2D9E}" dt="2024-02-26T15:41:11.234" v="1532" actId="20577"/>
        <pc:sldMkLst>
          <pc:docMk/>
          <pc:sldMk cId="3775951697" sldId="304"/>
        </pc:sldMkLst>
        <pc:spChg chg="mod">
          <ac:chgData name="Stringfellow, Kina F. DPI" userId="002858cf-6d8d-4f58-b096-3c8ddc1070aa" providerId="ADAL" clId="{04D6BB17-AA8B-47A0-BA48-DBA15FFB2D9E}" dt="2024-02-26T15:41:11.234" v="1532" actId="20577"/>
          <ac:spMkLst>
            <pc:docMk/>
            <pc:sldMk cId="3775951697" sldId="304"/>
            <ac:spMk id="308" creationId="{00000000-0000-0000-0000-000000000000}"/>
          </ac:spMkLst>
        </pc:spChg>
        <pc:picChg chg="mod">
          <ac:chgData name="Stringfellow, Kina F. DPI" userId="002858cf-6d8d-4f58-b096-3c8ddc1070aa" providerId="ADAL" clId="{04D6BB17-AA8B-47A0-BA48-DBA15FFB2D9E}" dt="2024-02-26T15:18:32.222" v="1077" actId="1582"/>
          <ac:picMkLst>
            <pc:docMk/>
            <pc:sldMk cId="3775951697" sldId="304"/>
            <ac:picMk id="3" creationId="{57E91877-F42B-82EC-2951-2CB8DB2D59C1}"/>
          </ac:picMkLst>
        </pc:picChg>
      </pc:sldChg>
      <pc:sldChg chg="modSp mod replTag delTag">
        <pc:chgData name="Stringfellow, Kina F. DPI" userId="002858cf-6d8d-4f58-b096-3c8ddc1070aa" providerId="ADAL" clId="{04D6BB17-AA8B-47A0-BA48-DBA15FFB2D9E}" dt="2024-02-26T15:14:50.555" v="995"/>
        <pc:sldMkLst>
          <pc:docMk/>
          <pc:sldMk cId="2474993926" sldId="305"/>
        </pc:sldMkLst>
        <pc:spChg chg="mod">
          <ac:chgData name="Stringfellow, Kina F. DPI" userId="002858cf-6d8d-4f58-b096-3c8ddc1070aa" providerId="ADAL" clId="{04D6BB17-AA8B-47A0-BA48-DBA15FFB2D9E}" dt="2024-02-26T15:14:49.023" v="993" actId="948"/>
          <ac:spMkLst>
            <pc:docMk/>
            <pc:sldMk cId="2474993926" sldId="305"/>
            <ac:spMk id="2" creationId="{06B4BB6F-2CEA-2A01-543E-8A58C2468CEA}"/>
          </ac:spMkLst>
        </pc:spChg>
      </pc:sldChg>
      <pc:sldChg chg="modSp mod replTag delTag">
        <pc:chgData name="Stringfellow, Kina F. DPI" userId="002858cf-6d8d-4f58-b096-3c8ddc1070aa" providerId="ADAL" clId="{04D6BB17-AA8B-47A0-BA48-DBA15FFB2D9E}" dt="2024-02-26T15:40:23.591" v="1487"/>
        <pc:sldMkLst>
          <pc:docMk/>
          <pc:sldMk cId="1034419143" sldId="306"/>
        </pc:sldMkLst>
        <pc:spChg chg="mod">
          <ac:chgData name="Stringfellow, Kina F. DPI" userId="002858cf-6d8d-4f58-b096-3c8ddc1070aa" providerId="ADAL" clId="{04D6BB17-AA8B-47A0-BA48-DBA15FFB2D9E}" dt="2024-02-26T15:40:22.029" v="1485" actId="2710"/>
          <ac:spMkLst>
            <pc:docMk/>
            <pc:sldMk cId="1034419143" sldId="306"/>
            <ac:spMk id="2" creationId="{06B4BB6F-2CEA-2A01-543E-8A58C2468CEA}"/>
          </ac:spMkLst>
        </pc:spChg>
      </pc:sldChg>
      <pc:sldChg chg="addSp delSp modSp mod replTag delTag">
        <pc:chgData name="Stringfellow, Kina F. DPI" userId="002858cf-6d8d-4f58-b096-3c8ddc1070aa" providerId="ADAL" clId="{04D6BB17-AA8B-47A0-BA48-DBA15FFB2D9E}" dt="2024-02-26T15:13:17.184" v="968" actId="113"/>
        <pc:sldMkLst>
          <pc:docMk/>
          <pc:sldMk cId="1858519871" sldId="307"/>
        </pc:sldMkLst>
        <pc:spChg chg="add del mod">
          <ac:chgData name="Stringfellow, Kina F. DPI" userId="002858cf-6d8d-4f58-b096-3c8ddc1070aa" providerId="ADAL" clId="{04D6BB17-AA8B-47A0-BA48-DBA15FFB2D9E}" dt="2024-02-26T15:13:12.811" v="967" actId="948"/>
          <ac:spMkLst>
            <pc:docMk/>
            <pc:sldMk cId="1858519871" sldId="307"/>
            <ac:spMk id="2" creationId="{06B4BB6F-2CEA-2A01-543E-8A58C2468CEA}"/>
          </ac:spMkLst>
        </pc:spChg>
        <pc:spChg chg="add mod">
          <ac:chgData name="Stringfellow, Kina F. DPI" userId="002858cf-6d8d-4f58-b096-3c8ddc1070aa" providerId="ADAL" clId="{04D6BB17-AA8B-47A0-BA48-DBA15FFB2D9E}" dt="2024-02-26T15:13:17.184" v="968" actId="113"/>
          <ac:spMkLst>
            <pc:docMk/>
            <pc:sldMk cId="1858519871" sldId="307"/>
            <ac:spMk id="3" creationId="{B6499689-A32D-8919-90BB-FA8D6F78FB32}"/>
          </ac:spMkLst>
        </pc:spChg>
        <pc:picChg chg="mod">
          <ac:chgData name="Stringfellow, Kina F. DPI" userId="002858cf-6d8d-4f58-b096-3c8ddc1070aa" providerId="ADAL" clId="{04D6BB17-AA8B-47A0-BA48-DBA15FFB2D9E}" dt="2024-02-26T15:12:09.754" v="947" actId="1076"/>
          <ac:picMkLst>
            <pc:docMk/>
            <pc:sldMk cId="1858519871" sldId="307"/>
            <ac:picMk id="4" creationId="{0BEAD43D-6671-6D89-F7CE-F4C6F0CDBCAF}"/>
          </ac:picMkLst>
        </pc:picChg>
      </pc:sldChg>
      <pc:sldChg chg="modSp mod replTag delTag">
        <pc:chgData name="Stringfellow, Kina F. DPI" userId="002858cf-6d8d-4f58-b096-3c8ddc1070aa" providerId="ADAL" clId="{04D6BB17-AA8B-47A0-BA48-DBA15FFB2D9E}" dt="2024-02-26T15:12:01.422" v="941" actId="2710"/>
        <pc:sldMkLst>
          <pc:docMk/>
          <pc:sldMk cId="494269420" sldId="308"/>
        </pc:sldMkLst>
        <pc:spChg chg="mod">
          <ac:chgData name="Stringfellow, Kina F. DPI" userId="002858cf-6d8d-4f58-b096-3c8ddc1070aa" providerId="ADAL" clId="{04D6BB17-AA8B-47A0-BA48-DBA15FFB2D9E}" dt="2024-02-26T15:12:01.422" v="941" actId="2710"/>
          <ac:spMkLst>
            <pc:docMk/>
            <pc:sldMk cId="494269420" sldId="308"/>
            <ac:spMk id="2" creationId="{06B4BB6F-2CEA-2A01-543E-8A58C2468CEA}"/>
          </ac:spMkLst>
        </pc:spChg>
        <pc:picChg chg="mod">
          <ac:chgData name="Stringfellow, Kina F. DPI" userId="002858cf-6d8d-4f58-b096-3c8ddc1070aa" providerId="ADAL" clId="{04D6BB17-AA8B-47A0-BA48-DBA15FFB2D9E}" dt="2024-02-26T15:11:48.946" v="939" actId="1076"/>
          <ac:picMkLst>
            <pc:docMk/>
            <pc:sldMk cId="494269420" sldId="308"/>
            <ac:picMk id="4" creationId="{F57823E1-EF1E-B071-5BAF-E314CDADFB69}"/>
          </ac:picMkLst>
        </pc:picChg>
      </pc:sldChg>
      <pc:sldChg chg="modSp mod replTag delTag">
        <pc:chgData name="Stringfellow, Kina F. DPI" userId="002858cf-6d8d-4f58-b096-3c8ddc1070aa" providerId="ADAL" clId="{04D6BB17-AA8B-47A0-BA48-DBA15FFB2D9E}" dt="2024-02-26T15:39:33.862" v="1464"/>
        <pc:sldMkLst>
          <pc:docMk/>
          <pc:sldMk cId="3158698086" sldId="309"/>
        </pc:sldMkLst>
        <pc:spChg chg="mod">
          <ac:chgData name="Stringfellow, Kina F. DPI" userId="002858cf-6d8d-4f58-b096-3c8ddc1070aa" providerId="ADAL" clId="{04D6BB17-AA8B-47A0-BA48-DBA15FFB2D9E}" dt="2024-02-26T15:39:31.899" v="1462" actId="20577"/>
          <ac:spMkLst>
            <pc:docMk/>
            <pc:sldMk cId="3158698086" sldId="309"/>
            <ac:spMk id="308" creationId="{00000000-0000-0000-0000-000000000000}"/>
          </ac:spMkLst>
        </pc:spChg>
        <pc:picChg chg="mod">
          <ac:chgData name="Stringfellow, Kina F. DPI" userId="002858cf-6d8d-4f58-b096-3c8ddc1070aa" providerId="ADAL" clId="{04D6BB17-AA8B-47A0-BA48-DBA15FFB2D9E}" dt="2024-02-26T15:27:32.210" v="1287" actId="1582"/>
          <ac:picMkLst>
            <pc:docMk/>
            <pc:sldMk cId="3158698086" sldId="309"/>
            <ac:picMk id="2" creationId="{2E0AEA8D-4922-DD9C-858C-94B9A0A0DBCE}"/>
          </ac:picMkLst>
        </pc:picChg>
      </pc:sldChg>
      <pc:sldChg chg="addSp delSp modSp mod replTag delTag">
        <pc:chgData name="Stringfellow, Kina F. DPI" userId="002858cf-6d8d-4f58-b096-3c8ddc1070aa" providerId="ADAL" clId="{04D6BB17-AA8B-47A0-BA48-DBA15FFB2D9E}" dt="2024-02-26T15:42:52.693" v="1650"/>
        <pc:sldMkLst>
          <pc:docMk/>
          <pc:sldMk cId="2318808784" sldId="310"/>
        </pc:sldMkLst>
        <pc:spChg chg="add mod">
          <ac:chgData name="Stringfellow, Kina F. DPI" userId="002858cf-6d8d-4f58-b096-3c8ddc1070aa" providerId="ADAL" clId="{04D6BB17-AA8B-47A0-BA48-DBA15FFB2D9E}" dt="2024-02-26T15:42:52.002" v="1648" actId="20577"/>
          <ac:spMkLst>
            <pc:docMk/>
            <pc:sldMk cId="2318808784" sldId="310"/>
            <ac:spMk id="2" creationId="{A4C6EBBB-8FCC-5084-F13E-5D81C0D6CFC8}"/>
          </ac:spMkLst>
        </pc:spChg>
        <pc:picChg chg="del">
          <ac:chgData name="Stringfellow, Kina F. DPI" userId="002858cf-6d8d-4f58-b096-3c8ddc1070aa" providerId="ADAL" clId="{04D6BB17-AA8B-47A0-BA48-DBA15FFB2D9E}" dt="2024-02-26T15:42:13.992" v="1571" actId="478"/>
          <ac:picMkLst>
            <pc:docMk/>
            <pc:sldMk cId="2318808784" sldId="310"/>
            <ac:picMk id="2050" creationId="{DBDA2785-ACB4-5D52-A52E-9E8051B80380}"/>
          </ac:picMkLst>
        </pc:picChg>
      </pc:sldChg>
      <pc:sldChg chg="modSp mod replTag delTag">
        <pc:chgData name="Stringfellow, Kina F. DPI" userId="002858cf-6d8d-4f58-b096-3c8ddc1070aa" providerId="ADAL" clId="{04D6BB17-AA8B-47A0-BA48-DBA15FFB2D9E}" dt="2024-02-26T15:09:02.772" v="884"/>
        <pc:sldMkLst>
          <pc:docMk/>
          <pc:sldMk cId="418324387" sldId="311"/>
        </pc:sldMkLst>
        <pc:spChg chg="mod">
          <ac:chgData name="Stringfellow, Kina F. DPI" userId="002858cf-6d8d-4f58-b096-3c8ddc1070aa" providerId="ADAL" clId="{04D6BB17-AA8B-47A0-BA48-DBA15FFB2D9E}" dt="2024-02-26T15:09:01.009" v="882" actId="1076"/>
          <ac:spMkLst>
            <pc:docMk/>
            <pc:sldMk cId="418324387" sldId="311"/>
            <ac:spMk id="2" creationId="{71062AA2-F856-53E3-A206-862360947273}"/>
          </ac:spMkLst>
        </pc:spChg>
        <pc:spChg chg="mod">
          <ac:chgData name="Stringfellow, Kina F. DPI" userId="002858cf-6d8d-4f58-b096-3c8ddc1070aa" providerId="ADAL" clId="{04D6BB17-AA8B-47A0-BA48-DBA15FFB2D9E}" dt="2024-02-26T15:04:21.729" v="728" actId="242"/>
          <ac:spMkLst>
            <pc:docMk/>
            <pc:sldMk cId="418324387" sldId="311"/>
            <ac:spMk id="240" creationId="{00000000-0000-0000-0000-000000000000}"/>
          </ac:spMkLst>
        </pc:spChg>
        <pc:spChg chg="mod">
          <ac:chgData name="Stringfellow, Kina F. DPI" userId="002858cf-6d8d-4f58-b096-3c8ddc1070aa" providerId="ADAL" clId="{04D6BB17-AA8B-47A0-BA48-DBA15FFB2D9E}" dt="2024-02-26T15:07:25.464" v="846" actId="113"/>
          <ac:spMkLst>
            <pc:docMk/>
            <pc:sldMk cId="418324387" sldId="311"/>
            <ac:spMk id="241" creationId="{00000000-0000-0000-0000-000000000000}"/>
          </ac:spMkLst>
        </pc:spChg>
        <pc:picChg chg="mod">
          <ac:chgData name="Stringfellow, Kina F. DPI" userId="002858cf-6d8d-4f58-b096-3c8ddc1070aa" providerId="ADAL" clId="{04D6BB17-AA8B-47A0-BA48-DBA15FFB2D9E}" dt="2024-02-26T15:07:35.434" v="855" actId="1582"/>
          <ac:picMkLst>
            <pc:docMk/>
            <pc:sldMk cId="418324387" sldId="311"/>
            <ac:picMk id="4" creationId="{D108871D-9B11-01F8-D40A-99403A943301}"/>
          </ac:picMkLst>
        </pc:picChg>
      </pc:sldChg>
      <pc:sldChg chg="replTag delTag modNotes">
        <pc:chgData name="Stringfellow, Kina F. DPI" userId="002858cf-6d8d-4f58-b096-3c8ddc1070aa" providerId="ADAL" clId="{04D6BB17-AA8B-47A0-BA48-DBA15FFB2D9E}" dt="2024-02-26T15:04:48.187" v="753"/>
        <pc:sldMkLst>
          <pc:docMk/>
          <pc:sldMk cId="3728319369" sldId="312"/>
        </pc:sldMkLst>
      </pc:sldChg>
      <pc:sldChg chg="modSp add mod replTag delTag">
        <pc:chgData name="Stringfellow, Kina F. DPI" userId="002858cf-6d8d-4f58-b096-3c8ddc1070aa" providerId="ADAL" clId="{04D6BB17-AA8B-47A0-BA48-DBA15FFB2D9E}" dt="2024-02-26T15:06:52.616" v="836"/>
        <pc:sldMkLst>
          <pc:docMk/>
          <pc:sldMk cId="646052248" sldId="313"/>
        </pc:sldMkLst>
        <pc:spChg chg="mod">
          <ac:chgData name="Stringfellow, Kina F. DPI" userId="002858cf-6d8d-4f58-b096-3c8ddc1070aa" providerId="ADAL" clId="{04D6BB17-AA8B-47A0-BA48-DBA15FFB2D9E}" dt="2024-02-26T15:05:18.406" v="787" actId="20577"/>
          <ac:spMkLst>
            <pc:docMk/>
            <pc:sldMk cId="646052248" sldId="313"/>
            <ac:spMk id="347" creationId="{00000000-0000-0000-0000-000000000000}"/>
          </ac:spMkLst>
        </pc:spChg>
        <pc:spChg chg="mod">
          <ac:chgData name="Stringfellow, Kina F. DPI" userId="002858cf-6d8d-4f58-b096-3c8ddc1070aa" providerId="ADAL" clId="{04D6BB17-AA8B-47A0-BA48-DBA15FFB2D9E}" dt="2024-02-26T15:06:44.952" v="828" actId="21"/>
          <ac:spMkLst>
            <pc:docMk/>
            <pc:sldMk cId="646052248" sldId="313"/>
            <ac:spMk id="348" creationId="{00000000-0000-0000-0000-000000000000}"/>
          </ac:spMkLst>
        </pc:spChg>
      </pc:sldChg>
    </pc:docChg>
  </pc:docChgLst>
  <pc:docChgLst>
    <pc:chgData name="Perry, Jeffery S.   DPI" userId="S::jeffery.perry@dpi.wi.gov::d9f3693c-2d08-47e2-b5b3-4863944d0432" providerId="AD" clId="Web-{98B71075-058B-EA71-9325-4BB4C9B478A0}"/>
    <pc:docChg chg="modSld">
      <pc:chgData name="Perry, Jeffery S.   DPI" userId="S::jeffery.perry@dpi.wi.gov::d9f3693c-2d08-47e2-b5b3-4863944d0432" providerId="AD" clId="Web-{98B71075-058B-EA71-9325-4BB4C9B478A0}" dt="2024-02-12T15:29:05.364" v="2" actId="20577"/>
      <pc:docMkLst>
        <pc:docMk/>
      </pc:docMkLst>
      <pc:sldChg chg="modSp">
        <pc:chgData name="Perry, Jeffery S.   DPI" userId="S::jeffery.perry@dpi.wi.gov::d9f3693c-2d08-47e2-b5b3-4863944d0432" providerId="AD" clId="Web-{98B71075-058B-EA71-9325-4BB4C9B478A0}" dt="2024-02-12T15:29:05.364" v="2" actId="20577"/>
        <pc:sldMkLst>
          <pc:docMk/>
          <pc:sldMk cId="0" sldId="259"/>
        </pc:sldMkLst>
        <pc:spChg chg="mod">
          <ac:chgData name="Perry, Jeffery S.   DPI" userId="S::jeffery.perry@dpi.wi.gov::d9f3693c-2d08-47e2-b5b3-4863944d0432" providerId="AD" clId="Web-{98B71075-058B-EA71-9325-4BB4C9B478A0}" dt="2024-02-12T15:29:05.364" v="2" actId="20577"/>
          <ac:spMkLst>
            <pc:docMk/>
            <pc:sldMk cId="0" sldId="259"/>
            <ac:spMk id="240" creationId="{00000000-0000-0000-0000-000000000000}"/>
          </ac:spMkLst>
        </pc:spChg>
      </pc:sldChg>
      <pc:sldChg chg="modSp">
        <pc:chgData name="Perry, Jeffery S.   DPI" userId="S::jeffery.perry@dpi.wi.gov::d9f3693c-2d08-47e2-b5b3-4863944d0432" providerId="AD" clId="Web-{98B71075-058B-EA71-9325-4BB4C9B478A0}" dt="2024-02-12T14:37:48.429" v="1" actId="20577"/>
        <pc:sldMkLst>
          <pc:docMk/>
          <pc:sldMk cId="1003176356" sldId="289"/>
        </pc:sldMkLst>
        <pc:spChg chg="mod">
          <ac:chgData name="Perry, Jeffery S.   DPI" userId="S::jeffery.perry@dpi.wi.gov::d9f3693c-2d08-47e2-b5b3-4863944d0432" providerId="AD" clId="Web-{98B71075-058B-EA71-9325-4BB4C9B478A0}" dt="2024-02-12T14:37:48.429" v="1" actId="20577"/>
          <ac:spMkLst>
            <pc:docMk/>
            <pc:sldMk cId="1003176356" sldId="289"/>
            <ac:spMk id="7" creationId="{AA7F59FA-F0DF-6D23-B8A4-3AC0E064720D}"/>
          </ac:spMkLst>
        </pc:spChg>
      </pc:sldChg>
    </pc:docChg>
  </pc:docChgLst>
  <pc:docChgLst>
    <pc:chgData name="Stringfellow, Kina F. DPI" userId="002858cf-6d8d-4f58-b096-3c8ddc1070aa" providerId="ADAL" clId="{942BC0F0-242D-4492-9894-01C81F126EB9}"/>
    <pc:docChg chg="undo custSel modSld">
      <pc:chgData name="Stringfellow, Kina F. DPI" userId="002858cf-6d8d-4f58-b096-3c8ddc1070aa" providerId="ADAL" clId="{942BC0F0-242D-4492-9894-01C81F126EB9}" dt="2023-03-01T20:18:12.289" v="272" actId="13244"/>
      <pc:docMkLst>
        <pc:docMk/>
      </pc:docMkLst>
      <pc:sldChg chg="delSp modSp mod">
        <pc:chgData name="Stringfellow, Kina F. DPI" userId="002858cf-6d8d-4f58-b096-3c8ddc1070aa" providerId="ADAL" clId="{942BC0F0-242D-4492-9894-01C81F126EB9}" dt="2023-03-01T20:06:57.153" v="141" actId="33553"/>
        <pc:sldMkLst>
          <pc:docMk/>
          <pc:sldMk cId="0" sldId="256"/>
        </pc:sldMkLst>
        <pc:spChg chg="mod">
          <ac:chgData name="Stringfellow, Kina F. DPI" userId="002858cf-6d8d-4f58-b096-3c8ddc1070aa" providerId="ADAL" clId="{942BC0F0-242D-4492-9894-01C81F126EB9}" dt="2023-03-01T20:06:57.153" v="141" actId="33553"/>
          <ac:spMkLst>
            <pc:docMk/>
            <pc:sldMk cId="0" sldId="256"/>
            <ac:spMk id="220" creationId="{00000000-0000-0000-0000-000000000000}"/>
          </ac:spMkLst>
        </pc:spChg>
        <pc:spChg chg="del">
          <ac:chgData name="Stringfellow, Kina F. DPI" userId="002858cf-6d8d-4f58-b096-3c8ddc1070aa" providerId="ADAL" clId="{942BC0F0-242D-4492-9894-01C81F126EB9}" dt="2023-03-01T20:05:15.018" v="22" actId="478"/>
          <ac:spMkLst>
            <pc:docMk/>
            <pc:sldMk cId="0" sldId="256"/>
            <ac:spMk id="222" creationId="{00000000-0000-0000-0000-000000000000}"/>
          </ac:spMkLst>
        </pc:spChg>
      </pc:sldChg>
      <pc:sldChg chg="addSp modSp mod">
        <pc:chgData name="Stringfellow, Kina F. DPI" userId="002858cf-6d8d-4f58-b096-3c8ddc1070aa" providerId="ADAL" clId="{942BC0F0-242D-4492-9894-01C81F126EB9}" dt="2023-03-01T20:17:30.218" v="269" actId="13244"/>
        <pc:sldMkLst>
          <pc:docMk/>
          <pc:sldMk cId="0" sldId="257"/>
        </pc:sldMkLst>
        <pc:spChg chg="add mod">
          <ac:chgData name="Stringfellow, Kina F. DPI" userId="002858cf-6d8d-4f58-b096-3c8ddc1070aa" providerId="ADAL" clId="{942BC0F0-242D-4492-9894-01C81F126EB9}" dt="2023-03-01T20:17:30.218" v="269" actId="13244"/>
          <ac:spMkLst>
            <pc:docMk/>
            <pc:sldMk cId="0" sldId="257"/>
            <ac:spMk id="2" creationId="{6A28A82B-6F99-0FBF-3058-48A3F6804168}"/>
          </ac:spMkLst>
        </pc:spChg>
      </pc:sldChg>
      <pc:sldChg chg="modSp mod">
        <pc:chgData name="Stringfellow, Kina F. DPI" userId="002858cf-6d8d-4f58-b096-3c8ddc1070aa" providerId="ADAL" clId="{942BC0F0-242D-4492-9894-01C81F126EB9}" dt="2023-03-01T20:16:12.430" v="245" actId="20577"/>
        <pc:sldMkLst>
          <pc:docMk/>
          <pc:sldMk cId="0" sldId="259"/>
        </pc:sldMkLst>
        <pc:spChg chg="mod">
          <ac:chgData name="Stringfellow, Kina F. DPI" userId="002858cf-6d8d-4f58-b096-3c8ddc1070aa" providerId="ADAL" clId="{942BC0F0-242D-4492-9894-01C81F126EB9}" dt="2023-03-01T20:16:12.430" v="245" actId="20577"/>
          <ac:spMkLst>
            <pc:docMk/>
            <pc:sldMk cId="0" sldId="259"/>
            <ac:spMk id="240" creationId="{00000000-0000-0000-0000-000000000000}"/>
          </ac:spMkLst>
        </pc:spChg>
        <pc:picChg chg="mod">
          <ac:chgData name="Stringfellow, Kina F. DPI" userId="002858cf-6d8d-4f58-b096-3c8ddc1070aa" providerId="ADAL" clId="{942BC0F0-242D-4492-9894-01C81F126EB9}" dt="2023-03-01T20:06:07.165" v="135" actId="962"/>
          <ac:picMkLst>
            <pc:docMk/>
            <pc:sldMk cId="0" sldId="259"/>
            <ac:picMk id="242" creationId="{00000000-0000-0000-0000-000000000000}"/>
          </ac:picMkLst>
        </pc:picChg>
      </pc:sldChg>
      <pc:sldChg chg="modSp mod">
        <pc:chgData name="Stringfellow, Kina F. DPI" userId="002858cf-6d8d-4f58-b096-3c8ddc1070aa" providerId="ADAL" clId="{942BC0F0-242D-4492-9894-01C81F126EB9}" dt="2023-03-01T20:14:46.581" v="214" actId="33553"/>
        <pc:sldMkLst>
          <pc:docMk/>
          <pc:sldMk cId="0" sldId="260"/>
        </pc:sldMkLst>
        <pc:spChg chg="mod">
          <ac:chgData name="Stringfellow, Kina F. DPI" userId="002858cf-6d8d-4f58-b096-3c8ddc1070aa" providerId="ADAL" clId="{942BC0F0-242D-4492-9894-01C81F126EB9}" dt="2023-03-01T20:14:46.581" v="214" actId="33553"/>
          <ac:spMkLst>
            <pc:docMk/>
            <pc:sldMk cId="0" sldId="260"/>
            <ac:spMk id="247" creationId="{00000000-0000-0000-0000-000000000000}"/>
          </ac:spMkLst>
        </pc:spChg>
        <pc:spChg chg="mod">
          <ac:chgData name="Stringfellow, Kina F. DPI" userId="002858cf-6d8d-4f58-b096-3c8ddc1070aa" providerId="ADAL" clId="{942BC0F0-242D-4492-9894-01C81F126EB9}" dt="2023-03-01T20:14:43.704" v="213" actId="1076"/>
          <ac:spMkLst>
            <pc:docMk/>
            <pc:sldMk cId="0" sldId="260"/>
            <ac:spMk id="248" creationId="{00000000-0000-0000-0000-000000000000}"/>
          </ac:spMkLst>
        </pc:spChg>
      </pc:sldChg>
      <pc:sldChg chg="modSp mod">
        <pc:chgData name="Stringfellow, Kina F. DPI" userId="002858cf-6d8d-4f58-b096-3c8ddc1070aa" providerId="ADAL" clId="{942BC0F0-242D-4492-9894-01C81F126EB9}" dt="2023-03-01T20:15:25.908" v="225" actId="33553"/>
        <pc:sldMkLst>
          <pc:docMk/>
          <pc:sldMk cId="0" sldId="263"/>
        </pc:sldMkLst>
        <pc:spChg chg="mod">
          <ac:chgData name="Stringfellow, Kina F. DPI" userId="002858cf-6d8d-4f58-b096-3c8ddc1070aa" providerId="ADAL" clId="{942BC0F0-242D-4492-9894-01C81F126EB9}" dt="2023-03-01T20:15:25.908" v="225" actId="33553"/>
          <ac:spMkLst>
            <pc:docMk/>
            <pc:sldMk cId="0" sldId="263"/>
            <ac:spMk id="266" creationId="{00000000-0000-0000-0000-000000000000}"/>
          </ac:spMkLst>
        </pc:spChg>
      </pc:sldChg>
      <pc:sldChg chg="modSp mod">
        <pc:chgData name="Stringfellow, Kina F. DPI" userId="002858cf-6d8d-4f58-b096-3c8ddc1070aa" providerId="ADAL" clId="{942BC0F0-242D-4492-9894-01C81F126EB9}" dt="2023-03-01T20:13:22.350" v="173" actId="33553"/>
        <pc:sldMkLst>
          <pc:docMk/>
          <pc:sldMk cId="1044674578" sldId="266"/>
        </pc:sldMkLst>
        <pc:spChg chg="mod">
          <ac:chgData name="Stringfellow, Kina F. DPI" userId="002858cf-6d8d-4f58-b096-3c8ddc1070aa" providerId="ADAL" clId="{942BC0F0-242D-4492-9894-01C81F126EB9}" dt="2023-03-01T20:13:22.350" v="173" actId="33553"/>
          <ac:spMkLst>
            <pc:docMk/>
            <pc:sldMk cId="1044674578" sldId="266"/>
            <ac:spMk id="90" creationId="{00000000-0000-0000-0000-000000000000}"/>
          </ac:spMkLst>
        </pc:spChg>
      </pc:sldChg>
      <pc:sldChg chg="modSp mod">
        <pc:chgData name="Stringfellow, Kina F. DPI" userId="002858cf-6d8d-4f58-b096-3c8ddc1070aa" providerId="ADAL" clId="{942BC0F0-242D-4492-9894-01C81F126EB9}" dt="2023-03-01T20:16:22.199" v="247" actId="33553"/>
        <pc:sldMkLst>
          <pc:docMk/>
          <pc:sldMk cId="0" sldId="269"/>
        </pc:sldMkLst>
        <pc:spChg chg="mod">
          <ac:chgData name="Stringfellow, Kina F. DPI" userId="002858cf-6d8d-4f58-b096-3c8ddc1070aa" providerId="ADAL" clId="{942BC0F0-242D-4492-9894-01C81F126EB9}" dt="2023-03-01T20:16:22.199" v="247" actId="33553"/>
          <ac:spMkLst>
            <pc:docMk/>
            <pc:sldMk cId="0" sldId="269"/>
            <ac:spMk id="303" creationId="{00000000-0000-0000-0000-000000000000}"/>
          </ac:spMkLst>
        </pc:spChg>
      </pc:sldChg>
      <pc:sldChg chg="delSp modSp mod">
        <pc:chgData name="Stringfellow, Kina F. DPI" userId="002858cf-6d8d-4f58-b096-3c8ddc1070aa" providerId="ADAL" clId="{942BC0F0-242D-4492-9894-01C81F126EB9}" dt="2023-03-01T20:17:03.413" v="253" actId="14100"/>
        <pc:sldMkLst>
          <pc:docMk/>
          <pc:sldMk cId="0" sldId="270"/>
        </pc:sldMkLst>
        <pc:spChg chg="del">
          <ac:chgData name="Stringfellow, Kina F. DPI" userId="002858cf-6d8d-4f58-b096-3c8ddc1070aa" providerId="ADAL" clId="{942BC0F0-242D-4492-9894-01C81F126EB9}" dt="2023-03-01T20:05:24.493" v="24" actId="478"/>
          <ac:spMkLst>
            <pc:docMk/>
            <pc:sldMk cId="0" sldId="270"/>
            <ac:spMk id="3" creationId="{8E174493-D2EF-FD52-F7A3-9F8D7AFD57B0}"/>
          </ac:spMkLst>
        </pc:spChg>
        <pc:spChg chg="mod">
          <ac:chgData name="Stringfellow, Kina F. DPI" userId="002858cf-6d8d-4f58-b096-3c8ddc1070aa" providerId="ADAL" clId="{942BC0F0-242D-4492-9894-01C81F126EB9}" dt="2023-03-01T20:17:03.413" v="253" actId="14100"/>
          <ac:spMkLst>
            <pc:docMk/>
            <pc:sldMk cId="0" sldId="270"/>
            <ac:spMk id="308" creationId="{00000000-0000-0000-0000-000000000000}"/>
          </ac:spMkLst>
        </pc:spChg>
      </pc:sldChg>
      <pc:sldChg chg="modSp mod">
        <pc:chgData name="Stringfellow, Kina F. DPI" userId="002858cf-6d8d-4f58-b096-3c8ddc1070aa" providerId="ADAL" clId="{942BC0F0-242D-4492-9894-01C81F126EB9}" dt="2023-03-01T20:13:29.749" v="174" actId="33553"/>
        <pc:sldMkLst>
          <pc:docMk/>
          <pc:sldMk cId="0" sldId="271"/>
        </pc:sldMkLst>
        <pc:spChg chg="mod">
          <ac:chgData name="Stringfellow, Kina F. DPI" userId="002858cf-6d8d-4f58-b096-3c8ddc1070aa" providerId="ADAL" clId="{942BC0F0-242D-4492-9894-01C81F126EB9}" dt="2023-03-01T20:13:29.749" v="174" actId="33553"/>
          <ac:spMkLst>
            <pc:docMk/>
            <pc:sldMk cId="0" sldId="271"/>
            <ac:spMk id="316" creationId="{00000000-0000-0000-0000-000000000000}"/>
          </ac:spMkLst>
        </pc:spChg>
      </pc:sldChg>
      <pc:sldChg chg="modSp mod">
        <pc:chgData name="Stringfellow, Kina F. DPI" userId="002858cf-6d8d-4f58-b096-3c8ddc1070aa" providerId="ADAL" clId="{942BC0F0-242D-4492-9894-01C81F126EB9}" dt="2023-03-01T20:16:01.448" v="243" actId="33553"/>
        <pc:sldMkLst>
          <pc:docMk/>
          <pc:sldMk cId="0" sldId="272"/>
        </pc:sldMkLst>
        <pc:spChg chg="mod">
          <ac:chgData name="Stringfellow, Kina F. DPI" userId="002858cf-6d8d-4f58-b096-3c8ddc1070aa" providerId="ADAL" clId="{942BC0F0-242D-4492-9894-01C81F126EB9}" dt="2023-03-01T20:16:01.448" v="243" actId="33553"/>
          <ac:spMkLst>
            <pc:docMk/>
            <pc:sldMk cId="0" sldId="272"/>
            <ac:spMk id="322" creationId="{00000000-0000-0000-0000-000000000000}"/>
          </ac:spMkLst>
        </pc:spChg>
      </pc:sldChg>
      <pc:sldChg chg="modSp mod">
        <pc:chgData name="Stringfellow, Kina F. DPI" userId="002858cf-6d8d-4f58-b096-3c8ddc1070aa" providerId="ADAL" clId="{942BC0F0-242D-4492-9894-01C81F126EB9}" dt="2023-03-01T20:18:12.289" v="272" actId="13244"/>
        <pc:sldMkLst>
          <pc:docMk/>
          <pc:sldMk cId="0" sldId="273"/>
        </pc:sldMkLst>
        <pc:spChg chg="mod">
          <ac:chgData name="Stringfellow, Kina F. DPI" userId="002858cf-6d8d-4f58-b096-3c8ddc1070aa" providerId="ADAL" clId="{942BC0F0-242D-4492-9894-01C81F126EB9}" dt="2023-03-01T20:15:57.199" v="242" actId="33553"/>
          <ac:spMkLst>
            <pc:docMk/>
            <pc:sldMk cId="0" sldId="273"/>
            <ac:spMk id="328" creationId="{00000000-0000-0000-0000-000000000000}"/>
          </ac:spMkLst>
        </pc:spChg>
        <pc:spChg chg="mod">
          <ac:chgData name="Stringfellow, Kina F. DPI" userId="002858cf-6d8d-4f58-b096-3c8ddc1070aa" providerId="ADAL" clId="{942BC0F0-242D-4492-9894-01C81F126EB9}" dt="2023-03-01T20:18:12.289" v="272" actId="13244"/>
          <ac:spMkLst>
            <pc:docMk/>
            <pc:sldMk cId="0" sldId="273"/>
            <ac:spMk id="330" creationId="{00000000-0000-0000-0000-000000000000}"/>
          </ac:spMkLst>
        </pc:spChg>
      </pc:sldChg>
      <pc:sldChg chg="modSp mod">
        <pc:chgData name="Stringfellow, Kina F. DPI" userId="002858cf-6d8d-4f58-b096-3c8ddc1070aa" providerId="ADAL" clId="{942BC0F0-242D-4492-9894-01C81F126EB9}" dt="2023-03-01T20:16:17.321" v="246" actId="33553"/>
        <pc:sldMkLst>
          <pc:docMk/>
          <pc:sldMk cId="0" sldId="276"/>
        </pc:sldMkLst>
        <pc:spChg chg="mod">
          <ac:chgData name="Stringfellow, Kina F. DPI" userId="002858cf-6d8d-4f58-b096-3c8ddc1070aa" providerId="ADAL" clId="{942BC0F0-242D-4492-9894-01C81F126EB9}" dt="2023-03-01T20:16:17.321" v="246" actId="33553"/>
          <ac:spMkLst>
            <pc:docMk/>
            <pc:sldMk cId="0" sldId="276"/>
            <ac:spMk id="347" creationId="{00000000-0000-0000-0000-000000000000}"/>
          </ac:spMkLst>
        </pc:spChg>
      </pc:sldChg>
      <pc:sldChg chg="modSp mod">
        <pc:chgData name="Stringfellow, Kina F. DPI" userId="002858cf-6d8d-4f58-b096-3c8ddc1070aa" providerId="ADAL" clId="{942BC0F0-242D-4492-9894-01C81F126EB9}" dt="2023-03-01T20:14:35.866" v="212" actId="33553"/>
        <pc:sldMkLst>
          <pc:docMk/>
          <pc:sldMk cId="2485275660" sldId="277"/>
        </pc:sldMkLst>
        <pc:spChg chg="mod">
          <ac:chgData name="Stringfellow, Kina F. DPI" userId="002858cf-6d8d-4f58-b096-3c8ddc1070aa" providerId="ADAL" clId="{942BC0F0-242D-4492-9894-01C81F126EB9}" dt="2023-03-01T20:14:35.866" v="212" actId="33553"/>
          <ac:spMkLst>
            <pc:docMk/>
            <pc:sldMk cId="2485275660" sldId="277"/>
            <ac:spMk id="5" creationId="{9BF72C37-B0CD-9055-529E-E3E0F2E96B1B}"/>
          </ac:spMkLst>
        </pc:spChg>
      </pc:sldChg>
      <pc:sldChg chg="delSp modSp mod">
        <pc:chgData name="Stringfellow, Kina F. DPI" userId="002858cf-6d8d-4f58-b096-3c8ddc1070aa" providerId="ADAL" clId="{942BC0F0-242D-4492-9894-01C81F126EB9}" dt="2023-03-01T20:11:54.520" v="161" actId="33553"/>
        <pc:sldMkLst>
          <pc:docMk/>
          <pc:sldMk cId="463697484" sldId="283"/>
        </pc:sldMkLst>
        <pc:spChg chg="del">
          <ac:chgData name="Stringfellow, Kina F. DPI" userId="002858cf-6d8d-4f58-b096-3c8ddc1070aa" providerId="ADAL" clId="{942BC0F0-242D-4492-9894-01C81F126EB9}" dt="2023-03-01T20:05:19.842" v="23" actId="478"/>
          <ac:spMkLst>
            <pc:docMk/>
            <pc:sldMk cId="463697484" sldId="283"/>
            <ac:spMk id="3" creationId="{867035FD-BFC3-BA9A-396D-D82DA348663B}"/>
          </ac:spMkLst>
        </pc:spChg>
        <pc:spChg chg="mod">
          <ac:chgData name="Stringfellow, Kina F. DPI" userId="002858cf-6d8d-4f58-b096-3c8ddc1070aa" providerId="ADAL" clId="{942BC0F0-242D-4492-9894-01C81F126EB9}" dt="2023-03-01T20:11:54.520" v="161" actId="33553"/>
          <ac:spMkLst>
            <pc:docMk/>
            <pc:sldMk cId="463697484" sldId="283"/>
            <ac:spMk id="43" creationId="{00000000-0000-0000-0000-000000000000}"/>
          </ac:spMkLst>
        </pc:spChg>
      </pc:sldChg>
      <pc:sldChg chg="delSp modSp mod">
        <pc:chgData name="Stringfellow, Kina F. DPI" userId="002858cf-6d8d-4f58-b096-3c8ddc1070aa" providerId="ADAL" clId="{942BC0F0-242D-4492-9894-01C81F126EB9}" dt="2023-03-01T20:17:47.570" v="270" actId="13244"/>
        <pc:sldMkLst>
          <pc:docMk/>
          <pc:sldMk cId="3438151573" sldId="286"/>
        </pc:sldMkLst>
        <pc:spChg chg="mod">
          <ac:chgData name="Stringfellow, Kina F. DPI" userId="002858cf-6d8d-4f58-b096-3c8ddc1070aa" providerId="ADAL" clId="{942BC0F0-242D-4492-9894-01C81F126EB9}" dt="2023-03-01T20:03:45.859" v="11" actId="20577"/>
          <ac:spMkLst>
            <pc:docMk/>
            <pc:sldMk cId="3438151573" sldId="286"/>
            <ac:spMk id="15" creationId="{CE156BA1-6819-8434-FD0D-DFF2F64D26E1}"/>
          </ac:spMkLst>
        </pc:spChg>
        <pc:spChg chg="mod">
          <ac:chgData name="Stringfellow, Kina F. DPI" userId="002858cf-6d8d-4f58-b096-3c8ddc1070aa" providerId="ADAL" clId="{942BC0F0-242D-4492-9894-01C81F126EB9}" dt="2023-03-01T20:17:47.570" v="270" actId="13244"/>
          <ac:spMkLst>
            <pc:docMk/>
            <pc:sldMk cId="3438151573" sldId="286"/>
            <ac:spMk id="16" creationId="{1EA0E0CA-6845-8AA6-A2B7-FBCE4056A717}"/>
          </ac:spMkLst>
        </pc:spChg>
        <pc:spChg chg="mod">
          <ac:chgData name="Stringfellow, Kina F. DPI" userId="002858cf-6d8d-4f58-b096-3c8ddc1070aa" providerId="ADAL" clId="{942BC0F0-242D-4492-9894-01C81F126EB9}" dt="2023-03-01T20:04:14.523" v="19" actId="20577"/>
          <ac:spMkLst>
            <pc:docMk/>
            <pc:sldMk cId="3438151573" sldId="286"/>
            <ac:spMk id="18" creationId="{328F302C-1F42-17FA-9086-42B0EFAF6607}"/>
          </ac:spMkLst>
        </pc:spChg>
        <pc:spChg chg="del mod">
          <ac:chgData name="Stringfellow, Kina F. DPI" userId="002858cf-6d8d-4f58-b096-3c8ddc1070aa" providerId="ADAL" clId="{942BC0F0-242D-4492-9894-01C81F126EB9}" dt="2023-03-01T20:03:24.968" v="5" actId="478"/>
          <ac:spMkLst>
            <pc:docMk/>
            <pc:sldMk cId="3438151573" sldId="286"/>
            <ac:spMk id="19" creationId="{CEE4E78F-535D-C785-1953-A0C52118D742}"/>
          </ac:spMkLst>
        </pc:spChg>
        <pc:spChg chg="del mod">
          <ac:chgData name="Stringfellow, Kina F. DPI" userId="002858cf-6d8d-4f58-b096-3c8ddc1070aa" providerId="ADAL" clId="{942BC0F0-242D-4492-9894-01C81F126EB9}" dt="2023-03-01T20:03:35.160" v="8" actId="478"/>
          <ac:spMkLst>
            <pc:docMk/>
            <pc:sldMk cId="3438151573" sldId="286"/>
            <ac:spMk id="20" creationId="{C1F34A2F-8A69-E4CC-FE6E-EF2F5F8B7DCD}"/>
          </ac:spMkLst>
        </pc:spChg>
        <pc:spChg chg="del mod">
          <ac:chgData name="Stringfellow, Kina F. DPI" userId="002858cf-6d8d-4f58-b096-3c8ddc1070aa" providerId="ADAL" clId="{942BC0F0-242D-4492-9894-01C81F126EB9}" dt="2023-03-01T20:03:56.097" v="15" actId="478"/>
          <ac:spMkLst>
            <pc:docMk/>
            <pc:sldMk cId="3438151573" sldId="286"/>
            <ac:spMk id="21" creationId="{5A441E92-B4A6-9294-1BEC-B7BE95D91B23}"/>
          </ac:spMkLst>
        </pc:spChg>
        <pc:spChg chg="mod">
          <ac:chgData name="Stringfellow, Kina F. DPI" userId="002858cf-6d8d-4f58-b096-3c8ddc1070aa" providerId="ADAL" clId="{942BC0F0-242D-4492-9894-01C81F126EB9}" dt="2023-03-01T20:04:25.287" v="21" actId="14100"/>
          <ac:spMkLst>
            <pc:docMk/>
            <pc:sldMk cId="3438151573" sldId="286"/>
            <ac:spMk id="22" creationId="{7EAE6EF8-7090-F1BA-118F-56D869423D63}"/>
          </ac:spMkLst>
        </pc:spChg>
        <pc:spChg chg="mod">
          <ac:chgData name="Stringfellow, Kina F. DPI" userId="002858cf-6d8d-4f58-b096-3c8ddc1070aa" providerId="ADAL" clId="{942BC0F0-242D-4492-9894-01C81F126EB9}" dt="2023-03-01T20:12:31.704" v="162" actId="33553"/>
          <ac:spMkLst>
            <pc:docMk/>
            <pc:sldMk cId="3438151573" sldId="286"/>
            <ac:spMk id="67" creationId="{00000000-0000-0000-0000-000000000000}"/>
          </ac:spMkLst>
        </pc:spChg>
        <pc:grpChg chg="mod">
          <ac:chgData name="Stringfellow, Kina F. DPI" userId="002858cf-6d8d-4f58-b096-3c8ddc1070aa" providerId="ADAL" clId="{942BC0F0-242D-4492-9894-01C81F126EB9}" dt="2023-03-01T20:03:05.659" v="2" actId="1076"/>
          <ac:grpSpMkLst>
            <pc:docMk/>
            <pc:sldMk cId="3438151573" sldId="286"/>
            <ac:grpSpMk id="13" creationId="{194075C5-D260-43D2-67CC-FD92F8B61BF3}"/>
          </ac:grpSpMkLst>
        </pc:grpChg>
      </pc:sldChg>
      <pc:sldChg chg="modSp mod">
        <pc:chgData name="Stringfellow, Kina F. DPI" userId="002858cf-6d8d-4f58-b096-3c8ddc1070aa" providerId="ADAL" clId="{942BC0F0-242D-4492-9894-01C81F126EB9}" dt="2023-03-01T20:13:09.799" v="172" actId="33553"/>
        <pc:sldMkLst>
          <pc:docMk/>
          <pc:sldMk cId="893808745" sldId="287"/>
        </pc:sldMkLst>
        <pc:spChg chg="mod">
          <ac:chgData name="Stringfellow, Kina F. DPI" userId="002858cf-6d8d-4f58-b096-3c8ddc1070aa" providerId="ADAL" clId="{942BC0F0-242D-4492-9894-01C81F126EB9}" dt="2023-03-01T20:13:09.799" v="172" actId="33553"/>
          <ac:spMkLst>
            <pc:docMk/>
            <pc:sldMk cId="893808745" sldId="287"/>
            <ac:spMk id="49" creationId="{00000000-0000-0000-0000-000000000000}"/>
          </ac:spMkLst>
        </pc:spChg>
      </pc:sldChg>
      <pc:sldChg chg="addSp delSp modSp mod">
        <pc:chgData name="Stringfellow, Kina F. DPI" userId="002858cf-6d8d-4f58-b096-3c8ddc1070aa" providerId="ADAL" clId="{942BC0F0-242D-4492-9894-01C81F126EB9}" dt="2023-03-01T20:18:02.315" v="271" actId="13244"/>
        <pc:sldMkLst>
          <pc:docMk/>
          <pc:sldMk cId="821843698" sldId="288"/>
        </pc:sldMkLst>
        <pc:spChg chg="del">
          <ac:chgData name="Stringfellow, Kina F. DPI" userId="002858cf-6d8d-4f58-b096-3c8ddc1070aa" providerId="ADAL" clId="{942BC0F0-242D-4492-9894-01C81F126EB9}" dt="2023-03-01T20:05:39.888" v="25" actId="478"/>
          <ac:spMkLst>
            <pc:docMk/>
            <pc:sldMk cId="821843698" sldId="288"/>
            <ac:spMk id="3" creationId="{8E174493-D2EF-FD52-F7A3-9F8D7AFD57B0}"/>
          </ac:spMkLst>
        </pc:spChg>
        <pc:spChg chg="mod">
          <ac:chgData name="Stringfellow, Kina F. DPI" userId="002858cf-6d8d-4f58-b096-3c8ddc1070aa" providerId="ADAL" clId="{942BC0F0-242D-4492-9894-01C81F126EB9}" dt="2023-03-01T20:18:02.315" v="271" actId="13244"/>
          <ac:spMkLst>
            <pc:docMk/>
            <pc:sldMk cId="821843698" sldId="288"/>
            <ac:spMk id="308" creationId="{00000000-0000-0000-0000-000000000000}"/>
          </ac:spMkLst>
        </pc:spChg>
        <pc:grpChg chg="add mod">
          <ac:chgData name="Stringfellow, Kina F. DPI" userId="002858cf-6d8d-4f58-b096-3c8ddc1070aa" providerId="ADAL" clId="{942BC0F0-242D-4492-9894-01C81F126EB9}" dt="2023-03-01T20:06:43.750" v="140" actId="962"/>
          <ac:grpSpMkLst>
            <pc:docMk/>
            <pc:sldMk cId="821843698" sldId="288"/>
            <ac:grpSpMk id="2" creationId="{E0C93677-8C6D-A296-AA68-41C42807D252}"/>
          </ac:grpSpMkLst>
        </pc:grpChg>
        <pc:picChg chg="mod">
          <ac:chgData name="Stringfellow, Kina F. DPI" userId="002858cf-6d8d-4f58-b096-3c8ddc1070aa" providerId="ADAL" clId="{942BC0F0-242D-4492-9894-01C81F126EB9}" dt="2023-03-01T20:06:42.188" v="138" actId="164"/>
          <ac:picMkLst>
            <pc:docMk/>
            <pc:sldMk cId="821843698" sldId="288"/>
            <ac:picMk id="310" creationId="{00000000-0000-0000-0000-000000000000}"/>
          </ac:picMkLst>
        </pc:picChg>
        <pc:picChg chg="mod">
          <ac:chgData name="Stringfellow, Kina F. DPI" userId="002858cf-6d8d-4f58-b096-3c8ddc1070aa" providerId="ADAL" clId="{942BC0F0-242D-4492-9894-01C81F126EB9}" dt="2023-03-01T20:06:42.188" v="138" actId="164"/>
          <ac:picMkLst>
            <pc:docMk/>
            <pc:sldMk cId="821843698" sldId="288"/>
            <ac:picMk id="311" creationId="{00000000-0000-0000-0000-000000000000}"/>
          </ac:picMkLst>
        </pc:picChg>
      </pc:sldChg>
      <pc:sldChg chg="delSp mod">
        <pc:chgData name="Stringfellow, Kina F. DPI" userId="002858cf-6d8d-4f58-b096-3c8ddc1070aa" providerId="ADAL" clId="{942BC0F0-242D-4492-9894-01C81F126EB9}" dt="2023-03-01T20:05:44.372" v="26" actId="478"/>
        <pc:sldMkLst>
          <pc:docMk/>
          <pc:sldMk cId="1003176356" sldId="289"/>
        </pc:sldMkLst>
        <pc:spChg chg="del">
          <ac:chgData name="Stringfellow, Kina F. DPI" userId="002858cf-6d8d-4f58-b096-3c8ddc1070aa" providerId="ADAL" clId="{942BC0F0-242D-4492-9894-01C81F126EB9}" dt="2023-03-01T20:05:44.372" v="26" actId="478"/>
          <ac:spMkLst>
            <pc:docMk/>
            <pc:sldMk cId="1003176356" sldId="289"/>
            <ac:spMk id="3" creationId="{8E174493-D2EF-FD52-F7A3-9F8D7AFD57B0}"/>
          </ac:spMkLst>
        </pc:spChg>
      </pc:sldChg>
      <pc:sldChg chg="delSp mod">
        <pc:chgData name="Stringfellow, Kina F. DPI" userId="002858cf-6d8d-4f58-b096-3c8ddc1070aa" providerId="ADAL" clId="{942BC0F0-242D-4492-9894-01C81F126EB9}" dt="2023-03-01T20:05:50.430" v="27" actId="478"/>
        <pc:sldMkLst>
          <pc:docMk/>
          <pc:sldMk cId="3881593449" sldId="290"/>
        </pc:sldMkLst>
        <pc:spChg chg="del">
          <ac:chgData name="Stringfellow, Kina F. DPI" userId="002858cf-6d8d-4f58-b096-3c8ddc1070aa" providerId="ADAL" clId="{942BC0F0-242D-4492-9894-01C81F126EB9}" dt="2023-03-01T20:05:50.430" v="27" actId="478"/>
          <ac:spMkLst>
            <pc:docMk/>
            <pc:sldMk cId="3881593449" sldId="290"/>
            <ac:spMk id="3" creationId="{8E174493-D2EF-FD52-F7A3-9F8D7AFD57B0}"/>
          </ac:spMkLst>
        </pc:spChg>
      </pc:sldChg>
      <pc:sldChg chg="modSp mod">
        <pc:chgData name="Stringfellow, Kina F. DPI" userId="002858cf-6d8d-4f58-b096-3c8ddc1070aa" providerId="ADAL" clId="{942BC0F0-242D-4492-9894-01C81F126EB9}" dt="2023-03-01T20:14:18.397" v="203" actId="33553"/>
        <pc:sldMkLst>
          <pc:docMk/>
          <pc:sldMk cId="3092650196" sldId="291"/>
        </pc:sldMkLst>
        <pc:spChg chg="mod">
          <ac:chgData name="Stringfellow, Kina F. DPI" userId="002858cf-6d8d-4f58-b096-3c8ddc1070aa" providerId="ADAL" clId="{942BC0F0-242D-4492-9894-01C81F126EB9}" dt="2023-03-01T20:14:18.397" v="203" actId="33553"/>
          <ac:spMkLst>
            <pc:docMk/>
            <pc:sldMk cId="3092650196" sldId="291"/>
            <ac:spMk id="316" creationId="{00000000-0000-0000-0000-000000000000}"/>
          </ac:spMkLst>
        </pc:spChg>
      </pc:sldChg>
      <pc:sldChg chg="modSp mod">
        <pc:chgData name="Stringfellow, Kina F. DPI" userId="002858cf-6d8d-4f58-b096-3c8ddc1070aa" providerId="ADAL" clId="{942BC0F0-242D-4492-9894-01C81F126EB9}" dt="2023-03-01T20:14:28.841" v="211" actId="33553"/>
        <pc:sldMkLst>
          <pc:docMk/>
          <pc:sldMk cId="1958039364" sldId="292"/>
        </pc:sldMkLst>
        <pc:spChg chg="mod">
          <ac:chgData name="Stringfellow, Kina F. DPI" userId="002858cf-6d8d-4f58-b096-3c8ddc1070aa" providerId="ADAL" clId="{942BC0F0-242D-4492-9894-01C81F126EB9}" dt="2023-03-01T20:14:28.841" v="211" actId="33553"/>
          <ac:spMkLst>
            <pc:docMk/>
            <pc:sldMk cId="1958039364" sldId="292"/>
            <ac:spMk id="316" creationId="{00000000-0000-0000-0000-000000000000}"/>
          </ac:spMkLst>
        </pc:spChg>
      </pc:sldChg>
      <pc:sldChg chg="modSp mod">
        <pc:chgData name="Stringfellow, Kina F. DPI" userId="002858cf-6d8d-4f58-b096-3c8ddc1070aa" providerId="ADAL" clId="{942BC0F0-242D-4492-9894-01C81F126EB9}" dt="2023-03-01T20:13:39.799" v="180" actId="33553"/>
        <pc:sldMkLst>
          <pc:docMk/>
          <pc:sldMk cId="4172453832" sldId="293"/>
        </pc:sldMkLst>
        <pc:spChg chg="mod">
          <ac:chgData name="Stringfellow, Kina F. DPI" userId="002858cf-6d8d-4f58-b096-3c8ddc1070aa" providerId="ADAL" clId="{942BC0F0-242D-4492-9894-01C81F126EB9}" dt="2023-03-01T20:13:39.799" v="180" actId="33553"/>
          <ac:spMkLst>
            <pc:docMk/>
            <pc:sldMk cId="4172453832" sldId="293"/>
            <ac:spMk id="316" creationId="{00000000-0000-0000-0000-000000000000}"/>
          </ac:spMkLst>
        </pc:spChg>
      </pc:sldChg>
      <pc:sldChg chg="modSp mod">
        <pc:chgData name="Stringfellow, Kina F. DPI" userId="002858cf-6d8d-4f58-b096-3c8ddc1070aa" providerId="ADAL" clId="{942BC0F0-242D-4492-9894-01C81F126EB9}" dt="2023-03-01T20:15:11.494" v="224" actId="33553"/>
        <pc:sldMkLst>
          <pc:docMk/>
          <pc:sldMk cId="904219783" sldId="294"/>
        </pc:sldMkLst>
        <pc:spChg chg="mod">
          <ac:chgData name="Stringfellow, Kina F. DPI" userId="002858cf-6d8d-4f58-b096-3c8ddc1070aa" providerId="ADAL" clId="{942BC0F0-242D-4492-9894-01C81F126EB9}" dt="2023-03-01T20:15:11.494" v="224" actId="33553"/>
          <ac:spMkLst>
            <pc:docMk/>
            <pc:sldMk cId="904219783" sldId="294"/>
            <ac:spMk id="247" creationId="{00000000-0000-0000-0000-000000000000}"/>
          </ac:spMkLst>
        </pc:spChg>
      </pc:sldChg>
      <pc:sldChg chg="modSp mod">
        <pc:chgData name="Stringfellow, Kina F. DPI" userId="002858cf-6d8d-4f58-b096-3c8ddc1070aa" providerId="ADAL" clId="{942BC0F0-242D-4492-9894-01C81F126EB9}" dt="2023-03-01T20:15:49.451" v="241" actId="33553"/>
        <pc:sldMkLst>
          <pc:docMk/>
          <pc:sldMk cId="1768176424" sldId="295"/>
        </pc:sldMkLst>
        <pc:spChg chg="mod">
          <ac:chgData name="Stringfellow, Kina F. DPI" userId="002858cf-6d8d-4f58-b096-3c8ddc1070aa" providerId="ADAL" clId="{942BC0F0-242D-4492-9894-01C81F126EB9}" dt="2023-03-01T20:15:49.451" v="241" actId="33553"/>
          <ac:spMkLst>
            <pc:docMk/>
            <pc:sldMk cId="1768176424" sldId="295"/>
            <ac:spMk id="266" creationId="{00000000-0000-0000-0000-000000000000}"/>
          </ac:spMkLst>
        </pc:spChg>
      </pc:sldChg>
      <pc:sldChg chg="modSp mod">
        <pc:chgData name="Stringfellow, Kina F. DPI" userId="002858cf-6d8d-4f58-b096-3c8ddc1070aa" providerId="ADAL" clId="{942BC0F0-242D-4492-9894-01C81F126EB9}" dt="2023-03-01T20:15:40.641" v="233" actId="33553"/>
        <pc:sldMkLst>
          <pc:docMk/>
          <pc:sldMk cId="3700621728" sldId="296"/>
        </pc:sldMkLst>
        <pc:spChg chg="mod">
          <ac:chgData name="Stringfellow, Kina F. DPI" userId="002858cf-6d8d-4f58-b096-3c8ddc1070aa" providerId="ADAL" clId="{942BC0F0-242D-4492-9894-01C81F126EB9}" dt="2023-03-01T20:15:40.641" v="233" actId="33553"/>
          <ac:spMkLst>
            <pc:docMk/>
            <pc:sldMk cId="3700621728" sldId="296"/>
            <ac:spMk id="266" creationId="{00000000-0000-0000-0000-000000000000}"/>
          </ac:spMkLst>
        </pc:spChg>
      </pc:sldChg>
      <pc:sldChg chg="modSp mod">
        <pc:chgData name="Stringfellow, Kina F. DPI" userId="002858cf-6d8d-4f58-b096-3c8ddc1070aa" providerId="ADAL" clId="{942BC0F0-242D-4492-9894-01C81F126EB9}" dt="2023-03-01T20:16:26.380" v="248" actId="33553"/>
        <pc:sldMkLst>
          <pc:docMk/>
          <pc:sldMk cId="3684356672" sldId="297"/>
        </pc:sldMkLst>
        <pc:spChg chg="mod">
          <ac:chgData name="Stringfellow, Kina F. DPI" userId="002858cf-6d8d-4f58-b096-3c8ddc1070aa" providerId="ADAL" clId="{942BC0F0-242D-4492-9894-01C81F126EB9}" dt="2023-03-01T20:16:26.380" v="248" actId="33553"/>
          <ac:spMkLst>
            <pc:docMk/>
            <pc:sldMk cId="3684356672" sldId="297"/>
            <ac:spMk id="4" creationId="{E7144145-F06C-BE11-71F1-20076A6084C7}"/>
          </ac:spMkLst>
        </pc:spChg>
      </pc:sldChg>
    </pc:docChg>
  </pc:docChgLst>
  <pc:docChgLst>
    <pc:chgData name="Perry, Jeffery S.   DPI" userId="S::jeffery.perry@dpi.wi.gov::d9f3693c-2d08-47e2-b5b3-4863944d0432" providerId="AD" clId="Web-{220F310A-D9D7-D34B-EA7D-D30B6CC771F9}"/>
    <pc:docChg chg="modSld">
      <pc:chgData name="Perry, Jeffery S.   DPI" userId="S::jeffery.perry@dpi.wi.gov::d9f3693c-2d08-47e2-b5b3-4863944d0432" providerId="AD" clId="Web-{220F310A-D9D7-D34B-EA7D-D30B6CC771F9}" dt="2024-02-22T16:46:34.638" v="1" actId="20577"/>
      <pc:docMkLst>
        <pc:docMk/>
      </pc:docMkLst>
      <pc:sldChg chg="modSp">
        <pc:chgData name="Perry, Jeffery S.   DPI" userId="S::jeffery.perry@dpi.wi.gov::d9f3693c-2d08-47e2-b5b3-4863944d0432" providerId="AD" clId="Web-{220F310A-D9D7-D34B-EA7D-D30B6CC771F9}" dt="2024-02-22T16:44:39.621" v="0" actId="20577"/>
        <pc:sldMkLst>
          <pc:docMk/>
          <pc:sldMk cId="0" sldId="256"/>
        </pc:sldMkLst>
        <pc:spChg chg="mod">
          <ac:chgData name="Perry, Jeffery S.   DPI" userId="S::jeffery.perry@dpi.wi.gov::d9f3693c-2d08-47e2-b5b3-4863944d0432" providerId="AD" clId="Web-{220F310A-D9D7-D34B-EA7D-D30B6CC771F9}" dt="2024-02-22T16:44:39.621" v="0" actId="20577"/>
          <ac:spMkLst>
            <pc:docMk/>
            <pc:sldMk cId="0" sldId="256"/>
            <ac:spMk id="220" creationId="{00000000-0000-0000-0000-000000000000}"/>
          </ac:spMkLst>
        </pc:spChg>
      </pc:sldChg>
      <pc:sldChg chg="modSp">
        <pc:chgData name="Perry, Jeffery S.   DPI" userId="S::jeffery.perry@dpi.wi.gov::d9f3693c-2d08-47e2-b5b3-4863944d0432" providerId="AD" clId="Web-{220F310A-D9D7-D34B-EA7D-D30B6CC771F9}" dt="2024-02-22T16:46:34.638" v="1" actId="20577"/>
        <pc:sldMkLst>
          <pc:docMk/>
          <pc:sldMk cId="1736963810" sldId="302"/>
        </pc:sldMkLst>
        <pc:spChg chg="mod">
          <ac:chgData name="Perry, Jeffery S.   DPI" userId="S::jeffery.perry@dpi.wi.gov::d9f3693c-2d08-47e2-b5b3-4863944d0432" providerId="AD" clId="Web-{220F310A-D9D7-D34B-EA7D-D30B6CC771F9}" dt="2024-02-22T16:46:34.638" v="1" actId="20577"/>
          <ac:spMkLst>
            <pc:docMk/>
            <pc:sldMk cId="1736963810" sldId="302"/>
            <ac:spMk id="6" creationId="{4F8BF366-0C7B-9286-C8DD-CB68B7AB68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BB069-85EB-D645-8ADD-857F18B8E2E1}" type="doc">
      <dgm:prSet loTypeId="urn:microsoft.com/office/officeart/2005/8/layout/chevron1" loCatId="" qsTypeId="urn:microsoft.com/office/officeart/2005/8/quickstyle/simple1" qsCatId="simple" csTypeId="urn:microsoft.com/office/officeart/2005/8/colors/colorful5" csCatId="colorful" phldr="1"/>
      <dgm:spPr/>
    </dgm:pt>
    <dgm:pt modelId="{FF7C14F4-4688-C348-A7D6-16EF6E3394DE}">
      <dgm:prSet phldrT="[Text]"/>
      <dgm:spPr>
        <a:solidFill>
          <a:schemeClr val="accent5">
            <a:hueOff val="0"/>
            <a:satOff val="0"/>
            <a:lumOff val="0"/>
            <a:alpha val="66465"/>
          </a:schemeClr>
        </a:solidFill>
      </dgm:spPr>
      <dgm:t>
        <a:bodyPr/>
        <a:lstStyle/>
        <a:p>
          <a:b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br>
          <a:r>
            <a:rPr lang="en-US" b="1" i="0" dirty="0">
              <a:solidFill>
                <a:schemeClr val="tx1"/>
              </a:solidFill>
              <a:effectLst/>
              <a:latin typeface="Lato" panose="020F0502020204030203" pitchFamily="34" charset="0"/>
              <a:ea typeface="Lato" panose="020F0502020204030203" pitchFamily="34" charset="0"/>
              <a:cs typeface="Lato" panose="020F0502020204030203" pitchFamily="34" charset="0"/>
            </a:rPr>
            <a:t>LEA / School / District</a:t>
          </a:r>
          <a:endParaRPr lang="en-US" b="1" i="0" dirty="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3BE0C60-94D8-D64B-8135-DB59E8254C27}" type="parTrans" cxnId="{2AAD3B03-21FA-2C47-A538-E7DABD554C15}">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84E6B019-E4BD-254C-95C5-4C4D8C4DA231}" type="sibTrans" cxnId="{2AAD3B03-21FA-2C47-A538-E7DABD554C15}">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FA13908A-ADA2-B548-828F-2993C7B42D73}">
      <dgm:prSet phldrT="[Text]"/>
      <dgm:spPr>
        <a:solidFill>
          <a:srgbClr val="57B7D1">
            <a:alpha val="76078"/>
          </a:srgbClr>
        </a:solidFill>
      </dgm:spPr>
      <dgm:t>
        <a:bodyPr/>
        <a:lstStyle/>
        <a:p>
          <a:br>
            <a:rPr lang="en-US" b="1" i="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1" i="0" dirty="0">
              <a:solidFill>
                <a:schemeClr val="tx1"/>
              </a:solidFill>
              <a:latin typeface="Lato" panose="020F0502020204030203" pitchFamily="34" charset="0"/>
              <a:ea typeface="Lato" panose="020F0502020204030203" pitchFamily="34" charset="0"/>
              <a:cs typeface="Lato" panose="020F0502020204030203" pitchFamily="34" charset="0"/>
            </a:rPr>
            <a:t>Student Information System</a:t>
          </a:r>
        </a:p>
      </dgm:t>
    </dgm:pt>
    <dgm:pt modelId="{9E68C0F2-6BEC-254F-B237-17A241EAEA24}" type="parTrans" cxnId="{A31E4E0A-CAC0-E247-9276-01DCE7F0A77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F8C0A98F-E8FD-D24D-8225-110E48BD1BAE}" type="sibTrans" cxnId="{A31E4E0A-CAC0-E247-9276-01DCE7F0A77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518B7248-71B0-6F43-AE52-A55449351174}">
      <dgm:prSet phldrT="[Text]"/>
      <dgm:spPr>
        <a:solidFill>
          <a:srgbClr val="4FC7A0">
            <a:alpha val="83529"/>
          </a:srgbClr>
        </a:solidFill>
      </dgm:spPr>
      <dgm:t>
        <a:bodyPr/>
        <a:lstStyle/>
        <a:p>
          <a:br>
            <a:rPr lang="en-US" b="1" i="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1" i="0" dirty="0">
              <a:solidFill>
                <a:schemeClr val="tx1"/>
              </a:solidFill>
              <a:latin typeface="Lato" panose="020F0502020204030203" pitchFamily="34" charset="0"/>
              <a:ea typeface="Lato" panose="020F0502020204030203" pitchFamily="34" charset="0"/>
              <a:cs typeface="Lato" panose="020F0502020204030203" pitchFamily="34" charset="0"/>
            </a:rPr>
            <a:t>WISEdash for Districts</a:t>
          </a:r>
        </a:p>
      </dgm:t>
    </dgm:pt>
    <dgm:pt modelId="{6710751C-B4EE-404B-B93F-FF25279CFE75}" type="parTrans" cxnId="{3E7FD26E-7BD6-0C49-BEFB-D11D315359DB}">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1F8C2DA-E4D0-FA48-8802-D1F22F39FC54}" type="sibTrans" cxnId="{3E7FD26E-7BD6-0C49-BEFB-D11D315359DB}">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3036D706-5C31-164C-9301-74895B423C63}">
      <dgm:prSet/>
      <dgm:spPr>
        <a:solidFill>
          <a:schemeClr val="accent5">
            <a:hueOff val="-1931012"/>
            <a:satOff val="-4977"/>
            <a:lumOff val="-3361"/>
            <a:alpha val="83000"/>
          </a:schemeClr>
        </a:solidFill>
      </dgm:spPr>
      <dgm:t>
        <a:bodyPr/>
        <a:lstStyle/>
        <a:p>
          <a:br>
            <a:rPr lang="en-US" b="1" i="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1" i="0" dirty="0">
              <a:solidFill>
                <a:schemeClr val="tx1"/>
              </a:solidFill>
              <a:latin typeface="Lato" panose="020F0502020204030203" pitchFamily="34" charset="0"/>
              <a:ea typeface="Lato" panose="020F0502020204030203" pitchFamily="34" charset="0"/>
              <a:cs typeface="Lato" panose="020F0502020204030203" pitchFamily="34" charset="0"/>
            </a:rPr>
            <a:t>WISEdata Portal</a:t>
          </a:r>
        </a:p>
      </dgm:t>
    </dgm:pt>
    <dgm:pt modelId="{1F91E0C7-1B7B-204A-A87E-045D7F44D0D6}" type="parTrans" cxnId="{B87541F2-74D3-7D4C-91C7-DA4CA28ACECA}">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D3D2F7CC-FCA4-8844-89D6-69269B91B41A}" type="sibTrans" cxnId="{B87541F2-74D3-7D4C-91C7-DA4CA28ACECA}">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CDA43272-BEBD-DD4B-8E8F-3042F4502D25}">
      <dgm:prSet/>
      <dgm:spPr>
        <a:solidFill>
          <a:schemeClr val="accent5">
            <a:hueOff val="-3862025"/>
            <a:satOff val="-9954"/>
            <a:lumOff val="-6723"/>
            <a:alpha val="85156"/>
          </a:schemeClr>
        </a:solidFill>
      </dgm:spPr>
      <dgm:t>
        <a:bodyPr/>
        <a:lstStyle/>
        <a:p>
          <a:br>
            <a:rPr lang="en-US" b="1" i="0" dirty="0">
              <a:solidFill>
                <a:schemeClr val="tx1"/>
              </a:solidFill>
              <a:latin typeface="Lato" panose="020F0502020204030203" pitchFamily="34" charset="0"/>
              <a:ea typeface="Lato" panose="020F0502020204030203" pitchFamily="34" charset="0"/>
              <a:cs typeface="Lato" panose="020F0502020204030203" pitchFamily="34" charset="0"/>
            </a:rPr>
          </a:br>
          <a:r>
            <a:rPr lang="en-US" b="1" i="0" dirty="0">
              <a:solidFill>
                <a:schemeClr val="tx1"/>
              </a:solidFill>
              <a:latin typeface="Lato" panose="020F0502020204030203" pitchFamily="34" charset="0"/>
              <a:ea typeface="Lato" panose="020F0502020204030203" pitchFamily="34" charset="0"/>
              <a:cs typeface="Lato" panose="020F0502020204030203" pitchFamily="34" charset="0"/>
            </a:rPr>
            <a:t>WISEdash Public Portal</a:t>
          </a:r>
        </a:p>
      </dgm:t>
    </dgm:pt>
    <dgm:pt modelId="{D15627EF-886C-804B-9891-443F91F6DFEF}" type="parTrans" cxnId="{28FE97E5-1C28-6E41-8D24-B5B78F4BA56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E66AE48-F6F3-8F4C-A811-B3669FA61209}" type="sibTrans" cxnId="{28FE97E5-1C28-6E41-8D24-B5B78F4BA56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9A94BA7-0DBF-A24A-8AF4-99F8E3B0902E}" type="pres">
      <dgm:prSet presAssocID="{1A5BB069-85EB-D645-8ADD-857F18B8E2E1}" presName="Name0" presStyleCnt="0">
        <dgm:presLayoutVars>
          <dgm:dir/>
          <dgm:animLvl val="lvl"/>
          <dgm:resizeHandles val="exact"/>
        </dgm:presLayoutVars>
      </dgm:prSet>
      <dgm:spPr/>
    </dgm:pt>
    <dgm:pt modelId="{0F1A1C4C-3144-4E48-8EDD-D00C76D75D93}" type="pres">
      <dgm:prSet presAssocID="{FF7C14F4-4688-C348-A7D6-16EF6E3394DE}" presName="parTxOnly" presStyleLbl="node1" presStyleIdx="0" presStyleCnt="5">
        <dgm:presLayoutVars>
          <dgm:chMax val="0"/>
          <dgm:chPref val="0"/>
          <dgm:bulletEnabled val="1"/>
        </dgm:presLayoutVars>
      </dgm:prSet>
      <dgm:spPr/>
    </dgm:pt>
    <dgm:pt modelId="{D67D4F87-B905-9F4E-A469-A05D40309B9D}" type="pres">
      <dgm:prSet presAssocID="{84E6B019-E4BD-254C-95C5-4C4D8C4DA231}" presName="parTxOnlySpace" presStyleCnt="0"/>
      <dgm:spPr/>
    </dgm:pt>
    <dgm:pt modelId="{E3259259-6F74-C14A-BF50-DDB12E5FA4FC}" type="pres">
      <dgm:prSet presAssocID="{FA13908A-ADA2-B548-828F-2993C7B42D73}" presName="parTxOnly" presStyleLbl="node1" presStyleIdx="1" presStyleCnt="5">
        <dgm:presLayoutVars>
          <dgm:chMax val="0"/>
          <dgm:chPref val="0"/>
          <dgm:bulletEnabled val="1"/>
        </dgm:presLayoutVars>
      </dgm:prSet>
      <dgm:spPr/>
    </dgm:pt>
    <dgm:pt modelId="{7188A943-8F21-6148-953E-F15EE7646AA2}" type="pres">
      <dgm:prSet presAssocID="{F8C0A98F-E8FD-D24D-8225-110E48BD1BAE}" presName="parTxOnlySpace" presStyleCnt="0"/>
      <dgm:spPr/>
    </dgm:pt>
    <dgm:pt modelId="{00C5492D-8D8A-B840-BD2A-A51567E9F54B}" type="pres">
      <dgm:prSet presAssocID="{3036D706-5C31-164C-9301-74895B423C63}" presName="parTxOnly" presStyleLbl="node1" presStyleIdx="2" presStyleCnt="5">
        <dgm:presLayoutVars>
          <dgm:chMax val="0"/>
          <dgm:chPref val="0"/>
          <dgm:bulletEnabled val="1"/>
        </dgm:presLayoutVars>
      </dgm:prSet>
      <dgm:spPr/>
    </dgm:pt>
    <dgm:pt modelId="{E792D798-07F4-5F4F-8212-6FA2FDA8F8C6}" type="pres">
      <dgm:prSet presAssocID="{D3D2F7CC-FCA4-8844-89D6-69269B91B41A}" presName="parTxOnlySpace" presStyleCnt="0"/>
      <dgm:spPr/>
    </dgm:pt>
    <dgm:pt modelId="{DEBD8BFD-1194-CA47-9971-5B2C837B6D97}" type="pres">
      <dgm:prSet presAssocID="{518B7248-71B0-6F43-AE52-A55449351174}" presName="parTxOnly" presStyleLbl="node1" presStyleIdx="3" presStyleCnt="5">
        <dgm:presLayoutVars>
          <dgm:chMax val="0"/>
          <dgm:chPref val="0"/>
          <dgm:bulletEnabled val="1"/>
        </dgm:presLayoutVars>
      </dgm:prSet>
      <dgm:spPr/>
    </dgm:pt>
    <dgm:pt modelId="{B66489EE-4338-6547-9661-924F342D9FEE}" type="pres">
      <dgm:prSet presAssocID="{71F8C2DA-E4D0-FA48-8802-D1F22F39FC54}" presName="parTxOnlySpace" presStyleCnt="0"/>
      <dgm:spPr/>
    </dgm:pt>
    <dgm:pt modelId="{FCB12299-6DAB-9449-A04B-9D45CCD655D5}" type="pres">
      <dgm:prSet presAssocID="{CDA43272-BEBD-DD4B-8E8F-3042F4502D25}" presName="parTxOnly" presStyleLbl="node1" presStyleIdx="4" presStyleCnt="5">
        <dgm:presLayoutVars>
          <dgm:chMax val="0"/>
          <dgm:chPref val="0"/>
          <dgm:bulletEnabled val="1"/>
        </dgm:presLayoutVars>
      </dgm:prSet>
      <dgm:spPr/>
    </dgm:pt>
  </dgm:ptLst>
  <dgm:cxnLst>
    <dgm:cxn modelId="{2AAD3B03-21FA-2C47-A538-E7DABD554C15}" srcId="{1A5BB069-85EB-D645-8ADD-857F18B8E2E1}" destId="{FF7C14F4-4688-C348-A7D6-16EF6E3394DE}" srcOrd="0" destOrd="0" parTransId="{73BE0C60-94D8-D64B-8135-DB59E8254C27}" sibTransId="{84E6B019-E4BD-254C-95C5-4C4D8C4DA231}"/>
    <dgm:cxn modelId="{A31E4E0A-CAC0-E247-9276-01DCE7F0A778}" srcId="{1A5BB069-85EB-D645-8ADD-857F18B8E2E1}" destId="{FA13908A-ADA2-B548-828F-2993C7B42D73}" srcOrd="1" destOrd="0" parTransId="{9E68C0F2-6BEC-254F-B237-17A241EAEA24}" sibTransId="{F8C0A98F-E8FD-D24D-8225-110E48BD1BAE}"/>
    <dgm:cxn modelId="{2A5B4C69-A169-7949-B0A9-20EECF9322DE}" type="presOf" srcId="{3036D706-5C31-164C-9301-74895B423C63}" destId="{00C5492D-8D8A-B840-BD2A-A51567E9F54B}" srcOrd="0" destOrd="0" presId="urn:microsoft.com/office/officeart/2005/8/layout/chevron1"/>
    <dgm:cxn modelId="{3E7FD26E-7BD6-0C49-BEFB-D11D315359DB}" srcId="{1A5BB069-85EB-D645-8ADD-857F18B8E2E1}" destId="{518B7248-71B0-6F43-AE52-A55449351174}" srcOrd="3" destOrd="0" parTransId="{6710751C-B4EE-404B-B93F-FF25279CFE75}" sibTransId="{71F8C2DA-E4D0-FA48-8802-D1F22F39FC54}"/>
    <dgm:cxn modelId="{51D1D87F-3875-174D-B7D7-EACC319C8577}" type="presOf" srcId="{FF7C14F4-4688-C348-A7D6-16EF6E3394DE}" destId="{0F1A1C4C-3144-4E48-8EDD-D00C76D75D93}" srcOrd="0" destOrd="0" presId="urn:microsoft.com/office/officeart/2005/8/layout/chevron1"/>
    <dgm:cxn modelId="{E1CA718B-999C-304E-A77F-B65EA2B84067}" type="presOf" srcId="{1A5BB069-85EB-D645-8ADD-857F18B8E2E1}" destId="{79A94BA7-0DBF-A24A-8AF4-99F8E3B0902E}" srcOrd="0" destOrd="0" presId="urn:microsoft.com/office/officeart/2005/8/layout/chevron1"/>
    <dgm:cxn modelId="{B534ACDC-2A90-4040-A9BC-F6E95F490B81}" type="presOf" srcId="{CDA43272-BEBD-DD4B-8E8F-3042F4502D25}" destId="{FCB12299-6DAB-9449-A04B-9D45CCD655D5}" srcOrd="0" destOrd="0" presId="urn:microsoft.com/office/officeart/2005/8/layout/chevron1"/>
    <dgm:cxn modelId="{8A9824E1-3BD4-E84C-8876-E3B93CD5A0E2}" type="presOf" srcId="{FA13908A-ADA2-B548-828F-2993C7B42D73}" destId="{E3259259-6F74-C14A-BF50-DDB12E5FA4FC}" srcOrd="0" destOrd="0" presId="urn:microsoft.com/office/officeart/2005/8/layout/chevron1"/>
    <dgm:cxn modelId="{28FE97E5-1C28-6E41-8D24-B5B78F4BA568}" srcId="{1A5BB069-85EB-D645-8ADD-857F18B8E2E1}" destId="{CDA43272-BEBD-DD4B-8E8F-3042F4502D25}" srcOrd="4" destOrd="0" parTransId="{D15627EF-886C-804B-9891-443F91F6DFEF}" sibTransId="{7E66AE48-F6F3-8F4C-A811-B3669FA61209}"/>
    <dgm:cxn modelId="{B87541F2-74D3-7D4C-91C7-DA4CA28ACECA}" srcId="{1A5BB069-85EB-D645-8ADD-857F18B8E2E1}" destId="{3036D706-5C31-164C-9301-74895B423C63}" srcOrd="2" destOrd="0" parTransId="{1F91E0C7-1B7B-204A-A87E-045D7F44D0D6}" sibTransId="{D3D2F7CC-FCA4-8844-89D6-69269B91B41A}"/>
    <dgm:cxn modelId="{B39033F7-5270-6743-AF71-0E92DD71CFD8}" type="presOf" srcId="{518B7248-71B0-6F43-AE52-A55449351174}" destId="{DEBD8BFD-1194-CA47-9971-5B2C837B6D97}" srcOrd="0" destOrd="0" presId="urn:microsoft.com/office/officeart/2005/8/layout/chevron1"/>
    <dgm:cxn modelId="{D3922F4B-5F96-634D-9BB6-1CCC21EB76C7}" type="presParOf" srcId="{79A94BA7-0DBF-A24A-8AF4-99F8E3B0902E}" destId="{0F1A1C4C-3144-4E48-8EDD-D00C76D75D93}" srcOrd="0" destOrd="0" presId="urn:microsoft.com/office/officeart/2005/8/layout/chevron1"/>
    <dgm:cxn modelId="{61D512D8-86F5-E640-9774-28A44F94EB89}" type="presParOf" srcId="{79A94BA7-0DBF-A24A-8AF4-99F8E3B0902E}" destId="{D67D4F87-B905-9F4E-A469-A05D40309B9D}" srcOrd="1" destOrd="0" presId="urn:microsoft.com/office/officeart/2005/8/layout/chevron1"/>
    <dgm:cxn modelId="{38DA4C1D-FAA9-2847-B79F-41A08A340C0D}" type="presParOf" srcId="{79A94BA7-0DBF-A24A-8AF4-99F8E3B0902E}" destId="{E3259259-6F74-C14A-BF50-DDB12E5FA4FC}" srcOrd="2" destOrd="0" presId="urn:microsoft.com/office/officeart/2005/8/layout/chevron1"/>
    <dgm:cxn modelId="{02E15CAB-6739-464B-AC5B-B05765682583}" type="presParOf" srcId="{79A94BA7-0DBF-A24A-8AF4-99F8E3B0902E}" destId="{7188A943-8F21-6148-953E-F15EE7646AA2}" srcOrd="3" destOrd="0" presId="urn:microsoft.com/office/officeart/2005/8/layout/chevron1"/>
    <dgm:cxn modelId="{E177617A-C67A-1445-8115-74039DCE412B}" type="presParOf" srcId="{79A94BA7-0DBF-A24A-8AF4-99F8E3B0902E}" destId="{00C5492D-8D8A-B840-BD2A-A51567E9F54B}" srcOrd="4" destOrd="0" presId="urn:microsoft.com/office/officeart/2005/8/layout/chevron1"/>
    <dgm:cxn modelId="{ABDA6C9D-270D-9B47-B5BF-8D626901D1C3}" type="presParOf" srcId="{79A94BA7-0DBF-A24A-8AF4-99F8E3B0902E}" destId="{E792D798-07F4-5F4F-8212-6FA2FDA8F8C6}" srcOrd="5" destOrd="0" presId="urn:microsoft.com/office/officeart/2005/8/layout/chevron1"/>
    <dgm:cxn modelId="{6166CE83-908D-6347-8F87-C6F4553A39E7}" type="presParOf" srcId="{79A94BA7-0DBF-A24A-8AF4-99F8E3B0902E}" destId="{DEBD8BFD-1194-CA47-9971-5B2C837B6D97}" srcOrd="6" destOrd="0" presId="urn:microsoft.com/office/officeart/2005/8/layout/chevron1"/>
    <dgm:cxn modelId="{EAEE10F7-7CE8-E640-8ED5-5A0CAC4F051D}" type="presParOf" srcId="{79A94BA7-0DBF-A24A-8AF4-99F8E3B0902E}" destId="{B66489EE-4338-6547-9661-924F342D9FEE}" srcOrd="7" destOrd="0" presId="urn:microsoft.com/office/officeart/2005/8/layout/chevron1"/>
    <dgm:cxn modelId="{1BDABA05-E484-6B4A-9A81-9D291E6C82DE}" type="presParOf" srcId="{79A94BA7-0DBF-A24A-8AF4-99F8E3B0902E}" destId="{FCB12299-6DAB-9449-A04B-9D45CCD655D5}"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1C4C-3144-4E48-8EDD-D00C76D75D93}">
      <dsp:nvSpPr>
        <dsp:cNvPr id="0" name=""/>
        <dsp:cNvSpPr/>
      </dsp:nvSpPr>
      <dsp:spPr>
        <a:xfrm>
          <a:off x="2063" y="160261"/>
          <a:ext cx="1836496" cy="734598"/>
        </a:xfrm>
        <a:prstGeom prst="chevron">
          <a:avLst/>
        </a:prstGeom>
        <a:solidFill>
          <a:schemeClr val="accent5">
            <a:hueOff val="0"/>
            <a:satOff val="0"/>
            <a:lumOff val="0"/>
            <a:alpha val="66465"/>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br>
          <a:r>
            <a:rPr lang="en-US" sz="12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LEA / School / District</a:t>
          </a:r>
          <a:endPar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endParaRPr>
        </a:p>
      </dsp:txBody>
      <dsp:txXfrm>
        <a:off x="369362" y="160261"/>
        <a:ext cx="1101898" cy="734598"/>
      </dsp:txXfrm>
    </dsp:sp>
    <dsp:sp modelId="{E3259259-6F74-C14A-BF50-DDB12E5FA4FC}">
      <dsp:nvSpPr>
        <dsp:cNvPr id="0" name=""/>
        <dsp:cNvSpPr/>
      </dsp:nvSpPr>
      <dsp:spPr>
        <a:xfrm>
          <a:off x="1654910" y="160261"/>
          <a:ext cx="1836496" cy="734598"/>
        </a:xfrm>
        <a:prstGeom prst="chevron">
          <a:avLst/>
        </a:prstGeom>
        <a:solidFill>
          <a:srgbClr val="57B7D1">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t>Student Information System</a:t>
          </a:r>
        </a:p>
      </dsp:txBody>
      <dsp:txXfrm>
        <a:off x="2022209" y="160261"/>
        <a:ext cx="1101898" cy="734598"/>
      </dsp:txXfrm>
    </dsp:sp>
    <dsp:sp modelId="{00C5492D-8D8A-B840-BD2A-A51567E9F54B}">
      <dsp:nvSpPr>
        <dsp:cNvPr id="0" name=""/>
        <dsp:cNvSpPr/>
      </dsp:nvSpPr>
      <dsp:spPr>
        <a:xfrm>
          <a:off x="3307756" y="160261"/>
          <a:ext cx="1836496" cy="734598"/>
        </a:xfrm>
        <a:prstGeom prst="chevron">
          <a:avLst/>
        </a:prstGeom>
        <a:solidFill>
          <a:schemeClr val="accent5">
            <a:hueOff val="-1931012"/>
            <a:satOff val="-4977"/>
            <a:lumOff val="-3361"/>
            <a:alpha val="8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t>WISEdata Portal</a:t>
          </a:r>
        </a:p>
      </dsp:txBody>
      <dsp:txXfrm>
        <a:off x="3675055" y="160261"/>
        <a:ext cx="1101898" cy="734598"/>
      </dsp:txXfrm>
    </dsp:sp>
    <dsp:sp modelId="{DEBD8BFD-1194-CA47-9971-5B2C837B6D97}">
      <dsp:nvSpPr>
        <dsp:cNvPr id="0" name=""/>
        <dsp:cNvSpPr/>
      </dsp:nvSpPr>
      <dsp:spPr>
        <a:xfrm>
          <a:off x="4960603" y="160261"/>
          <a:ext cx="1836496" cy="734598"/>
        </a:xfrm>
        <a:prstGeom prst="chevron">
          <a:avLst/>
        </a:prstGeom>
        <a:solidFill>
          <a:srgbClr val="4FC7A0">
            <a:alpha val="8352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t>WISEdash for Districts</a:t>
          </a:r>
        </a:p>
      </dsp:txBody>
      <dsp:txXfrm>
        <a:off x="5327902" y="160261"/>
        <a:ext cx="1101898" cy="734598"/>
      </dsp:txXfrm>
    </dsp:sp>
    <dsp:sp modelId="{FCB12299-6DAB-9449-A04B-9D45CCD655D5}">
      <dsp:nvSpPr>
        <dsp:cNvPr id="0" name=""/>
        <dsp:cNvSpPr/>
      </dsp:nvSpPr>
      <dsp:spPr>
        <a:xfrm>
          <a:off x="6613450" y="160261"/>
          <a:ext cx="1836496" cy="734598"/>
        </a:xfrm>
        <a:prstGeom prst="chevron">
          <a:avLst/>
        </a:prstGeom>
        <a:solidFill>
          <a:schemeClr val="accent5">
            <a:hueOff val="-3862025"/>
            <a:satOff val="-9954"/>
            <a:lumOff val="-6723"/>
            <a:alpha val="8515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200" b="1" i="0" kern="1200" dirty="0">
              <a:solidFill>
                <a:schemeClr val="tx1"/>
              </a:solidFill>
              <a:latin typeface="Lato" panose="020F0502020204030203" pitchFamily="34" charset="0"/>
              <a:ea typeface="Lato" panose="020F0502020204030203" pitchFamily="34" charset="0"/>
              <a:cs typeface="Lato" panose="020F0502020204030203" pitchFamily="34" charset="0"/>
            </a:rPr>
            <a:t>WISEdash Public Portal</a:t>
          </a:r>
        </a:p>
      </dsp:txBody>
      <dsp:txXfrm>
        <a:off x="6980749" y="160261"/>
        <a:ext cx="1101898" cy="7345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pi.wi.gov/wise/wisehome-info"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pi.wi.gov/wise/wisehome-info/wisesecure-roles" TargetMode="External"/><Relationship Id="rId4" Type="http://schemas.openxmlformats.org/officeDocument/2006/relationships/hyperlink" Target="https://dpi.wi.gov/wise/wisehome-info#request-acces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adb0cbb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
        <p:nvSpPr>
          <p:cNvPr id="218" name="Google Shape;218;g5adb0cbbd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417078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17d94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p:txBody>
      </p:sp>
      <p:sp>
        <p:nvSpPr>
          <p:cNvPr id="314" name="Google Shape;314;ge617d94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958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17d94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p:txBody>
      </p:sp>
      <p:sp>
        <p:nvSpPr>
          <p:cNvPr id="314" name="Google Shape;314;ge617d94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04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17d94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p:txBody>
      </p:sp>
      <p:sp>
        <p:nvSpPr>
          <p:cNvPr id="314" name="Google Shape;314;ge617d94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78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17d94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p:txBody>
      </p:sp>
      <p:sp>
        <p:nvSpPr>
          <p:cNvPr id="314" name="Google Shape;314;ge617d94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87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0e9d9c66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50e9d9c66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0e9d9c66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50e9d9c66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363240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386592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12220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85825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2834a8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2834a8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427135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10983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1b85e0c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1b85e0c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1b85e0c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1b85e0c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302671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1b85e0c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1b85e0c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1003434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1b85e0c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1b85e0c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392363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1b85e0c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1b85e0c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1613249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1b85e0c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1b85e0c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2442371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0e9d9c6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50e9d9c6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708834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08f70e2d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Lato"/>
              <a:ea typeface="Lato"/>
              <a:cs typeface="Lato"/>
              <a:sym typeface="Lato"/>
            </a:endParaRPr>
          </a:p>
        </p:txBody>
      </p:sp>
      <p:sp>
        <p:nvSpPr>
          <p:cNvPr id="326" name="Google Shape;326;g1508f70e2d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8154f50b3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8154f50b3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657437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50e9d9c66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Data privacy is an important part of student reporting. We have many webpages available to you with additional information and tools on this topics but the main objective is to ensure that your district’s data is protected at all times. This can be something as simple as offboarding staff application access once they have left your district’s employment and as well as not including Personally Identifable Information (PII), such as student names and WISEids, together in a non-secure communication format such as emails, shared spreadsheets, or work chats. </a:t>
            </a:r>
            <a:endParaRPr sz="1200">
              <a:latin typeface="Lato"/>
              <a:ea typeface="Lato"/>
              <a:cs typeface="Lato"/>
              <a:sym typeface="Lato"/>
            </a:endParaRPr>
          </a:p>
        </p:txBody>
      </p:sp>
      <p:sp>
        <p:nvSpPr>
          <p:cNvPr id="320" name="Google Shape;320;ge50e9d9c66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508f70e2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508f70e2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508f70e2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508f70e2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571728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54102729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54102729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are some additional resources that may be of interest based on some of the topics we discussed today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54102729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54102729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are some additional resources that may be of interest based on some of the topics we discussed today</a:t>
            </a:r>
            <a:endParaRPr/>
          </a:p>
        </p:txBody>
      </p:sp>
    </p:spTree>
    <p:extLst>
      <p:ext uri="{BB962C8B-B14F-4D97-AF65-F5344CB8AC3E}">
        <p14:creationId xmlns:p14="http://schemas.microsoft.com/office/powerpoint/2010/main" val="3739143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64c6bf4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64c6bf4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dirty="0"/>
          </a:p>
        </p:txBody>
      </p:sp>
    </p:spTree>
    <p:extLst>
      <p:ext uri="{BB962C8B-B14F-4D97-AF65-F5344CB8AC3E}">
        <p14:creationId xmlns:p14="http://schemas.microsoft.com/office/powerpoint/2010/main" val="247054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8154f50b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8154f50b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347857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8154f50b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8154f50b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34356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154f50b3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154f50b3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hlinkClick r:id="rId3"/>
              </a:rPr>
              <a:t>https://dpi.wi.gov/wise/wisehome-info</a:t>
            </a:r>
            <a:endParaRPr lang="en-US" sz="2400" dirty="0"/>
          </a:p>
          <a:p>
            <a:pPr marL="0" lvl="0" indent="0" algn="l" rtl="0">
              <a:spcBef>
                <a:spcPts val="0"/>
              </a:spcBef>
              <a:spcAft>
                <a:spcPts val="0"/>
              </a:spcAft>
              <a:buNone/>
            </a:pPr>
            <a:r>
              <a:rPr lang="en-US" sz="2400" dirty="0">
                <a:hlinkClick r:id="rId4"/>
              </a:rPr>
              <a:t>https://dpi.wi.gov/wise/wisehome-info#request-access</a:t>
            </a:r>
            <a:r>
              <a:rPr lang="en-US" sz="2400" dirty="0"/>
              <a:t> </a:t>
            </a:r>
          </a:p>
          <a:p>
            <a:pPr marL="0" lvl="0" indent="0" algn="l" rtl="0">
              <a:spcBef>
                <a:spcPts val="0"/>
              </a:spcBef>
              <a:spcAft>
                <a:spcPts val="0"/>
              </a:spcAft>
              <a:buNone/>
            </a:pPr>
            <a:r>
              <a:rPr lang="en-US" sz="2400" dirty="0">
                <a:hlinkClick r:id="rId5"/>
              </a:rPr>
              <a:t>https://dpi.wi.gov/wise/wisehome-info/wisesecure-roles</a:t>
            </a:r>
            <a:r>
              <a:rPr lang="en-US" sz="2400" dirty="0"/>
              <a:t> </a:t>
            </a:r>
            <a:endParaRPr lang="en-US" sz="1400" dirty="0"/>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To access any WISE applications, including WISEdata, you will need either a Enterprise </a:t>
            </a:r>
            <a:r>
              <a:rPr lang="en-US" sz="1400" dirty="0">
                <a:solidFill>
                  <a:schemeClr val="dk1"/>
                </a:solidFill>
              </a:rPr>
              <a:t>Google</a:t>
            </a:r>
            <a:r>
              <a:rPr lang="en-US" sz="1400" dirty="0"/>
              <a:t> account or a WAMS ID. It is possible to have and use both, but only if you login with a WAMS ID first. Instructions on setting these up can be found at WISEhome linked here on this slide.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A Google Enterprise account is through your school or district and not a personal account.</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When creating a WAMS ID make sure you use your school email address as this helps with data privacy and school security in the event you leave your district.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You can request access to a WISE application by submitting your request in WISEhome. Instructions are linked here. Access to WISE applications is granted at the district level by your application administrator or your district security administrator (DSA). When you create a new request it is routed to them for approval.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Once assigned a user role, you are able to see your WISE applications when you first log into WISEhome. If an application is missing, you will want to make sure you did indeed submit a request or if you've already submitted a request you will want to follow up with the application administrator at your district for approval.</a:t>
            </a:r>
            <a:endParaRPr sz="1400" dirty="0"/>
          </a:p>
        </p:txBody>
      </p:sp>
    </p:spTree>
    <p:extLst>
      <p:ext uri="{BB962C8B-B14F-4D97-AF65-F5344CB8AC3E}">
        <p14:creationId xmlns:p14="http://schemas.microsoft.com/office/powerpoint/2010/main" val="412931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17d94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p:txBody>
      </p:sp>
      <p:sp>
        <p:nvSpPr>
          <p:cNvPr id="314" name="Google Shape;314;ge617d94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17d94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p:txBody>
      </p:sp>
      <p:sp>
        <p:nvSpPr>
          <p:cNvPr id="314" name="Google Shape;314;ge617d94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590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p:nvPicPr>
        <p:blipFill>
          <a:blip r:embed="rId2">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323738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hf sldNum="0"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27016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320554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49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3690077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3585698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a:p>
        </p:txBody>
      </p:sp>
    </p:spTree>
    <p:extLst>
      <p:ext uri="{BB962C8B-B14F-4D97-AF65-F5344CB8AC3E}">
        <p14:creationId xmlns:p14="http://schemas.microsoft.com/office/powerpoint/2010/main" val="8468954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6" name="Title 4"/>
          <p:cNvSpPr txBox="1">
            <a:spLocks/>
          </p:cNvSpPr>
          <p:nvPr/>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r>
              <a:rPr lang="en-US"/>
              <a:t>Click to edit Master text styles</a:t>
            </a:r>
          </a:p>
        </p:txBody>
      </p:sp>
    </p:spTree>
    <p:extLst>
      <p:ext uri="{BB962C8B-B14F-4D97-AF65-F5344CB8AC3E}">
        <p14:creationId xmlns:p14="http://schemas.microsoft.com/office/powerpoint/2010/main" val="1156037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6" name="Title 4"/>
          <p:cNvSpPr txBox="1">
            <a:spLocks/>
          </p:cNvSpPr>
          <p:nvPr/>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spTree>
    <p:extLst>
      <p:ext uri="{BB962C8B-B14F-4D97-AF65-F5344CB8AC3E}">
        <p14:creationId xmlns:p14="http://schemas.microsoft.com/office/powerpoint/2010/main" val="27986781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rot="375682">
            <a:off x="5217824" y="1447890"/>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3425562968"/>
      </p:ext>
    </p:extLst>
  </p:cSld>
  <p:clrMapOvr>
    <a:masterClrMapping/>
  </p:clrMapOvr>
  <p:hf sldNum="0" hdr="0" ftr="0" dt="0"/>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2124553055"/>
      </p:ext>
    </p:extLst>
  </p:cSld>
  <p:clrMapOvr>
    <a:masterClrMapping/>
  </p:clrMapOvr>
  <p:hf sldNum="0" hdr="0" ftr="0" dt="0"/>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149"/>
        <p:cNvGrpSpPr/>
        <p:nvPr/>
      </p:nvGrpSpPr>
      <p:grpSpPr>
        <a:xfrm>
          <a:off x="0" y="0"/>
          <a:ext cx="0" cy="0"/>
          <a:chOff x="0" y="0"/>
          <a:chExt cx="0" cy="0"/>
        </a:xfrm>
      </p:grpSpPr>
      <p:sp>
        <p:nvSpPr>
          <p:cNvPr id="150" name="Google Shape;150;p31"/>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1" name="Google Shape;151;p31"/>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3" name="Google Shape;153;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333399"/>
                </a:solidFill>
                <a:latin typeface="Lato Black"/>
                <a:ea typeface="Lato Black"/>
                <a:cs typeface="Lato Black"/>
                <a:sym typeface="Lato Black"/>
              </a:defRPr>
            </a:lvl1pPr>
            <a:lvl2pPr lvl="1" rtl="0">
              <a:buNone/>
              <a:defRPr>
                <a:solidFill>
                  <a:srgbClr val="333399"/>
                </a:solidFill>
                <a:latin typeface="Lato Black"/>
                <a:ea typeface="Lato Black"/>
                <a:cs typeface="Lato Black"/>
                <a:sym typeface="Lato Black"/>
              </a:defRPr>
            </a:lvl2pPr>
            <a:lvl3pPr lvl="2" rtl="0">
              <a:buNone/>
              <a:defRPr>
                <a:solidFill>
                  <a:srgbClr val="333399"/>
                </a:solidFill>
                <a:latin typeface="Lato Black"/>
                <a:ea typeface="Lato Black"/>
                <a:cs typeface="Lato Black"/>
                <a:sym typeface="Lato Black"/>
              </a:defRPr>
            </a:lvl3pPr>
            <a:lvl4pPr lvl="3" rtl="0">
              <a:buNone/>
              <a:defRPr>
                <a:solidFill>
                  <a:srgbClr val="333399"/>
                </a:solidFill>
                <a:latin typeface="Lato Black"/>
                <a:ea typeface="Lato Black"/>
                <a:cs typeface="Lato Black"/>
                <a:sym typeface="Lato Black"/>
              </a:defRPr>
            </a:lvl4pPr>
            <a:lvl5pPr lvl="4" rtl="0">
              <a:buNone/>
              <a:defRPr>
                <a:solidFill>
                  <a:srgbClr val="333399"/>
                </a:solidFill>
                <a:latin typeface="Lato Black"/>
                <a:ea typeface="Lato Black"/>
                <a:cs typeface="Lato Black"/>
                <a:sym typeface="Lato Black"/>
              </a:defRPr>
            </a:lvl5pPr>
            <a:lvl6pPr lvl="5" rtl="0">
              <a:buNone/>
              <a:defRPr>
                <a:solidFill>
                  <a:srgbClr val="333399"/>
                </a:solidFill>
                <a:latin typeface="Lato Black"/>
                <a:ea typeface="Lato Black"/>
                <a:cs typeface="Lato Black"/>
                <a:sym typeface="Lato Black"/>
              </a:defRPr>
            </a:lvl6pPr>
            <a:lvl7pPr lvl="6" rtl="0">
              <a:buNone/>
              <a:defRPr>
                <a:solidFill>
                  <a:srgbClr val="333399"/>
                </a:solidFill>
                <a:latin typeface="Lato Black"/>
                <a:ea typeface="Lato Black"/>
                <a:cs typeface="Lato Black"/>
                <a:sym typeface="Lato Black"/>
              </a:defRPr>
            </a:lvl7pPr>
            <a:lvl8pPr lvl="7" rtl="0">
              <a:buNone/>
              <a:defRPr>
                <a:solidFill>
                  <a:srgbClr val="333399"/>
                </a:solidFill>
                <a:latin typeface="Lato Black"/>
                <a:ea typeface="Lato Black"/>
                <a:cs typeface="Lato Black"/>
                <a:sym typeface="Lato Black"/>
              </a:defRPr>
            </a:lvl8pPr>
            <a:lvl9pPr lvl="8" rtl="0">
              <a:buNone/>
              <a:defRPr>
                <a:solidFill>
                  <a:srgbClr val="333399"/>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619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75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charRg st="1" end="1"/>
                                            </p:txEl>
                                          </p:spTgt>
                                        </p:tgtEl>
                                        <p:attrNameLst>
                                          <p:attrName>style.visibility</p:attrName>
                                        </p:attrNameLst>
                                      </p:cBhvr>
                                      <p:to>
                                        <p:strVal val="visible"/>
                                      </p:to>
                                    </p:set>
                                    <p:animEffect transition="in" filter="fade">
                                      <p:cBhvr>
                                        <p:cTn id="12" dur="750"/>
                                        <p:tgtEl>
                                          <p:spTgt spid="150">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charRg st="1" end="1"/>
                                            </p:txEl>
                                          </p:spTgt>
                                        </p:tgtEl>
                                        <p:attrNameLst>
                                          <p:attrName>style.visibility</p:attrName>
                                        </p:attrNameLst>
                                      </p:cBhvr>
                                      <p:to>
                                        <p:strVal val="visible"/>
                                      </p:to>
                                    </p:set>
                                    <p:animEffect transition="in" filter="fade">
                                      <p:cBhvr>
                                        <p:cTn id="17" dur="750"/>
                                        <p:tgtEl>
                                          <p:spTgt spid="150">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charRg st="1" end="1"/>
                                            </p:txEl>
                                          </p:spTgt>
                                        </p:tgtEl>
                                        <p:attrNameLst>
                                          <p:attrName>style.visibility</p:attrName>
                                        </p:attrNameLst>
                                      </p:cBhvr>
                                      <p:to>
                                        <p:strVal val="visible"/>
                                      </p:to>
                                    </p:set>
                                    <p:animEffect transition="in" filter="fade">
                                      <p:cBhvr>
                                        <p:cTn id="22" dur="750"/>
                                        <p:tgtEl>
                                          <p:spTgt spid="150">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charRg st="1" end="1"/>
                                            </p:txEl>
                                          </p:spTgt>
                                        </p:tgtEl>
                                        <p:attrNameLst>
                                          <p:attrName>style.visibility</p:attrName>
                                        </p:attrNameLst>
                                      </p:cBhvr>
                                      <p:to>
                                        <p:strVal val="visible"/>
                                      </p:to>
                                    </p:set>
                                    <p:animEffect transition="in" filter="fade">
                                      <p:cBhvr>
                                        <p:cTn id="27" dur="750"/>
                                        <p:tgtEl>
                                          <p:spTgt spid="150">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
                                            <p:txEl>
                                              <p:charRg st="1" end="1"/>
                                            </p:txEl>
                                          </p:spTgt>
                                        </p:tgtEl>
                                        <p:attrNameLst>
                                          <p:attrName>style.visibility</p:attrName>
                                        </p:attrNameLst>
                                      </p:cBhvr>
                                      <p:to>
                                        <p:strVal val="visible"/>
                                      </p:to>
                                    </p:set>
                                    <p:animEffect transition="in" filter="fade">
                                      <p:cBhvr>
                                        <p:cTn id="32" dur="750"/>
                                        <p:tgtEl>
                                          <p:spTgt spid="150">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
                                            <p:txEl>
                                              <p:charRg st="1" end="1"/>
                                            </p:txEl>
                                          </p:spTgt>
                                        </p:tgtEl>
                                        <p:attrNameLst>
                                          <p:attrName>style.visibility</p:attrName>
                                        </p:attrNameLst>
                                      </p:cBhvr>
                                      <p:to>
                                        <p:strVal val="visible"/>
                                      </p:to>
                                    </p:set>
                                    <p:animEffect transition="in" filter="fade">
                                      <p:cBhvr>
                                        <p:cTn id="37" dur="750"/>
                                        <p:tgtEl>
                                          <p:spTgt spid="150">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
                                            <p:txEl>
                                              <p:charRg st="1" end="1"/>
                                            </p:txEl>
                                          </p:spTgt>
                                        </p:tgtEl>
                                        <p:attrNameLst>
                                          <p:attrName>style.visibility</p:attrName>
                                        </p:attrNameLst>
                                      </p:cBhvr>
                                      <p:to>
                                        <p:strVal val="visible"/>
                                      </p:to>
                                    </p:set>
                                    <p:animEffect transition="in" filter="fade">
                                      <p:cBhvr>
                                        <p:cTn id="42" dur="750"/>
                                        <p:tgtEl>
                                          <p:spTgt spid="150">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
                                            <p:txEl>
                                              <p:charRg st="1" end="1"/>
                                            </p:txEl>
                                          </p:spTgt>
                                        </p:tgtEl>
                                        <p:attrNameLst>
                                          <p:attrName>style.visibility</p:attrName>
                                        </p:attrNameLst>
                                      </p:cBhvr>
                                      <p:to>
                                        <p:strVal val="visible"/>
                                      </p:to>
                                    </p:set>
                                    <p:animEffect transition="in" filter="fade">
                                      <p:cBhvr>
                                        <p:cTn id="47" dur="750"/>
                                        <p:tgtEl>
                                          <p:spTgt spid="150">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1">
                                            <p:txEl>
                                              <p:pRg st="0" end="0"/>
                                            </p:txEl>
                                          </p:spTgt>
                                        </p:tgtEl>
                                        <p:attrNameLst>
                                          <p:attrName>style.visibility</p:attrName>
                                        </p:attrNameLst>
                                      </p:cBhvr>
                                      <p:to>
                                        <p:strVal val="visible"/>
                                      </p:to>
                                    </p:set>
                                    <p:animEffect transition="in" filter="fade">
                                      <p:cBhvr>
                                        <p:cTn id="51" dur="750"/>
                                        <p:tgtEl>
                                          <p:spTgt spid="15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1">
                                            <p:txEl>
                                              <p:charRg st="1" end="1"/>
                                            </p:txEl>
                                          </p:spTgt>
                                        </p:tgtEl>
                                        <p:attrNameLst>
                                          <p:attrName>style.visibility</p:attrName>
                                        </p:attrNameLst>
                                      </p:cBhvr>
                                      <p:to>
                                        <p:strVal val="visible"/>
                                      </p:to>
                                    </p:set>
                                    <p:animEffect transition="in" filter="fade">
                                      <p:cBhvr>
                                        <p:cTn id="55" dur="750"/>
                                        <p:tgtEl>
                                          <p:spTgt spid="151">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1">
                                            <p:txEl>
                                              <p:charRg st="1" end="1"/>
                                            </p:txEl>
                                          </p:spTgt>
                                        </p:tgtEl>
                                        <p:attrNameLst>
                                          <p:attrName>style.visibility</p:attrName>
                                        </p:attrNameLst>
                                      </p:cBhvr>
                                      <p:to>
                                        <p:strVal val="visible"/>
                                      </p:to>
                                    </p:set>
                                    <p:animEffect transition="in" filter="fade">
                                      <p:cBhvr>
                                        <p:cTn id="59" dur="750"/>
                                        <p:tgtEl>
                                          <p:spTgt spid="151">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1">
                                            <p:txEl>
                                              <p:charRg st="1" end="1"/>
                                            </p:txEl>
                                          </p:spTgt>
                                        </p:tgtEl>
                                        <p:attrNameLst>
                                          <p:attrName>style.visibility</p:attrName>
                                        </p:attrNameLst>
                                      </p:cBhvr>
                                      <p:to>
                                        <p:strVal val="visible"/>
                                      </p:to>
                                    </p:set>
                                    <p:animEffect transition="in" filter="fade">
                                      <p:cBhvr>
                                        <p:cTn id="63" dur="750"/>
                                        <p:tgtEl>
                                          <p:spTgt spid="151">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1">
                                            <p:txEl>
                                              <p:charRg st="1" end="1"/>
                                            </p:txEl>
                                          </p:spTgt>
                                        </p:tgtEl>
                                        <p:attrNameLst>
                                          <p:attrName>style.visibility</p:attrName>
                                        </p:attrNameLst>
                                      </p:cBhvr>
                                      <p:to>
                                        <p:strVal val="visible"/>
                                      </p:to>
                                    </p:set>
                                    <p:animEffect transition="in" filter="fade">
                                      <p:cBhvr>
                                        <p:cTn id="67" dur="750"/>
                                        <p:tgtEl>
                                          <p:spTgt spid="151">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1">
                                            <p:txEl>
                                              <p:charRg st="1" end="1"/>
                                            </p:txEl>
                                          </p:spTgt>
                                        </p:tgtEl>
                                        <p:attrNameLst>
                                          <p:attrName>style.visibility</p:attrName>
                                        </p:attrNameLst>
                                      </p:cBhvr>
                                      <p:to>
                                        <p:strVal val="visible"/>
                                      </p:to>
                                    </p:set>
                                    <p:animEffect transition="in" filter="fade">
                                      <p:cBhvr>
                                        <p:cTn id="71" dur="750"/>
                                        <p:tgtEl>
                                          <p:spTgt spid="151">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1">
                                            <p:txEl>
                                              <p:charRg st="1" end="1"/>
                                            </p:txEl>
                                          </p:spTgt>
                                        </p:tgtEl>
                                        <p:attrNameLst>
                                          <p:attrName>style.visibility</p:attrName>
                                        </p:attrNameLst>
                                      </p:cBhvr>
                                      <p:to>
                                        <p:strVal val="visible"/>
                                      </p:to>
                                    </p:set>
                                    <p:animEffect transition="in" filter="fade">
                                      <p:cBhvr>
                                        <p:cTn id="75" dur="750"/>
                                        <p:tgtEl>
                                          <p:spTgt spid="151">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1">
                                            <p:txEl>
                                              <p:charRg st="1" end="1"/>
                                            </p:txEl>
                                          </p:spTgt>
                                        </p:tgtEl>
                                        <p:attrNameLst>
                                          <p:attrName>style.visibility</p:attrName>
                                        </p:attrNameLst>
                                      </p:cBhvr>
                                      <p:to>
                                        <p:strVal val="visible"/>
                                      </p:to>
                                    </p:set>
                                    <p:animEffect transition="in" filter="fade">
                                      <p:cBhvr>
                                        <p:cTn id="79" dur="750"/>
                                        <p:tgtEl>
                                          <p:spTgt spid="151">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1">
                                            <p:txEl>
                                              <p:charRg st="1" end="1"/>
                                            </p:txEl>
                                          </p:spTgt>
                                        </p:tgtEl>
                                        <p:attrNameLst>
                                          <p:attrName>style.visibility</p:attrName>
                                        </p:attrNameLst>
                                      </p:cBhvr>
                                      <p:to>
                                        <p:strVal val="visible"/>
                                      </p:to>
                                    </p:set>
                                    <p:animEffect transition="in" filter="fade">
                                      <p:cBhvr>
                                        <p:cTn id="83" dur="750"/>
                                        <p:tgtEl>
                                          <p:spTgt spid="15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123"/>
        <p:cNvGrpSpPr/>
        <p:nvPr/>
      </p:nvGrpSpPr>
      <p:grpSpPr>
        <a:xfrm>
          <a:off x="0" y="0"/>
          <a:ext cx="0" cy="0"/>
          <a:chOff x="0" y="0"/>
          <a:chExt cx="0" cy="0"/>
        </a:xfrm>
      </p:grpSpPr>
      <p:sp>
        <p:nvSpPr>
          <p:cNvPr id="126" name="Google Shape;126;p26"/>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7" name="Google Shape;127;p26"/>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602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5909212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433429992"/>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322305806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697" r:id="rId9"/>
    <p:sldLayoutId id="2147483692" r:id="rId10"/>
    <p:sldLayoutId id="2147483693" r:id="rId11"/>
  </p:sldLayoutIdLst>
  <p:hf sldNum="0"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26008735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hyperlink" Target="https://on.wisconsin.gov/WAMS/SelfRegController" TargetMode="External"/><Relationship Id="rId5" Type="http://schemas.openxmlformats.org/officeDocument/2006/relationships/hyperlink" Target="https://dpi.wi.gov/wise/data-privacy/resources" TargetMode="External"/><Relationship Id="rId4" Type="http://schemas.openxmlformats.org/officeDocument/2006/relationships/hyperlink" Target="https://docs.legis.wisconsin.gov/statutes/statutes/118/125/2"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uaaccess.dpi.wi.gov/nidp/idff/sso?RequestID=id80GeDa3AcBL6h6Vt5oOKNW1q9pM&amp;MajorVersion=1&amp;MinorVersion=2&amp;IssueInstant=2024-01-17T16%3A38%3A05Z&amp;ProviderID=https%3A%2F%2Fuaaccess.dpi.wi.gov%3A443%2Fnesp%2Fidff%2Fmetadata&amp;RelayState=MA%3D%3D&amp;consent=urn%3Aliberty%3Aconsent%3Aunavailable&amp;agAppNa=UAAPPS6&amp;ForceAuthn=false&amp;IsPassive=false&amp;NameIDPolicy=onetime&amp;ProtocolProfile=http%3A%2F%2Fprojectliberty.org%2Fprofiles%2Fbrws-art&amp;target=https%3A%2F%2Fuaapps6.dpi.wi.gov%2FWISEhome%2F&amp;AuthnContextStatementRef=secure%2Fname%2Fcustom%2Furi" TargetMode="External"/><Relationship Id="rId5" Type="http://schemas.openxmlformats.org/officeDocument/2006/relationships/hyperlink" Target="https://helpdesk.dpi.wi.gov/DistrictAccess.html" TargetMode="External"/><Relationship Id="rId4" Type="http://schemas.openxmlformats.org/officeDocument/2006/relationships/hyperlink" Target="https://dpi.wi.gov/wise/wisehome-inf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pi.wi.gov/wisedata/schools/annual-tasks-checklist" TargetMode="Externa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hyperlink" Target="https://apps6.dpi.wi.gov/SchDirPublic/hom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hyperlink" Target="https://dpi.wi.gov/cst/school-directory/updates/user-guide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hyperlink" Target="https://dpi.wi.gov/sites/default/files/imce/wisedash/pdf/Wisedash_data_sharing.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9.xml"/><Relationship Id="rId5" Type="http://schemas.openxmlformats.org/officeDocument/2006/relationships/image" Target="../media/image23.jpg"/><Relationship Id="rId4" Type="http://schemas.openxmlformats.org/officeDocument/2006/relationships/hyperlink" Target="https://dpi.wi.gov/cst/data-errata"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s://dpi.wi.gov/wisedash/districts/safe" TargetMode="Externa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hyperlink" Target="https://dpi.wi.gov/wise/federal-reporting" TargetMode="External"/><Relationship Id="rId5" Type="http://schemas.openxmlformats.org/officeDocument/2006/relationships/hyperlink" Target="https://dpi.wi.gov/wise/data-requests" TargetMode="External"/><Relationship Id="rId4" Type="http://schemas.openxmlformats.org/officeDocument/2006/relationships/hyperlink" Target="https://dpi.wi.gov/wise/data-privacy"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4.xml"/><Relationship Id="rId5" Type="http://schemas.openxmlformats.org/officeDocument/2006/relationships/hyperlink" Target="https://dpi.wi.gov/administrators/new-district-administrator" TargetMode="Externa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5.xml"/><Relationship Id="rId5" Type="http://schemas.openxmlformats.org/officeDocument/2006/relationships/image" Target="../media/image27.png"/><Relationship Id="rId4" Type="http://schemas.openxmlformats.org/officeDocument/2006/relationships/hyperlink" Target="https://dpi.wi.gov/wise/role-admi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rive.google.com/file/d/1Oolyt4s0FKLAho6EoHdVEp6PLuOhpnoC/view" TargetMode="External"/><Relationship Id="rId3" Type="http://schemas.openxmlformats.org/officeDocument/2006/relationships/notesSlide" Target="../notesSlides/notesSlide33.xml"/><Relationship Id="rId7" Type="http://schemas.openxmlformats.org/officeDocument/2006/relationships/hyperlink" Target="https://dpi.wi.gov/parental-education-options/choice-administrator-access-oas" TargetMode="External"/><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hyperlink" Target="https://dpi.wi.gov/administrators/new-district-administrator" TargetMode="External"/><Relationship Id="rId5" Type="http://schemas.openxmlformats.org/officeDocument/2006/relationships/hyperlink" Target="https://dpi.wi.gov/administrators" TargetMode="External"/><Relationship Id="rId4" Type="http://schemas.openxmlformats.org/officeDocument/2006/relationships/hyperlink" Target="https://docs.google.com/document/d/1FZntteKmAaSPj4p5BovvCguF6lF9zue7_4SoEiSg-UQ/edit"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pi.wi.gov/wisedata/events/month" TargetMode="External"/><Relationship Id="rId3" Type="http://schemas.openxmlformats.org/officeDocument/2006/relationships/notesSlide" Target="../notesSlides/notesSlide34.xml"/><Relationship Id="rId7" Type="http://schemas.openxmlformats.org/officeDocument/2006/relationships/hyperlink" Target="https://crmportal.dpi.wi.gov/articles" TargetMode="External"/><Relationship Id="rId2" Type="http://schemas.openxmlformats.org/officeDocument/2006/relationships/slideLayout" Target="../slideLayouts/slideLayout8.xml"/><Relationship Id="rId1" Type="http://schemas.openxmlformats.org/officeDocument/2006/relationships/tags" Target="../tags/tag37.xml"/><Relationship Id="rId6" Type="http://schemas.openxmlformats.org/officeDocument/2006/relationships/hyperlink" Target="https://dpi.wi.gov/wise/data-elements" TargetMode="External"/><Relationship Id="rId5" Type="http://schemas.openxmlformats.org/officeDocument/2006/relationships/hyperlink" Target="https://dpi.wi.gov/sites/default/files/imce/wise/WISEdata_flyer_3_WEB.pdf" TargetMode="External"/><Relationship Id="rId10" Type="http://schemas.openxmlformats.org/officeDocument/2006/relationships/hyperlink" Target="https://dpi.wi.gov/sites/default/files/imce/wisedash/pdf/wisedash_promotional_flyer.pdf" TargetMode="External"/><Relationship Id="rId4" Type="http://schemas.openxmlformats.org/officeDocument/2006/relationships/hyperlink" Target="https://dpi.wi.gov/wisedata/schools/annual-tasks-checklist" TargetMode="External"/><Relationship Id="rId9" Type="http://schemas.openxmlformats.org/officeDocument/2006/relationships/hyperlink" Target="https://docs.google.com/document/d/1mzC6ijQSubnJkMuQaPKqysuuSlwT1w9D2VykWpuc_5k/edi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image" Target="../media/image7.svg"/><Relationship Id="rId2" Type="http://schemas.openxmlformats.org/officeDocument/2006/relationships/slideLayout" Target="../slideLayouts/slideLayout8.xml"/><Relationship Id="rId16" Type="http://schemas.openxmlformats.org/officeDocument/2006/relationships/image" Target="../media/image11.svg"/><Relationship Id="rId1" Type="http://schemas.openxmlformats.org/officeDocument/2006/relationships/tags" Target="../tags/tag5.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diagramData" Target="../diagrams/data1.xml"/><Relationship Id="rId9" Type="http://schemas.openxmlformats.org/officeDocument/2006/relationships/image" Target="../media/image4.png"/><Relationship Id="rId1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hyperlink" Target="https://dpi.wi.gov/wise/wisehome-info/wisesecure-roles" TargetMode="External"/><Relationship Id="rId5" Type="http://schemas.openxmlformats.org/officeDocument/2006/relationships/hyperlink" Target="https://dpi.wi.gov/wise/wisehome-info#request-access" TargetMode="External"/><Relationship Id="rId4" Type="http://schemas.openxmlformats.org/officeDocument/2006/relationships/hyperlink" Target="https://dpi.wi.gov/wise/wisehome-info"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4"/>
          <p:cNvSpPr txBox="1">
            <a:spLocks noGrp="1"/>
          </p:cNvSpPr>
          <p:nvPr>
            <p:ph type="title" idx="4294967295"/>
          </p:nvPr>
        </p:nvSpPr>
        <p:spPr>
          <a:xfrm>
            <a:off x="0" y="1416050"/>
            <a:ext cx="8620125" cy="19764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r>
              <a:rPr kumimoji="0" lang="en-US" sz="4000" b="1" i="0" u="none" strike="noStrike" kern="0" cap="none" spc="0" normalizeH="0" baseline="0" noProof="0" dirty="0">
                <a:ln>
                  <a:noFill/>
                </a:ln>
                <a:solidFill>
                  <a:srgbClr val="333399"/>
                </a:solidFill>
                <a:effectLst/>
                <a:uLnTx/>
                <a:uFillTx/>
                <a:ea typeface="Lato Black"/>
                <a:cs typeface="Lato Black"/>
                <a:sym typeface="Lato Black"/>
              </a:rPr>
              <a:t>WISE For Principals and District Administrators</a:t>
            </a:r>
          </a:p>
        </p:txBody>
      </p:sp>
      <p:sp>
        <p:nvSpPr>
          <p:cNvPr id="223" name="Google Shape;223;p44"/>
          <p:cNvSpPr txBox="1"/>
          <p:nvPr/>
        </p:nvSpPr>
        <p:spPr>
          <a:xfrm>
            <a:off x="5753100" y="3392488"/>
            <a:ext cx="2996453" cy="11738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Lato"/>
                <a:ea typeface="Lato"/>
                <a:cs typeface="Lato"/>
                <a:sym typeface="Lato"/>
              </a:rPr>
              <a:t>Jeff Perry</a:t>
            </a:r>
          </a:p>
          <a:p>
            <a:pPr marL="0" lvl="0" indent="0" algn="l" rtl="0">
              <a:spcBef>
                <a:spcPts val="0"/>
              </a:spcBef>
              <a:spcAft>
                <a:spcPts val="0"/>
              </a:spcAft>
              <a:buNone/>
            </a:pPr>
            <a:r>
              <a:rPr lang="en-US" b="1" dirty="0">
                <a:latin typeface="Lato"/>
                <a:ea typeface="Lato"/>
                <a:cs typeface="Lato"/>
                <a:sym typeface="Lato"/>
              </a:rPr>
              <a:t>DPI Customer Services Team</a:t>
            </a:r>
          </a:p>
          <a:p>
            <a:pPr marL="0" lvl="0" indent="0" algn="l" rtl="0">
              <a:spcBef>
                <a:spcPts val="0"/>
              </a:spcBef>
              <a:spcAft>
                <a:spcPts val="0"/>
              </a:spcAft>
              <a:buNone/>
            </a:pPr>
            <a:r>
              <a:rPr lang="en-US" b="1" dirty="0">
                <a:latin typeface="Lato"/>
                <a:ea typeface="Lato"/>
                <a:cs typeface="Lato"/>
                <a:sym typeface="Lato"/>
              </a:rPr>
              <a:t>March 2024</a:t>
            </a:r>
          </a:p>
          <a:p>
            <a:pPr marL="0" lvl="0" indent="0" algn="l" rtl="0">
              <a:spcBef>
                <a:spcPts val="0"/>
              </a:spcBef>
              <a:spcAft>
                <a:spcPts val="0"/>
              </a:spcAft>
              <a:buNone/>
            </a:pPr>
            <a:endParaRPr dirty="0">
              <a:latin typeface="Lato"/>
              <a:ea typeface="Lato"/>
              <a:cs typeface="Lato"/>
              <a:sym typeface="Lato"/>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0"/>
            <a:ext cx="9144000" cy="9191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4000" b="1" dirty="0"/>
              <a:t>WISE Applications via WISEsecure</a:t>
            </a:r>
            <a:endParaRPr sz="4000" dirty="0"/>
          </a:p>
        </p:txBody>
      </p:sp>
      <p:pic>
        <p:nvPicPr>
          <p:cNvPr id="2" name="Picture 2" descr="WISE - Wisconsin Information System for Education - Graphic showing logos of the various WISE applications">
            <a:extLst>
              <a:ext uri="{FF2B5EF4-FFF2-40B4-BE49-F238E27FC236}">
                <a16:creationId xmlns:a16="http://schemas.microsoft.com/office/drawing/2014/main" id="{2E0AEA8D-4922-DD9C-858C-94B9A0A0D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167" y="919163"/>
            <a:ext cx="5771666" cy="4116012"/>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869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WISEsecure: Tools</a:t>
            </a:r>
          </a:p>
        </p:txBody>
      </p:sp>
      <p:sp>
        <p:nvSpPr>
          <p:cNvPr id="317" name="Google Shape;317;p59"/>
          <p:cNvSpPr txBox="1">
            <a:spLocks noGrp="1"/>
          </p:cNvSpPr>
          <p:nvPr>
            <p:ph type="body" sz="quarter" idx="13"/>
          </p:nvPr>
        </p:nvSpPr>
        <p:spPr>
          <a:xfrm>
            <a:off x="457200" y="922338"/>
            <a:ext cx="8238068" cy="2701925"/>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SzPts val="1800"/>
              <a:buNone/>
            </a:pPr>
            <a:r>
              <a:rPr lang="en-US" sz="1800" dirty="0">
                <a:solidFill>
                  <a:schemeClr val="tx1"/>
                </a:solidFill>
                <a:latin typeface="Lato" panose="020F0502020204030203" pitchFamily="34" charset="0"/>
              </a:rPr>
              <a:t>Other important tools related to WISEdata:</a:t>
            </a:r>
          </a:p>
          <a:p>
            <a:pPr marL="164592" marR="0" lvl="0" indent="-164592" algn="l" rtl="0">
              <a:lnSpc>
                <a:spcPct val="150000"/>
              </a:lnSpc>
              <a:spcBef>
                <a:spcPts val="0"/>
              </a:spcBef>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WISEstaff (public districts only)</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Secure Access File Exchange (SAFE)</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WISEgrants</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Special Education apps</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WISEdata Finance</a:t>
            </a:r>
          </a:p>
          <a:p>
            <a:pPr marL="457200" marR="0" lvl="0" indent="-342900" algn="l" rtl="0">
              <a:lnSpc>
                <a:spcPct val="150000"/>
              </a:lnSpc>
              <a:spcBef>
                <a:spcPts val="0"/>
              </a:spcBef>
              <a:spcAft>
                <a:spcPts val="0"/>
              </a:spcAft>
              <a:buSzPts val="1800"/>
              <a:buChar char="•"/>
            </a:pPr>
            <a:endParaRPr sz="1800" b="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195803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WISEsecure: DSA</a:t>
            </a:r>
          </a:p>
        </p:txBody>
      </p:sp>
      <p:sp>
        <p:nvSpPr>
          <p:cNvPr id="317" name="Google Shape;317;p59"/>
          <p:cNvSpPr txBox="1">
            <a:spLocks noGrp="1"/>
          </p:cNvSpPr>
          <p:nvPr>
            <p:ph type="body" sz="quarter" idx="13"/>
          </p:nvPr>
        </p:nvSpPr>
        <p:spPr>
          <a:xfrm>
            <a:off x="465667" y="922338"/>
            <a:ext cx="8238066" cy="2701925"/>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SzPts val="1800"/>
            </a:pPr>
            <a:r>
              <a:rPr lang="en-US" sz="1800" dirty="0">
                <a:solidFill>
                  <a:schemeClr val="tx1"/>
                </a:solidFill>
                <a:latin typeface="Lato" panose="020F0502020204030203" pitchFamily="34" charset="0"/>
              </a:rPr>
              <a:t>District Administrator or Choice Administrator is responsible for either performing the DSA role or delegating that authority to another. </a:t>
            </a:r>
          </a:p>
          <a:p>
            <a:pPr marL="114300" marR="0" lvl="0" indent="0" algn="l" rtl="0">
              <a:spcBef>
                <a:spcPts val="0"/>
              </a:spcBef>
              <a:spcAft>
                <a:spcPts val="0"/>
              </a:spcAft>
              <a:buSzPts val="1800"/>
            </a:pPr>
            <a:endParaRPr lang="en-US" sz="1800" dirty="0">
              <a:solidFill>
                <a:schemeClr val="tx1"/>
              </a:solidFill>
              <a:latin typeface="Lato" panose="020F0502020204030203" pitchFamily="34" charset="0"/>
            </a:endParaRP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The DSA is responsible for setting up application administrators, annually reviewing access, and is also responsible for the District's data privacy policies required under </a:t>
            </a:r>
            <a:r>
              <a:rPr lang="en-US" sz="1800" dirty="0">
                <a:latin typeface="Lato" panose="020F0502020204030203" pitchFamily="34" charset="0"/>
                <a:hlinkClick r:id="rId4"/>
              </a:rPr>
              <a:t>§118.125(2)</a:t>
            </a:r>
            <a:r>
              <a:rPr lang="en-US" sz="1800" dirty="0">
                <a:latin typeface="Lato" panose="020F0502020204030203" pitchFamily="34" charset="0"/>
              </a:rPr>
              <a:t>. </a:t>
            </a:r>
            <a:r>
              <a:rPr lang="en-US" sz="1800" dirty="0">
                <a:solidFill>
                  <a:schemeClr val="tx1"/>
                </a:solidFill>
                <a:latin typeface="Lato" panose="020F0502020204030203" pitchFamily="34" charset="0"/>
              </a:rPr>
              <a:t>Refer to the </a:t>
            </a:r>
            <a:r>
              <a:rPr lang="en-US" sz="1800" dirty="0">
                <a:latin typeface="Lato" panose="020F0502020204030203" pitchFamily="34" charset="0"/>
                <a:hlinkClick r:id="rId5"/>
              </a:rPr>
              <a:t>Student Data Privacy Resources</a:t>
            </a:r>
            <a:r>
              <a:rPr lang="en-US" sz="1800" dirty="0">
                <a:latin typeface="Lato" panose="020F0502020204030203" pitchFamily="34" charset="0"/>
              </a:rPr>
              <a:t> </a:t>
            </a:r>
            <a:r>
              <a:rPr lang="en-US" sz="1800" dirty="0">
                <a:solidFill>
                  <a:schemeClr val="tx1"/>
                </a:solidFill>
                <a:latin typeface="Lato" panose="020F0502020204030203" pitchFamily="34" charset="0"/>
              </a:rPr>
              <a:t>page for more information. </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To request to be assigned as a DSA for your organization, or to delegate the role to another, first you must </a:t>
            </a:r>
            <a:r>
              <a:rPr lang="en-US" sz="1800" dirty="0">
                <a:latin typeface="Lato" panose="020F0502020204030203" pitchFamily="34" charset="0"/>
                <a:hlinkClick r:id="rId6"/>
              </a:rPr>
              <a:t>create a WAMS ID</a:t>
            </a:r>
            <a:r>
              <a:rPr lang="en-US" sz="1800" dirty="0">
                <a:latin typeface="Lato" panose="020F0502020204030203" pitchFamily="34" charset="0"/>
              </a:rPr>
              <a:t>.</a:t>
            </a:r>
            <a:r>
              <a:rPr lang="en-US" sz="1800" dirty="0">
                <a:solidFill>
                  <a:schemeClr val="tx1"/>
                </a:solidFill>
                <a:latin typeface="Lato" panose="020F0502020204030203" pitchFamily="34" charset="0"/>
              </a:rPr>
              <a:t> Then complete the District Administrator Authorization Form.  </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417245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WISEsecure: Features</a:t>
            </a:r>
          </a:p>
        </p:txBody>
      </p:sp>
      <p:sp>
        <p:nvSpPr>
          <p:cNvPr id="317" name="Google Shape;317;p59"/>
          <p:cNvSpPr txBox="1">
            <a:spLocks noGrp="1"/>
          </p:cNvSpPr>
          <p:nvPr>
            <p:ph type="body" sz="quarter" idx="13"/>
          </p:nvPr>
        </p:nvSpPr>
        <p:spPr>
          <a:xfrm>
            <a:off x="465667" y="922338"/>
            <a:ext cx="8221134" cy="3157414"/>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SzPts val="1800"/>
              <a:buChar char="•"/>
            </a:pPr>
            <a:r>
              <a:rPr lang="en" sz="1800" dirty="0">
                <a:solidFill>
                  <a:schemeClr val="tx1"/>
                </a:solidFill>
                <a:latin typeface="Lato" panose="020F0502020204030203" pitchFamily="34" charset="0"/>
              </a:rPr>
              <a:t>Manage Security - assign users access to applications</a:t>
            </a:r>
            <a:endParaRPr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SzPts val="1800"/>
              <a:buChar char="•"/>
            </a:pPr>
            <a:r>
              <a:rPr lang="en" sz="1800" dirty="0">
                <a:solidFill>
                  <a:schemeClr val="tx1"/>
                </a:solidFill>
                <a:latin typeface="Lato" panose="020F0502020204030203" pitchFamily="34" charset="0"/>
              </a:rPr>
              <a:t>Pending Access - approve pending access requests</a:t>
            </a:r>
            <a:endParaRPr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SzPts val="1800"/>
              <a:buChar char="•"/>
            </a:pPr>
            <a:r>
              <a:rPr lang="en" sz="1800" dirty="0">
                <a:solidFill>
                  <a:schemeClr val="tx1"/>
                </a:solidFill>
                <a:latin typeface="Lato" panose="020F0502020204030203" pitchFamily="34" charset="0"/>
              </a:rPr>
              <a:t>Offboard Users - remove application access to users that are no longer with your district</a:t>
            </a:r>
            <a:endParaRPr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SzPts val="1800"/>
              <a:buChar char="•"/>
            </a:pPr>
            <a:r>
              <a:rPr lang="en" sz="1800" dirty="0">
                <a:solidFill>
                  <a:schemeClr val="tx1"/>
                </a:solidFill>
                <a:latin typeface="Lato" panose="020F0502020204030203" pitchFamily="34" charset="0"/>
              </a:rPr>
              <a:t>Email Domain Restriction - restrict user requests to specific email domains to help with security of user access</a:t>
            </a:r>
            <a:endParaRPr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SzPts val="1800"/>
              <a:buChar char="•"/>
            </a:pPr>
            <a:r>
              <a:rPr lang="en" sz="1800" dirty="0">
                <a:solidFill>
                  <a:schemeClr val="tx1"/>
                </a:solidFill>
                <a:latin typeface="Lato" panose="020F0502020204030203" pitchFamily="34" charset="0"/>
              </a:rPr>
              <a:t>Access Viewer - review current access for users</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40932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WISEsecure: Demo</a:t>
            </a:r>
          </a:p>
        </p:txBody>
      </p:sp>
      <p:sp>
        <p:nvSpPr>
          <p:cNvPr id="317" name="Google Shape;317;p59"/>
          <p:cNvSpPr txBox="1">
            <a:spLocks noGrp="1"/>
          </p:cNvSpPr>
          <p:nvPr>
            <p:ph type="body" sz="quarter" idx="13"/>
          </p:nvPr>
        </p:nvSpPr>
        <p:spPr>
          <a:xfrm>
            <a:off x="448734" y="922338"/>
            <a:ext cx="8581292" cy="2031999"/>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SzPts val="1800"/>
            </a:pPr>
            <a:r>
              <a:rPr lang="en" sz="1800" dirty="0">
                <a:solidFill>
                  <a:schemeClr val="tx1"/>
                </a:solidFill>
                <a:latin typeface="Lato" panose="020F0502020204030203" pitchFamily="34" charset="0"/>
              </a:rPr>
              <a:t>Demo!</a:t>
            </a:r>
          </a:p>
          <a:p>
            <a:pPr marL="164592" marR="0"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hlinkClick r:id="rId4"/>
              </a:rPr>
              <a:t>WISEhome Information Page</a:t>
            </a:r>
            <a:endParaRPr lang="en-US"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 </a:t>
            </a:r>
            <a:r>
              <a:rPr lang="en-US" sz="1800" dirty="0">
                <a:solidFill>
                  <a:schemeClr val="tx1"/>
                </a:solidFill>
                <a:latin typeface="Lato" panose="020F0502020204030203" pitchFamily="34" charset="0"/>
                <a:hlinkClick r:id="rId5"/>
              </a:rPr>
              <a:t>District Administrator Authorization Form </a:t>
            </a:r>
            <a:endParaRPr lang="en-US"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hlinkClick r:id="rId6"/>
              </a:rPr>
              <a:t>WISEsecure UAT demo</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141525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F72C37-B0CD-9055-529E-E3E0F2E96B1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WISEdata Timeline</a:t>
            </a:r>
          </a:p>
        </p:txBody>
      </p:sp>
      <p:sp>
        <p:nvSpPr>
          <p:cNvPr id="6" name="TextBox 5">
            <a:extLst>
              <a:ext uri="{FF2B5EF4-FFF2-40B4-BE49-F238E27FC236}">
                <a16:creationId xmlns:a16="http://schemas.microsoft.com/office/drawing/2014/main" id="{4F8BF366-0C7B-9286-C8DD-CB68B7AB6812}"/>
              </a:ext>
            </a:extLst>
          </p:cNvPr>
          <p:cNvSpPr txBox="1"/>
          <p:nvPr/>
        </p:nvSpPr>
        <p:spPr>
          <a:xfrm>
            <a:off x="465667" y="922338"/>
            <a:ext cx="8238066" cy="3672800"/>
          </a:xfrm>
          <a:prstGeom prst="rect">
            <a:avLst/>
          </a:prstGeom>
          <a:noFill/>
        </p:spPr>
        <p:txBody>
          <a:bodyPr wrap="square" rtlCol="0">
            <a:spAutoFit/>
          </a:bodyPr>
          <a:lstStyle/>
          <a:p>
            <a:pPr marL="164592" indent="-164592">
              <a:spcAft>
                <a:spcPts val="180"/>
              </a:spcAft>
              <a:buFont typeface="Arial" panose="020B0604020202020204" pitchFamily="34" charset="0"/>
              <a:buChar char="•"/>
            </a:pPr>
            <a:r>
              <a:rPr lang="en-US" sz="1800" b="1" dirty="0">
                <a:latin typeface="Lato" panose="020F0502020204030203" pitchFamily="34" charset="0"/>
              </a:rPr>
              <a:t>July 1- first day of DPI school year</a:t>
            </a:r>
          </a:p>
          <a:p>
            <a:pPr marL="164592" indent="-164592">
              <a:spcAft>
                <a:spcPts val="180"/>
              </a:spcAft>
              <a:buFont typeface="Arial" panose="020B0604020202020204" pitchFamily="34" charset="0"/>
              <a:buChar char="•"/>
            </a:pPr>
            <a:r>
              <a:rPr lang="en-US" sz="1800" b="1" dirty="0">
                <a:latin typeface="Lato" panose="020F0502020204030203" pitchFamily="34" charset="0"/>
              </a:rPr>
              <a:t>August “deadline”</a:t>
            </a:r>
          </a:p>
          <a:p>
            <a:pPr marL="164592" indent="-164592">
              <a:spcAft>
                <a:spcPts val="180"/>
              </a:spcAft>
              <a:buFont typeface="Arial" panose="020B0604020202020204" pitchFamily="34" charset="0"/>
              <a:buChar char="•"/>
            </a:pPr>
            <a:r>
              <a:rPr lang="en-US" sz="1800" b="1" dirty="0">
                <a:latin typeface="Lato" panose="020F0502020204030203" pitchFamily="34" charset="0"/>
              </a:rPr>
              <a:t>School Directory updates (contacts, low-high grade ranges, school openings/closings, Kindergarten info, etc.) </a:t>
            </a:r>
          </a:p>
          <a:p>
            <a:pPr marL="164592" indent="-164592">
              <a:spcAft>
                <a:spcPts val="180"/>
              </a:spcAft>
              <a:buFont typeface="Arial" panose="020B0604020202020204" pitchFamily="34" charset="0"/>
              <a:buChar char="•"/>
            </a:pPr>
            <a:r>
              <a:rPr lang="en-US" sz="1800" b="1" dirty="0">
                <a:latin typeface="Lato" panose="020F0502020204030203" pitchFamily="34" charset="0"/>
              </a:rPr>
              <a:t>Check SIS &amp; third-party vendor data flow</a:t>
            </a:r>
          </a:p>
          <a:p>
            <a:pPr marL="164592" indent="-164592">
              <a:spcAft>
                <a:spcPts val="180"/>
              </a:spcAft>
              <a:buFont typeface="Arial" panose="020B0604020202020204" pitchFamily="34" charset="0"/>
              <a:buChar char="•"/>
            </a:pPr>
            <a:r>
              <a:rPr lang="en-US" sz="1800" b="1" dirty="0">
                <a:latin typeface="Lato" panose="020F0502020204030203" pitchFamily="34" charset="0"/>
              </a:rPr>
              <a:t>School year begins</a:t>
            </a:r>
          </a:p>
          <a:p>
            <a:pPr marL="164592" indent="-164592">
              <a:spcAft>
                <a:spcPts val="180"/>
              </a:spcAft>
              <a:buFont typeface="Arial" panose="020B0604020202020204" pitchFamily="34" charset="0"/>
              <a:buChar char="•"/>
            </a:pPr>
            <a:r>
              <a:rPr lang="en-US" sz="1800" b="1" dirty="0">
                <a:latin typeface="Lato" panose="020F0502020204030203" pitchFamily="34" charset="0"/>
              </a:rPr>
              <a:t>TFS &amp; Oct. 1 count dates</a:t>
            </a:r>
          </a:p>
          <a:p>
            <a:pPr marL="164592" indent="-164592">
              <a:spcAft>
                <a:spcPts val="180"/>
              </a:spcAft>
              <a:buFont typeface="Arial" panose="020B0604020202020204" pitchFamily="34" charset="0"/>
              <a:buChar char="•"/>
            </a:pPr>
            <a:r>
              <a:rPr lang="en-US" sz="1800" b="1" dirty="0">
                <a:latin typeface="Lato" panose="020F0502020204030203" pitchFamily="34" charset="0"/>
              </a:rPr>
              <a:t>December snapshot</a:t>
            </a:r>
          </a:p>
          <a:p>
            <a:pPr marL="164592" indent="-164592">
              <a:spcAft>
                <a:spcPts val="180"/>
              </a:spcAft>
              <a:buFont typeface="Arial" panose="020B0604020202020204" pitchFamily="34" charset="0"/>
              <a:buChar char="•"/>
            </a:pPr>
            <a:r>
              <a:rPr lang="en-US" sz="1800" b="1" dirty="0">
                <a:latin typeface="Lato" panose="020F0502020204030203" pitchFamily="34" charset="0"/>
              </a:rPr>
              <a:t>School Directory year flip</a:t>
            </a:r>
          </a:p>
          <a:p>
            <a:pPr marL="164592" indent="-164592">
              <a:spcAft>
                <a:spcPts val="180"/>
              </a:spcAft>
              <a:buFont typeface="Arial" panose="020B0604020202020204" pitchFamily="34" charset="0"/>
              <a:buChar char="•"/>
            </a:pPr>
            <a:r>
              <a:rPr lang="en-US" sz="1800" b="1" dirty="0">
                <a:latin typeface="Lato" panose="020F0502020204030203" pitchFamily="34" charset="0"/>
              </a:rPr>
              <a:t>Spring Demographics snapshot</a:t>
            </a:r>
          </a:p>
          <a:p>
            <a:pPr marL="164592" indent="-164592">
              <a:spcAft>
                <a:spcPts val="180"/>
              </a:spcAft>
              <a:buFont typeface="Arial" panose="020B0604020202020204" pitchFamily="34" charset="0"/>
              <a:buChar char="•"/>
            </a:pPr>
            <a:r>
              <a:rPr lang="en-US" sz="1800" b="1" dirty="0">
                <a:latin typeface="Lato" panose="020F0502020204030203" pitchFamily="34" charset="0"/>
              </a:rPr>
              <a:t>School year ends</a:t>
            </a:r>
          </a:p>
          <a:p>
            <a:pPr marL="164592" indent="-164592">
              <a:spcAft>
                <a:spcPts val="180"/>
              </a:spcAft>
              <a:buFont typeface="Arial" panose="020B0604020202020204" pitchFamily="34" charset="0"/>
              <a:buChar char="•"/>
            </a:pPr>
            <a:r>
              <a:rPr lang="en-US" sz="1800" b="1" dirty="0">
                <a:latin typeface="Lato" panose="020F0502020204030203" pitchFamily="34" charset="0"/>
              </a:rPr>
              <a:t>June 30- last day of DPI school year</a:t>
            </a:r>
          </a:p>
        </p:txBody>
      </p:sp>
      <p:sp>
        <p:nvSpPr>
          <p:cNvPr id="2" name="TextBox 1">
            <a:extLst>
              <a:ext uri="{FF2B5EF4-FFF2-40B4-BE49-F238E27FC236}">
                <a16:creationId xmlns:a16="http://schemas.microsoft.com/office/drawing/2014/main" id="{D3384A58-CE71-61EA-90D8-BC6BBA5ED69C}"/>
              </a:ext>
            </a:extLst>
          </p:cNvPr>
          <p:cNvSpPr txBox="1"/>
          <p:nvPr/>
        </p:nvSpPr>
        <p:spPr>
          <a:xfrm>
            <a:off x="4584700" y="2571750"/>
            <a:ext cx="4131733" cy="923330"/>
          </a:xfrm>
          <a:prstGeom prst="rect">
            <a:avLst/>
          </a:prstGeom>
          <a:noFill/>
        </p:spPr>
        <p:txBody>
          <a:bodyPr wrap="square" rtlCol="0">
            <a:spAutoFit/>
          </a:bodyPr>
          <a:lstStyle/>
          <a:p>
            <a:pPr marL="164592" indent="-164592">
              <a:spcAft>
                <a:spcPts val="180"/>
              </a:spcAft>
              <a:buFont typeface="Arial" panose="020B0604020202020204" pitchFamily="34" charset="0"/>
              <a:buChar char="•"/>
            </a:pPr>
            <a:r>
              <a:rPr lang="en-US" sz="1800" b="1" dirty="0">
                <a:latin typeface="Lato" panose="020F0502020204030203" pitchFamily="34" charset="0"/>
              </a:rPr>
              <a:t>Yearly tasks are documented in detail on the </a:t>
            </a:r>
            <a:r>
              <a:rPr lang="en-US" sz="1800" b="1" dirty="0">
                <a:latin typeface="Lato" panose="020F0502020204030203" pitchFamily="34" charset="0"/>
                <a:hlinkClick r:id="rId3"/>
              </a:rPr>
              <a:t>WISEdata Annual Tasks Checklist</a:t>
            </a:r>
            <a:r>
              <a:rPr lang="en-US" sz="1800" b="1" dirty="0">
                <a:latin typeface="Lato" panose="020F0502020204030203" pitchFamily="34" charset="0"/>
              </a:rPr>
              <a:t>. </a:t>
            </a:r>
          </a:p>
        </p:txBody>
      </p:sp>
      <p:pic>
        <p:nvPicPr>
          <p:cNvPr id="1026" name="Picture 2" descr="WISEdata logo">
            <a:extLst>
              <a:ext uri="{FF2B5EF4-FFF2-40B4-BE49-F238E27FC236}">
                <a16:creationId xmlns:a16="http://schemas.microsoft.com/office/drawing/2014/main" id="{9E31AFF7-FA8A-1102-FC30-C4F48EAF7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374" y="3592866"/>
            <a:ext cx="3235568" cy="12565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971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F72C37-B0CD-9055-529E-E3E0F2E96B1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WISEdata</a:t>
            </a:r>
          </a:p>
        </p:txBody>
      </p:sp>
      <p:sp>
        <p:nvSpPr>
          <p:cNvPr id="6" name="TextBox 5">
            <a:extLst>
              <a:ext uri="{FF2B5EF4-FFF2-40B4-BE49-F238E27FC236}">
                <a16:creationId xmlns:a16="http://schemas.microsoft.com/office/drawing/2014/main" id="{4F8BF366-0C7B-9286-C8DD-CB68B7AB6812}"/>
              </a:ext>
            </a:extLst>
          </p:cNvPr>
          <p:cNvSpPr txBox="1"/>
          <p:nvPr/>
        </p:nvSpPr>
        <p:spPr>
          <a:xfrm>
            <a:off x="465667" y="922338"/>
            <a:ext cx="8212666" cy="2053575"/>
          </a:xfrm>
          <a:prstGeom prst="rect">
            <a:avLst/>
          </a:prstGeom>
          <a:noFill/>
        </p:spPr>
        <p:txBody>
          <a:bodyPr wrap="square" lIns="91440" tIns="45720" rIns="91440" bIns="45720" rtlCol="0" anchor="t">
            <a:spAutoFit/>
          </a:bodyPr>
          <a:lstStyle/>
          <a:p>
            <a:r>
              <a:rPr lang="en-US" sz="1800" b="1" dirty="0">
                <a:latin typeface="Lato" panose="020F0502020204030203" pitchFamily="34" charset="0"/>
              </a:rPr>
              <a:t>WISEdata Process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Data submitted by SIS to WISEdata</a:t>
            </a:r>
          </a:p>
          <a:p>
            <a:pPr marL="164592" indent="-164592">
              <a:lnSpc>
                <a:spcPct val="150000"/>
              </a:lnSpc>
              <a:spcAft>
                <a:spcPts val="180"/>
              </a:spcAft>
              <a:buFont typeface="Arial" panose="020B0604020202020204" pitchFamily="34" charset="0"/>
              <a:buChar char="•"/>
            </a:pPr>
            <a:r>
              <a:rPr lang="en-US" sz="1800" b="1" dirty="0">
                <a:latin typeface="Lato"/>
                <a:ea typeface="Lato"/>
                <a:cs typeface="Lato"/>
              </a:rPr>
              <a:t>After L1 error check, data lands in repository database</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Data is imported to WISEdata Portal and validated against business rules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Data free of critical errors is imported to WISEdash database</a:t>
            </a:r>
          </a:p>
        </p:txBody>
      </p:sp>
    </p:spTree>
    <p:custDataLst>
      <p:tags r:id="rId1"/>
    </p:custDataLst>
    <p:extLst>
      <p:ext uri="{BB962C8B-B14F-4D97-AF65-F5344CB8AC3E}">
        <p14:creationId xmlns:p14="http://schemas.microsoft.com/office/powerpoint/2010/main" val="173696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School Directory: Demo</a:t>
            </a:r>
          </a:p>
        </p:txBody>
      </p:sp>
      <p:sp>
        <p:nvSpPr>
          <p:cNvPr id="248" name="Google Shape;248;p48"/>
          <p:cNvSpPr txBox="1">
            <a:spLocks noGrp="1"/>
          </p:cNvSpPr>
          <p:nvPr>
            <p:ph type="body" sz="quarter" idx="13"/>
          </p:nvPr>
        </p:nvSpPr>
        <p:spPr>
          <a:xfrm>
            <a:off x="474133" y="922338"/>
            <a:ext cx="8212667" cy="1258887"/>
          </a:xfrm>
          <a:prstGeom prst="rect">
            <a:avLst/>
          </a:prstGeom>
        </p:spPr>
        <p:txBody>
          <a:bodyPr spcFirstLastPara="1" wrap="square" lIns="91425" tIns="45700" rIns="91425" bIns="45700" anchor="t" anchorCtr="0">
            <a:noAutofit/>
          </a:bodyPr>
          <a:lstStyle/>
          <a:p>
            <a:pPr marL="164592" lvl="0" indent="-164592" algn="l" rtl="0">
              <a:lnSpc>
                <a:spcPct val="150000"/>
              </a:lnSpc>
              <a:spcBef>
                <a:spcPts val="0"/>
              </a:spcBef>
              <a:spcAft>
                <a:spcPts val="180"/>
              </a:spcAft>
              <a:buClr>
                <a:schemeClr val="tx1"/>
              </a:buClr>
              <a:buSzPts val="1800"/>
              <a:buChar char="•"/>
            </a:pPr>
            <a:r>
              <a:rPr lang="en" sz="1800" u="sng" dirty="0">
                <a:solidFill>
                  <a:schemeClr val="hlink"/>
                </a:solidFill>
                <a:latin typeface="Lato" panose="020F0502020204030203" pitchFamily="34" charset="0"/>
                <a:hlinkClick r:id="rId4"/>
              </a:rPr>
              <a:t>School Directory</a:t>
            </a:r>
            <a:r>
              <a:rPr lang="en" sz="1800" dirty="0">
                <a:latin typeface="Lato" panose="020F0502020204030203" pitchFamily="34" charset="0"/>
              </a:rPr>
              <a:t> </a:t>
            </a:r>
            <a:r>
              <a:rPr lang="en" sz="1800" dirty="0">
                <a:solidFill>
                  <a:schemeClr val="tx1"/>
                </a:solidFill>
                <a:latin typeface="Lato" panose="020F0502020204030203" pitchFamily="34" charset="0"/>
              </a:rPr>
              <a:t>– let’s demo it! </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SzPts val="1800"/>
              <a:buChar char="•"/>
            </a:pPr>
            <a:r>
              <a:rPr lang="en" sz="1800" dirty="0">
                <a:solidFill>
                  <a:schemeClr val="tx1"/>
                </a:solidFill>
                <a:latin typeface="Lato" panose="020F0502020204030203" pitchFamily="34" charset="0"/>
              </a:rPr>
              <a:t>Contact information provided districts/schools School Directory app is displayed in the public directory</a:t>
            </a:r>
            <a:endParaRPr sz="1800" dirty="0">
              <a:solidFill>
                <a:schemeClr val="tx1"/>
              </a:solidFill>
              <a:latin typeface="Lato" panose="020F0502020204030203" pitchFamily="34" charset="0"/>
            </a:endParaRPr>
          </a:p>
        </p:txBody>
      </p:sp>
      <p:pic>
        <p:nvPicPr>
          <p:cNvPr id="3" name="Picture 2" descr="Screenshot of the Wisconsin School Directory Public Portal landing screen. ">
            <a:extLst>
              <a:ext uri="{FF2B5EF4-FFF2-40B4-BE49-F238E27FC236}">
                <a16:creationId xmlns:a16="http://schemas.microsoft.com/office/drawing/2014/main" id="{125448DD-0964-44F1-AFC3-CE5974B83043}"/>
              </a:ext>
            </a:extLst>
          </p:cNvPr>
          <p:cNvPicPr>
            <a:picLocks noChangeAspect="1"/>
          </p:cNvPicPr>
          <p:nvPr/>
        </p:nvPicPr>
        <p:blipFill>
          <a:blip r:embed="rId5"/>
          <a:stretch>
            <a:fillRect/>
          </a:stretch>
        </p:blipFill>
        <p:spPr>
          <a:xfrm>
            <a:off x="2102037" y="2219855"/>
            <a:ext cx="4939926" cy="2737869"/>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School Directory</a:t>
            </a:r>
          </a:p>
        </p:txBody>
      </p:sp>
      <p:sp>
        <p:nvSpPr>
          <p:cNvPr id="248" name="Google Shape;248;p48"/>
          <p:cNvSpPr txBox="1">
            <a:spLocks noGrp="1"/>
          </p:cNvSpPr>
          <p:nvPr>
            <p:ph type="body" sz="quarter" idx="13"/>
          </p:nvPr>
        </p:nvSpPr>
        <p:spPr>
          <a:xfrm>
            <a:off x="471487" y="922338"/>
            <a:ext cx="8223780" cy="2306894"/>
          </a:xfrm>
          <a:prstGeom prst="rect">
            <a:avLst/>
          </a:prstGeom>
        </p:spPr>
        <p:txBody>
          <a:bodyPr spcFirstLastPara="1" wrap="square" lIns="91425" tIns="45700" rIns="91425" bIns="45700" anchor="t" anchorCtr="0">
            <a:noAutofit/>
          </a:bodyPr>
          <a:lstStyle/>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A new version of the School Directory admin application is available!</a:t>
            </a:r>
          </a:p>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This is a big improvement over the old app </a:t>
            </a:r>
          </a:p>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App is used by LEAs to update directory information such as phone numbers, contact info, low-high grade range, etc. </a:t>
            </a:r>
          </a:p>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hlinkClick r:id="rId4"/>
              </a:rPr>
              <a:t>User Guides available</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90421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0"/>
            <a:ext cx="9144000" cy="9191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4000" b="1" dirty="0"/>
              <a:t>WISEadmin Portal</a:t>
            </a:r>
            <a:endParaRPr sz="4000" dirty="0"/>
          </a:p>
        </p:txBody>
      </p:sp>
      <p:sp>
        <p:nvSpPr>
          <p:cNvPr id="7" name="TextBox 6">
            <a:extLst>
              <a:ext uri="{FF2B5EF4-FFF2-40B4-BE49-F238E27FC236}">
                <a16:creationId xmlns:a16="http://schemas.microsoft.com/office/drawing/2014/main" id="{AA7F59FA-F0DF-6D23-B8A4-3AC0E064720D}"/>
              </a:ext>
            </a:extLst>
          </p:cNvPr>
          <p:cNvSpPr txBox="1"/>
          <p:nvPr/>
        </p:nvSpPr>
        <p:spPr>
          <a:xfrm>
            <a:off x="465667" y="919163"/>
            <a:ext cx="8238066" cy="2581925"/>
          </a:xfrm>
          <a:prstGeom prst="rect">
            <a:avLst/>
          </a:prstGeom>
          <a:noFill/>
        </p:spPr>
        <p:txBody>
          <a:bodyPr wrap="square">
            <a:spAutoFit/>
          </a:bodyPr>
          <a:lstStyle/>
          <a:p>
            <a:pPr marL="164592" indent="-164592" rtl="0" fontAlgn="base">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WISEadmin Portal gives administrative users, such as District or Choice administrators, a centralized location for reviewing snapshot acknowledgments, agency contacts, and key performance indicators </a:t>
            </a:r>
          </a:p>
          <a:p>
            <a:pPr marL="164592" indent="-164592" rtl="0" fontAlgn="base">
              <a:lnSpc>
                <a:spcPct val="150000"/>
              </a:lnSpc>
              <a:spcBef>
                <a:spcPts val="0"/>
              </a:spcBef>
              <a:spcAft>
                <a:spcPts val="180"/>
              </a:spcAft>
              <a:buFont typeface="Arial" panose="020B0604020202020204" pitchFamily="34" charset="0"/>
              <a:buChar char="•"/>
            </a:pPr>
            <a:endParaRPr lang="en-US" sz="1800" b="1" i="0" u="none" strike="noStrike" dirty="0">
              <a:solidFill>
                <a:srgbClr val="000000"/>
              </a:solidFill>
              <a:effectLst/>
              <a:latin typeface="Lato" panose="020F0502020204030203" pitchFamily="34" charset="0"/>
            </a:endParaRPr>
          </a:p>
          <a:p>
            <a:pPr marL="164592" indent="-164592" rtl="0" fontAlgn="base">
              <a:lnSpc>
                <a:spcPct val="150000"/>
              </a:lnSpc>
              <a:spcBef>
                <a:spcPts val="0"/>
              </a:spcBef>
              <a:spcAft>
                <a:spcPts val="180"/>
              </a:spcAft>
              <a:buFont typeface="Arial" panose="020B0604020202020204" pitchFamily="34" charset="0"/>
              <a:buChar char="•"/>
            </a:pPr>
            <a:r>
              <a:rPr lang="en-US" sz="1800" b="1" dirty="0">
                <a:effectLst/>
                <a:latin typeface="Lato" panose="020F0502020204030203" pitchFamily="34" charset="0"/>
              </a:rPr>
              <a:t> </a:t>
            </a:r>
            <a:r>
              <a:rPr lang="en-US" sz="1800" b="1" i="0" u="none" strike="noStrike" dirty="0">
                <a:solidFill>
                  <a:srgbClr val="000000"/>
                </a:solidFill>
                <a:effectLst/>
                <a:latin typeface="Lato" panose="020F0502020204030203" pitchFamily="34" charset="0"/>
              </a:rPr>
              <a:t>WISEadmin Portal is also used for submitting data errata letters and district library plan data, and for setting up local data sharing agreements</a:t>
            </a:r>
          </a:p>
        </p:txBody>
      </p:sp>
      <p:pic>
        <p:nvPicPr>
          <p:cNvPr id="1026" name="Picture 2" descr="WISEadmin logo">
            <a:extLst>
              <a:ext uri="{FF2B5EF4-FFF2-40B4-BE49-F238E27FC236}">
                <a16:creationId xmlns:a16="http://schemas.microsoft.com/office/drawing/2014/main" id="{E3576ED8-EC3D-D6EB-7680-16E09FF68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264" y="3506348"/>
            <a:ext cx="4087471" cy="1435977"/>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38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2400"/>
              <a:buFont typeface="Arial"/>
              <a:buNone/>
              <a:tabLst/>
              <a:defRPr/>
            </a:pPr>
            <a:r>
              <a:rPr kumimoji="0" lang="en-US" sz="4000" b="1" i="0" u="none" strike="noStrike" kern="1200" cap="none" spc="0" normalizeH="0" baseline="0" noProof="0" dirty="0">
                <a:ln>
                  <a:noFill/>
                </a:ln>
                <a:solidFill>
                  <a:schemeClr val="lt1"/>
                </a:solidFill>
                <a:effectLst/>
                <a:uLnTx/>
                <a:uFillTx/>
                <a:latin typeface="Lato Black" panose="020F0A02020204030203" pitchFamily="34" charset="0"/>
                <a:ea typeface="Lato"/>
                <a:cs typeface="Lato"/>
                <a:sym typeface="Lato"/>
              </a:rPr>
              <a:t>Today we will...</a:t>
            </a:r>
          </a:p>
        </p:txBody>
      </p:sp>
      <p:sp>
        <p:nvSpPr>
          <p:cNvPr id="229" name="Google Shape;229;p45"/>
          <p:cNvSpPr txBox="1">
            <a:spLocks noGrp="1"/>
          </p:cNvSpPr>
          <p:nvPr>
            <p:ph type="body" idx="2"/>
          </p:nvPr>
        </p:nvSpPr>
        <p:spPr>
          <a:xfrm>
            <a:off x="465667" y="922338"/>
            <a:ext cx="8238066" cy="1949221"/>
          </a:xfrm>
          <a:prstGeom prst="rect">
            <a:avLst/>
          </a:prstGeom>
        </p:spPr>
        <p:txBody>
          <a:bodyPr spcFirstLastPara="1" wrap="square" lIns="91425" tIns="91425" rIns="91425" bIns="91425" anchor="t" anchorCtr="0">
            <a:spAutoFit/>
          </a:bodyPr>
          <a:lstStyle/>
          <a:p>
            <a:pPr marL="164592" indent="-164592" rtl="0" fontAlgn="base">
              <a:spcAft>
                <a:spcPts val="180"/>
              </a:spcAft>
              <a:buSzPct val="100000"/>
              <a:buFont typeface="Arial" panose="020B0604020202020204" pitchFamily="34" charset="0"/>
              <a:buChar char="•"/>
            </a:pPr>
            <a:r>
              <a:rPr lang="en-US" sz="1800" i="0" u="none" strike="noStrike" dirty="0">
                <a:solidFill>
                  <a:srgbClr val="000000"/>
                </a:solidFill>
                <a:effectLst/>
              </a:rPr>
              <a:t>Talk about WISEdata at a high level </a:t>
            </a:r>
          </a:p>
          <a:p>
            <a:pPr marL="164592" indent="-164592" rtl="0" fontAlgn="base">
              <a:spcAft>
                <a:spcPts val="180"/>
              </a:spcAft>
              <a:buSzPct val="100000"/>
              <a:buFont typeface="Arial" panose="020B0604020202020204" pitchFamily="34" charset="0"/>
              <a:buChar char="•"/>
            </a:pPr>
            <a:r>
              <a:rPr lang="en-US" sz="1800" dirty="0">
                <a:solidFill>
                  <a:srgbClr val="000000"/>
                </a:solidFill>
              </a:rPr>
              <a:t>Relate some of the WISEdata responsibilities of administrators</a:t>
            </a:r>
            <a:endParaRPr lang="en-US" sz="1800" i="0" u="none" strike="noStrike" dirty="0">
              <a:solidFill>
                <a:srgbClr val="000000"/>
              </a:solidFill>
              <a:effectLst/>
            </a:endParaRPr>
          </a:p>
          <a:p>
            <a:pPr marL="164592" indent="-164592" rtl="0" fontAlgn="base">
              <a:spcAft>
                <a:spcPts val="180"/>
              </a:spcAft>
              <a:buSzPct val="100000"/>
              <a:buFont typeface="Arial" panose="020B0604020202020204" pitchFamily="34" charset="0"/>
              <a:buChar char="•"/>
            </a:pPr>
            <a:r>
              <a:rPr lang="en-US" sz="1800" i="0" u="none" strike="noStrike" dirty="0">
                <a:solidFill>
                  <a:srgbClr val="000000"/>
                </a:solidFill>
                <a:effectLst/>
              </a:rPr>
              <a:t>Look at some of the WISE tools available to administrators</a:t>
            </a:r>
          </a:p>
          <a:p>
            <a:pPr marL="164592" indent="-164592" rtl="0" fontAlgn="base">
              <a:spcAft>
                <a:spcPts val="180"/>
              </a:spcAft>
              <a:buSzPct val="100000"/>
              <a:buFont typeface="Arial" panose="020B0604020202020204" pitchFamily="34" charset="0"/>
              <a:buChar char="•"/>
            </a:pPr>
            <a:r>
              <a:rPr lang="en-US" sz="1800" i="0" u="none" strike="noStrike" dirty="0">
                <a:solidFill>
                  <a:srgbClr val="000000"/>
                </a:solidFill>
                <a:effectLst/>
              </a:rPr>
              <a:t>Answer your questions!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0"/>
            <a:ext cx="9144000" cy="9191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4000" b="1" dirty="0"/>
              <a:t>WISEadmin Portal: Landing Screen</a:t>
            </a:r>
            <a:endParaRPr sz="4000" dirty="0"/>
          </a:p>
        </p:txBody>
      </p:sp>
      <p:pic>
        <p:nvPicPr>
          <p:cNvPr id="3" name="Picture 2" descr="Example of the WISEdata Portal menu featuring options for accessing Snapshot Calendar, Agency Contacts, Administrator Acknowledgement, WISEdash Key Performance Indicators, Data Errata, Local Assessment Data Sharing Agreement">
            <a:extLst>
              <a:ext uri="{FF2B5EF4-FFF2-40B4-BE49-F238E27FC236}">
                <a16:creationId xmlns:a16="http://schemas.microsoft.com/office/drawing/2014/main" id="{57E91877-F42B-82EC-2951-2CB8DB2D59C1}"/>
              </a:ext>
            </a:extLst>
          </p:cNvPr>
          <p:cNvPicPr>
            <a:picLocks noChangeAspect="1"/>
          </p:cNvPicPr>
          <p:nvPr/>
        </p:nvPicPr>
        <p:blipFill>
          <a:blip r:embed="rId4"/>
          <a:stretch>
            <a:fillRect/>
          </a:stretch>
        </p:blipFill>
        <p:spPr>
          <a:xfrm>
            <a:off x="472830" y="919163"/>
            <a:ext cx="8198339" cy="400982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7595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44450"/>
            <a:ext cx="9144000" cy="96361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4000" b="1" dirty="0"/>
              <a:t>WISEadmin Portal: Features</a:t>
            </a:r>
            <a:endParaRPr sz="4000" dirty="0"/>
          </a:p>
        </p:txBody>
      </p:sp>
      <p:sp>
        <p:nvSpPr>
          <p:cNvPr id="309" name="Google Shape;309;p58"/>
          <p:cNvSpPr txBox="1">
            <a:spLocks noGrp="1"/>
          </p:cNvSpPr>
          <p:nvPr>
            <p:ph type="body" sz="quarter" idx="13"/>
          </p:nvPr>
        </p:nvSpPr>
        <p:spPr>
          <a:xfrm>
            <a:off x="465667" y="919163"/>
            <a:ext cx="8229599" cy="2580804"/>
          </a:xfrm>
          <a:prstGeom prst="rect">
            <a:avLst/>
          </a:prstGeom>
        </p:spPr>
        <p:txBody>
          <a:bodyPr spcFirstLastPara="1" wrap="square" lIns="91425" tIns="45700" rIns="91425" bIns="45700" anchor="t" anchorCtr="0">
            <a:noAutofit/>
          </a:bodyPr>
          <a:lstStyle/>
          <a:p>
            <a:pPr marL="164592" lvl="0" indent="-164592" algn="l" rtl="0">
              <a:lnSpc>
                <a:spcPct val="150000"/>
              </a:lnSpc>
              <a:spcBef>
                <a:spcPts val="0"/>
              </a:spcBef>
              <a:spcAft>
                <a:spcPts val="180"/>
              </a:spcAft>
              <a:buSzPct val="100000"/>
              <a:buChar char="•"/>
            </a:pPr>
            <a:r>
              <a:rPr lang="en" sz="1800" dirty="0">
                <a:solidFill>
                  <a:schemeClr val="tx1"/>
                </a:solidFill>
                <a:latin typeface="Lato" panose="020F0502020204030203" pitchFamily="34" charset="0"/>
              </a:rPr>
              <a:t>“One-stop shop” for district/Choice administrators to complete annual work items related to WISEdata, WISEdash, and WISEstaff</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SzPct val="100000"/>
              <a:buChar char="•"/>
            </a:pPr>
            <a:r>
              <a:rPr lang="en" sz="1800" dirty="0">
                <a:solidFill>
                  <a:schemeClr val="tx1"/>
                </a:solidFill>
                <a:latin typeface="Lato" panose="020F0502020204030203" pitchFamily="34" charset="0"/>
              </a:rPr>
              <a:t>Links to a summary dashboard in WISEdash for Districts designed specifically for district and school administrators (public schools only)</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SzPct val="100000"/>
              <a:buChar char="•"/>
            </a:pPr>
            <a:r>
              <a:rPr lang="en" sz="1800" dirty="0">
                <a:solidFill>
                  <a:schemeClr val="tx1"/>
                </a:solidFill>
                <a:latin typeface="Lato" panose="020F0502020204030203" pitchFamily="34" charset="0"/>
              </a:rPr>
              <a:t>Provides ‘opt-in’ for data sharing immunization data connection to WI DHS WIR, local assessment data sharing (MAP and PALS), data use for research,  data sharing for digital equity and student address</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SzPct val="100000"/>
              <a:buChar char="•"/>
            </a:pPr>
            <a:r>
              <a:rPr lang="en" sz="1800" dirty="0">
                <a:solidFill>
                  <a:schemeClr val="tx1"/>
                </a:solidFill>
                <a:latin typeface="Lato" panose="020F0502020204030203" pitchFamily="34" charset="0"/>
              </a:rPr>
              <a:t>Communicates Cyber Incidents</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82184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61913"/>
            <a:ext cx="9144000" cy="857250"/>
          </a:xfrm>
          <a:prstGeom prst="rect">
            <a:avLst/>
          </a:prstGeom>
        </p:spPr>
        <p:txBody>
          <a:bodyPr spcFirstLastPara="1" wrap="square" lIns="91425" tIns="45700" rIns="91425" bIns="45700" anchor="ctr" anchorCtr="0">
            <a:noAutofit/>
          </a:bodyPr>
          <a:lstStyle/>
          <a:p>
            <a:pPr algn="ctr" rtl="0">
              <a:spcBef>
                <a:spcPts val="0"/>
              </a:spcBef>
              <a:spcAft>
                <a:spcPts val="3000"/>
              </a:spcAft>
            </a:pPr>
            <a:br>
              <a:rPr lang="en-US" sz="3200" b="1" i="0" u="none" strike="noStrike" dirty="0">
                <a:solidFill>
                  <a:srgbClr val="FFFFFF"/>
                </a:solidFill>
                <a:effectLst/>
              </a:rPr>
            </a:br>
            <a:r>
              <a:rPr lang="en-US" sz="3200" b="1" i="0" u="none" strike="noStrike" dirty="0">
                <a:solidFill>
                  <a:srgbClr val="FFFFFF"/>
                </a:solidFill>
                <a:effectLst/>
              </a:rPr>
              <a:t>WISEadmin: Administrator Acknowledgement</a:t>
            </a:r>
            <a:endParaRPr sz="3200" dirty="0"/>
          </a:p>
        </p:txBody>
      </p:sp>
      <p:sp>
        <p:nvSpPr>
          <p:cNvPr id="7" name="TextBox 6">
            <a:extLst>
              <a:ext uri="{FF2B5EF4-FFF2-40B4-BE49-F238E27FC236}">
                <a16:creationId xmlns:a16="http://schemas.microsoft.com/office/drawing/2014/main" id="{AA7F59FA-F0DF-6D23-B8A4-3AC0E064720D}"/>
              </a:ext>
            </a:extLst>
          </p:cNvPr>
          <p:cNvSpPr txBox="1"/>
          <p:nvPr/>
        </p:nvSpPr>
        <p:spPr>
          <a:xfrm>
            <a:off x="457199" y="1062495"/>
            <a:ext cx="8229600" cy="692497"/>
          </a:xfrm>
          <a:prstGeom prst="rect">
            <a:avLst/>
          </a:prstGeom>
          <a:noFill/>
        </p:spPr>
        <p:txBody>
          <a:bodyPr wrap="square" lIns="91440" tIns="45720" rIns="91440" bIns="45720" anchor="t">
            <a:spAutoFit/>
          </a:bodyPr>
          <a:lstStyle/>
          <a:p>
            <a:pPr marL="164592" indent="-164592" fontAlgn="base">
              <a:spcAft>
                <a:spcPts val="180"/>
              </a:spcAft>
              <a:buFont typeface="Arial" panose="020B0604020202020204" pitchFamily="34" charset="0"/>
              <a:buChar char="•"/>
            </a:pPr>
            <a:r>
              <a:rPr lang="en-US" sz="2100" dirty="0">
                <a:solidFill>
                  <a:srgbClr val="000000"/>
                </a:solidFill>
                <a:latin typeface="Lato"/>
                <a:ea typeface="Lato"/>
                <a:cs typeface="Lato"/>
              </a:rPr>
              <a:t> </a:t>
            </a:r>
            <a:r>
              <a:rPr lang="en-US" sz="1800" b="1" i="0" u="none" strike="noStrike" dirty="0">
                <a:solidFill>
                  <a:srgbClr val="000000"/>
                </a:solidFill>
                <a:effectLst/>
                <a:latin typeface="Lato"/>
                <a:ea typeface="Lato"/>
                <a:cs typeface="Lato"/>
              </a:rPr>
              <a:t>Use the Administrator Acknowledgment page to review snapshot requirements</a:t>
            </a:r>
          </a:p>
        </p:txBody>
      </p:sp>
      <p:pic>
        <p:nvPicPr>
          <p:cNvPr id="4" name="Picture 3" descr="A screen shot example from the WISEadmin Portal application.  Displayed is the Data Snapshot Acknowledgement screen.  In the example no acknowledgements have been made for any collections.">
            <a:extLst>
              <a:ext uri="{FF2B5EF4-FFF2-40B4-BE49-F238E27FC236}">
                <a16:creationId xmlns:a16="http://schemas.microsoft.com/office/drawing/2014/main" id="{3CEC384D-2CFC-6B37-C309-98951D7644B2}"/>
              </a:ext>
            </a:extLst>
          </p:cNvPr>
          <p:cNvPicPr>
            <a:picLocks noChangeAspect="1"/>
          </p:cNvPicPr>
          <p:nvPr/>
        </p:nvPicPr>
        <p:blipFill>
          <a:blip r:embed="rId4"/>
          <a:stretch>
            <a:fillRect/>
          </a:stretch>
        </p:blipFill>
        <p:spPr>
          <a:xfrm>
            <a:off x="552614" y="1754992"/>
            <a:ext cx="8038769" cy="311453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00317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15981"/>
            <a:ext cx="9144000" cy="915352"/>
          </a:xfrm>
          <a:prstGeom prst="rect">
            <a:avLst/>
          </a:prstGeom>
        </p:spPr>
        <p:txBody>
          <a:bodyPr spcFirstLastPara="1" wrap="square" lIns="91425" tIns="45700" rIns="91425" bIns="45700" anchor="ctr" anchorCtr="0">
            <a:noAutofit/>
          </a:bodyPr>
          <a:lstStyle/>
          <a:p>
            <a:pPr algn="ctr" rtl="0">
              <a:lnSpc>
                <a:spcPct val="100000"/>
              </a:lnSpc>
              <a:spcBef>
                <a:spcPts val="0"/>
              </a:spcBef>
            </a:pPr>
            <a:r>
              <a:rPr lang="en-US" sz="4000" b="1" i="0" u="none" strike="noStrike" dirty="0">
                <a:solidFill>
                  <a:srgbClr val="FFFFFF"/>
                </a:solidFill>
                <a:effectLst/>
              </a:rPr>
              <a:t>WISEadmin: Snapshot Calendar</a:t>
            </a:r>
            <a:endParaRPr sz="4000" dirty="0"/>
          </a:p>
        </p:txBody>
      </p:sp>
      <p:sp>
        <p:nvSpPr>
          <p:cNvPr id="7" name="TextBox 6">
            <a:extLst>
              <a:ext uri="{FF2B5EF4-FFF2-40B4-BE49-F238E27FC236}">
                <a16:creationId xmlns:a16="http://schemas.microsoft.com/office/drawing/2014/main" id="{AA7F59FA-F0DF-6D23-B8A4-3AC0E064720D}"/>
              </a:ext>
            </a:extLst>
          </p:cNvPr>
          <p:cNvSpPr txBox="1"/>
          <p:nvPr/>
        </p:nvSpPr>
        <p:spPr>
          <a:xfrm>
            <a:off x="451905" y="1046278"/>
            <a:ext cx="4238627" cy="2115131"/>
          </a:xfrm>
          <a:prstGeom prst="rect">
            <a:avLst/>
          </a:prstGeom>
          <a:noFill/>
        </p:spPr>
        <p:txBody>
          <a:bodyPr wrap="square">
            <a:spAutoFit/>
          </a:bodyPr>
          <a:lstStyle/>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The Snapshot Calendar tile provides a quick link to the WISE Events calendar on the DPI website for easy access to upcoming important dates</a:t>
            </a:r>
            <a:br>
              <a:rPr lang="en-US" sz="1800" b="1" dirty="0">
                <a:latin typeface="Lato" panose="020F0502020204030203" pitchFamily="34" charset="0"/>
              </a:rPr>
            </a:br>
            <a:endParaRPr lang="en-US" sz="1800" b="1" i="0" u="none" strike="noStrike" dirty="0">
              <a:solidFill>
                <a:srgbClr val="000000"/>
              </a:solidFill>
              <a:effectLst/>
              <a:latin typeface="Lato" panose="020F0502020204030203" pitchFamily="34" charset="0"/>
            </a:endParaRPr>
          </a:p>
        </p:txBody>
      </p:sp>
      <p:pic>
        <p:nvPicPr>
          <p:cNvPr id="3" name="Picture 2" descr="Example of the WISE Events calendar displaying March, 2024.">
            <a:extLst>
              <a:ext uri="{FF2B5EF4-FFF2-40B4-BE49-F238E27FC236}">
                <a16:creationId xmlns:a16="http://schemas.microsoft.com/office/drawing/2014/main" id="{F3D59D57-F11A-45DD-AEA5-488635409CB6}"/>
              </a:ext>
            </a:extLst>
          </p:cNvPr>
          <p:cNvPicPr>
            <a:picLocks noChangeAspect="1"/>
          </p:cNvPicPr>
          <p:nvPr/>
        </p:nvPicPr>
        <p:blipFill>
          <a:blip r:embed="rId4"/>
          <a:stretch>
            <a:fillRect/>
          </a:stretch>
        </p:blipFill>
        <p:spPr>
          <a:xfrm>
            <a:off x="4842932" y="1046278"/>
            <a:ext cx="3918567" cy="3680575"/>
          </a:xfrm>
          <a:prstGeom prst="rect">
            <a:avLst/>
          </a:prstGeom>
        </p:spPr>
      </p:pic>
    </p:spTree>
    <p:custDataLst>
      <p:tags r:id="rId1"/>
    </p:custDataLst>
    <p:extLst>
      <p:ext uri="{BB962C8B-B14F-4D97-AF65-F5344CB8AC3E}">
        <p14:creationId xmlns:p14="http://schemas.microsoft.com/office/powerpoint/2010/main" val="3881593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WISEadmin: WISEdash KPI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p>
        </p:txBody>
      </p:sp>
      <p:sp>
        <p:nvSpPr>
          <p:cNvPr id="5" name="TextBox 4">
            <a:extLst>
              <a:ext uri="{FF2B5EF4-FFF2-40B4-BE49-F238E27FC236}">
                <a16:creationId xmlns:a16="http://schemas.microsoft.com/office/drawing/2014/main" id="{306830EA-4D83-68E5-28FF-AB786CCDDACF}"/>
              </a:ext>
            </a:extLst>
          </p:cNvPr>
          <p:cNvSpPr txBox="1"/>
          <p:nvPr/>
        </p:nvSpPr>
        <p:spPr>
          <a:xfrm>
            <a:off x="414466" y="922338"/>
            <a:ext cx="2455734" cy="3361626"/>
          </a:xfrm>
          <a:prstGeom prst="rect">
            <a:avLst/>
          </a:prstGeom>
          <a:noFill/>
        </p:spPr>
        <p:txBody>
          <a:bodyPr wrap="square">
            <a:spAutoFit/>
          </a:bodyPr>
          <a:lstStyle/>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The WISEdash Key Performance Indicators tile provides a quick link to the WISEdash For Districts Administrator dashboard</a:t>
            </a:r>
          </a:p>
        </p:txBody>
      </p:sp>
      <p:pic>
        <p:nvPicPr>
          <p:cNvPr id="7" name="Picture 6" descr="Example of WISEdash for Districts Admin KPI, displaying Today's Enrollment, TFS Enrollment and Oct. 1 SPED Enrollment for the 2023-24 school year.  Part of the &quot;What is the current enrollment for each of my schools?&quot; graph is visible.">
            <a:extLst>
              <a:ext uri="{FF2B5EF4-FFF2-40B4-BE49-F238E27FC236}">
                <a16:creationId xmlns:a16="http://schemas.microsoft.com/office/drawing/2014/main" id="{B380A2CA-5538-44CE-24A1-1833668BF798}"/>
              </a:ext>
            </a:extLst>
          </p:cNvPr>
          <p:cNvPicPr>
            <a:picLocks noChangeAspect="1"/>
          </p:cNvPicPr>
          <p:nvPr/>
        </p:nvPicPr>
        <p:blipFill>
          <a:blip r:embed="rId4"/>
          <a:stretch>
            <a:fillRect/>
          </a:stretch>
        </p:blipFill>
        <p:spPr>
          <a:xfrm>
            <a:off x="2948219" y="1000369"/>
            <a:ext cx="5781315" cy="2908489"/>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WISEadmin: WISEdash KPI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endPar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6" name="Picture 5" descr="Example of WISEdash for Districts Admin KPI, displaying TFS Enrollment trend, TFS Enrollment by economic status, TFS Enrollment by disability status, for the most recent 3 school years.  Part of the race/ethnicity and EL status graphs are visible.">
            <a:extLst>
              <a:ext uri="{FF2B5EF4-FFF2-40B4-BE49-F238E27FC236}">
                <a16:creationId xmlns:a16="http://schemas.microsoft.com/office/drawing/2014/main" id="{641DE512-172D-58CE-8C4A-94676C124024}"/>
              </a:ext>
            </a:extLst>
          </p:cNvPr>
          <p:cNvPicPr>
            <a:picLocks noChangeAspect="1"/>
          </p:cNvPicPr>
          <p:nvPr/>
        </p:nvPicPr>
        <p:blipFill>
          <a:blip r:embed="rId4"/>
          <a:stretch>
            <a:fillRect/>
          </a:stretch>
        </p:blipFill>
        <p:spPr>
          <a:xfrm>
            <a:off x="101600" y="1353229"/>
            <a:ext cx="8940800" cy="2437041"/>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0062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WISEadmin: Agency Contacts</a:t>
            </a:r>
          </a:p>
        </p:txBody>
      </p:sp>
      <p:sp>
        <p:nvSpPr>
          <p:cNvPr id="2" name="TextBox 1">
            <a:extLst>
              <a:ext uri="{FF2B5EF4-FFF2-40B4-BE49-F238E27FC236}">
                <a16:creationId xmlns:a16="http://schemas.microsoft.com/office/drawing/2014/main" id="{06B4BB6F-2CEA-2A01-543E-8A58C2468CEA}"/>
              </a:ext>
            </a:extLst>
          </p:cNvPr>
          <p:cNvSpPr txBox="1"/>
          <p:nvPr/>
        </p:nvSpPr>
        <p:spPr>
          <a:xfrm>
            <a:off x="465667" y="925145"/>
            <a:ext cx="8221134" cy="2581925"/>
          </a:xfrm>
          <a:prstGeom prst="rect">
            <a:avLst/>
          </a:prstGeom>
          <a:noFill/>
        </p:spPr>
        <p:txBody>
          <a:bodyPr wrap="square">
            <a:spAutoFit/>
          </a:bodyPr>
          <a:lstStyle/>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The Agency Contacts tile displays your currently defined agency contacts for WISEdata Portal, WISEid and WISEstaff fo</a:t>
            </a:r>
            <a:r>
              <a:rPr lang="en-US" sz="1800" b="1" dirty="0">
                <a:solidFill>
                  <a:srgbClr val="000000"/>
                </a:solidFill>
                <a:latin typeface="Lato" panose="020F0502020204030203" pitchFamily="34" charset="0"/>
              </a:rPr>
              <a:t>r review to make sure departed personnel aren’t listed</a:t>
            </a:r>
            <a:r>
              <a:rPr lang="en-US" sz="1800" b="1" i="0" u="none" strike="noStrike" dirty="0">
                <a:solidFill>
                  <a:srgbClr val="000000"/>
                </a:solidFill>
                <a:effectLst/>
                <a:latin typeface="Lato" panose="020F0502020204030203" pitchFamily="34" charset="0"/>
              </a:rPr>
              <a:t> </a:t>
            </a:r>
          </a:p>
          <a:p>
            <a:pPr marL="164592" indent="-164592" rtl="0">
              <a:lnSpc>
                <a:spcPct val="150000"/>
              </a:lnSpc>
              <a:spcBef>
                <a:spcPts val="0"/>
              </a:spcBef>
              <a:spcAft>
                <a:spcPts val="180"/>
              </a:spcAft>
              <a:buFont typeface="Arial" panose="020B0604020202020204" pitchFamily="34" charset="0"/>
              <a:buChar char="•"/>
            </a:pPr>
            <a:endParaRPr lang="en-US" sz="1800" b="1" i="0" u="none" strike="noStrike" dirty="0">
              <a:solidFill>
                <a:srgbClr val="000000"/>
              </a:solidFill>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dirty="0">
                <a:solidFill>
                  <a:srgbClr val="000000"/>
                </a:solidFill>
                <a:latin typeface="Lato" panose="020F0502020204030203" pitchFamily="34" charset="0"/>
              </a:rPr>
              <a:t>Also included is a list of all WISEdata agencies</a:t>
            </a:r>
            <a:br>
              <a:rPr lang="en-US" sz="1800" b="1" dirty="0">
                <a:latin typeface="Lato" panose="020F0502020204030203" pitchFamily="34" charset="0"/>
              </a:rPr>
            </a:br>
            <a:endParaRPr lang="en-US" sz="1800" b="1" i="0" u="none" strike="noStrike" dirty="0">
              <a:solidFill>
                <a:srgbClr val="000000"/>
              </a:solidFill>
              <a:effectLst/>
              <a:latin typeface="Lato" panose="020F0502020204030203" pitchFamily="34" charset="0"/>
            </a:endParaRPr>
          </a:p>
        </p:txBody>
      </p:sp>
    </p:spTree>
    <p:custDataLst>
      <p:tags r:id="rId1"/>
    </p:custDataLst>
    <p:extLst>
      <p:ext uri="{BB962C8B-B14F-4D97-AF65-F5344CB8AC3E}">
        <p14:creationId xmlns:p14="http://schemas.microsoft.com/office/powerpoint/2010/main" val="247499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WISEadmin: Local Assessment</a:t>
            </a:r>
          </a:p>
        </p:txBody>
      </p:sp>
      <p:sp>
        <p:nvSpPr>
          <p:cNvPr id="2" name="TextBox 1">
            <a:extLst>
              <a:ext uri="{FF2B5EF4-FFF2-40B4-BE49-F238E27FC236}">
                <a16:creationId xmlns:a16="http://schemas.microsoft.com/office/drawing/2014/main" id="{06B4BB6F-2CEA-2A01-543E-8A58C2468CEA}"/>
              </a:ext>
            </a:extLst>
          </p:cNvPr>
          <p:cNvSpPr txBox="1"/>
          <p:nvPr/>
        </p:nvSpPr>
        <p:spPr>
          <a:xfrm>
            <a:off x="457200" y="926862"/>
            <a:ext cx="8246533" cy="2581925"/>
          </a:xfrm>
          <a:prstGeom prst="rect">
            <a:avLst/>
          </a:prstGeom>
          <a:noFill/>
        </p:spPr>
        <p:txBody>
          <a:bodyPr wrap="square">
            <a:spAutoFit/>
          </a:bodyPr>
          <a:lstStyle/>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The Local Assessment Single Data Sharing Agreement tile allows public districts to enter a data sharing agreement whereby local assessment data from PALS or MAP can be displayed in WISEdash For Districts</a:t>
            </a:r>
          </a:p>
          <a:p>
            <a:pPr marL="164592" indent="-164592" rtl="0">
              <a:lnSpc>
                <a:spcPct val="150000"/>
              </a:lnSpc>
              <a:spcBef>
                <a:spcPts val="0"/>
              </a:spcBef>
              <a:spcAft>
                <a:spcPts val="180"/>
              </a:spcAft>
              <a:buFont typeface="Arial" panose="020B0604020202020204" pitchFamily="34" charset="0"/>
              <a:buChar char="•"/>
            </a:pPr>
            <a:endParaRPr lang="en-US" sz="1800" b="1" i="0" u="none" strike="noStrike" dirty="0">
              <a:solidFill>
                <a:srgbClr val="000000"/>
              </a:solidFill>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dirty="0">
                <a:solidFill>
                  <a:srgbClr val="000000"/>
                </a:solidFill>
                <a:latin typeface="Lato" panose="020F0502020204030203" pitchFamily="34" charset="0"/>
              </a:rPr>
              <a:t>Note that STAR data is also viewable in WISEdash For Districts but </a:t>
            </a:r>
            <a:r>
              <a:rPr lang="en-US" sz="1800" b="1" dirty="0">
                <a:solidFill>
                  <a:srgbClr val="000000"/>
                </a:solidFill>
                <a:latin typeface="Lato" panose="020F0502020204030203" pitchFamily="34" charset="0"/>
                <a:hlinkClick r:id="rId4"/>
              </a:rPr>
              <a:t>uses a different process</a:t>
            </a:r>
            <a:endParaRPr lang="en-US" sz="1800" b="1" i="0" u="none" strike="noStrike" dirty="0">
              <a:solidFill>
                <a:srgbClr val="000000"/>
              </a:solidFill>
              <a:effectLst/>
              <a:latin typeface="Lato" panose="020F0502020204030203" pitchFamily="34" charset="0"/>
            </a:endParaRPr>
          </a:p>
        </p:txBody>
      </p:sp>
    </p:spTree>
    <p:custDataLst>
      <p:tags r:id="rId1"/>
    </p:custDataLst>
    <p:extLst>
      <p:ext uri="{BB962C8B-B14F-4D97-AF65-F5344CB8AC3E}">
        <p14:creationId xmlns:p14="http://schemas.microsoft.com/office/powerpoint/2010/main" val="1034419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WISEadmin: Data Errata</a:t>
            </a:r>
          </a:p>
        </p:txBody>
      </p:sp>
      <p:sp>
        <p:nvSpPr>
          <p:cNvPr id="2" name="TextBox 1">
            <a:extLst>
              <a:ext uri="{FF2B5EF4-FFF2-40B4-BE49-F238E27FC236}">
                <a16:creationId xmlns:a16="http://schemas.microsoft.com/office/drawing/2014/main" id="{06B4BB6F-2CEA-2A01-543E-8A58C2468CEA}"/>
              </a:ext>
            </a:extLst>
          </p:cNvPr>
          <p:cNvSpPr txBox="1"/>
          <p:nvPr/>
        </p:nvSpPr>
        <p:spPr>
          <a:xfrm>
            <a:off x="269630" y="1013439"/>
            <a:ext cx="4192954" cy="3493264"/>
          </a:xfrm>
          <a:prstGeom prst="rect">
            <a:avLst/>
          </a:prstGeom>
          <a:noFill/>
        </p:spPr>
        <p:txBody>
          <a:bodyPr wrap="square">
            <a:spAutoFit/>
          </a:bodyPr>
          <a:lstStyle/>
          <a:p>
            <a:pPr marL="164592" indent="-164592" rtl="0">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The Data Errata tile begins the process of submitting a data errata letter</a:t>
            </a:r>
          </a:p>
          <a:p>
            <a:pPr marL="164592" indent="-164592" rtl="0">
              <a:spcBef>
                <a:spcPts val="0"/>
              </a:spcBef>
              <a:spcAft>
                <a:spcPts val="180"/>
              </a:spcAft>
              <a:buFont typeface="Arial" panose="020B0604020202020204" pitchFamily="34" charset="0"/>
              <a:buChar char="•"/>
            </a:pPr>
            <a:r>
              <a:rPr lang="en-US" sz="1800" b="1" dirty="0">
                <a:solidFill>
                  <a:srgbClr val="000000"/>
                </a:solidFill>
                <a:latin typeface="Lato" panose="020F0502020204030203" pitchFamily="34" charset="0"/>
              </a:rPr>
              <a:t>While data cannot be changed after a snapshot, a data errata letter can alert the public, researchers, DPI teams and others that snapshot data was submitted incorrectly in error</a:t>
            </a:r>
          </a:p>
          <a:p>
            <a:pPr marL="164592" indent="-164592" rtl="0">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Letters are </a:t>
            </a:r>
            <a:r>
              <a:rPr lang="en-US" sz="1800" b="1" i="0" u="none" strike="noStrike" dirty="0">
                <a:solidFill>
                  <a:srgbClr val="000000"/>
                </a:solidFill>
                <a:effectLst/>
                <a:latin typeface="Lato" panose="020F0502020204030203" pitchFamily="34" charset="0"/>
                <a:hlinkClick r:id="rId4"/>
              </a:rPr>
              <a:t>posted on the DPI website</a:t>
            </a:r>
            <a:r>
              <a:rPr lang="en-US" sz="1800" b="1" i="0" u="none" strike="noStrike" dirty="0">
                <a:solidFill>
                  <a:srgbClr val="000000"/>
                </a:solidFill>
                <a:effectLst/>
                <a:latin typeface="Lato" panose="020F0502020204030203" pitchFamily="34" charset="0"/>
              </a:rPr>
              <a:t> and referenced in WISEdash Public</a:t>
            </a:r>
          </a:p>
          <a:p>
            <a:pPr marL="164592" indent="-164592" rtl="0">
              <a:spcBef>
                <a:spcPts val="0"/>
              </a:spcBef>
              <a:spcAft>
                <a:spcPts val="180"/>
              </a:spcAft>
              <a:buFont typeface="Arial" panose="020B0604020202020204" pitchFamily="34" charset="0"/>
              <a:buChar char="•"/>
            </a:pPr>
            <a:r>
              <a:rPr lang="en-US" sz="1800" b="1" dirty="0">
                <a:solidFill>
                  <a:srgbClr val="000000"/>
                </a:solidFill>
                <a:latin typeface="Lato" panose="020F0502020204030203" pitchFamily="34" charset="0"/>
              </a:rPr>
              <a:t>Note that PII should never be included in a data errata letter</a:t>
            </a:r>
            <a:endParaRPr lang="en-US" sz="1800" b="1" i="0" u="none" strike="noStrike" dirty="0">
              <a:solidFill>
                <a:srgbClr val="000000"/>
              </a:solidFill>
              <a:effectLst/>
              <a:latin typeface="Lato" panose="020F0502020204030203" pitchFamily="34" charset="0"/>
            </a:endParaRPr>
          </a:p>
        </p:txBody>
      </p:sp>
      <p:pic>
        <p:nvPicPr>
          <p:cNvPr id="4" name="Picture 3" descr="Example of WISEdash Public Attendance data indicating a data errata letter is available.">
            <a:extLst>
              <a:ext uri="{FF2B5EF4-FFF2-40B4-BE49-F238E27FC236}">
                <a16:creationId xmlns:a16="http://schemas.microsoft.com/office/drawing/2014/main" id="{0BEAD43D-6671-6D89-F7CE-F4C6F0CDBCAF}"/>
              </a:ext>
            </a:extLst>
          </p:cNvPr>
          <p:cNvPicPr>
            <a:picLocks noChangeAspect="1"/>
          </p:cNvPicPr>
          <p:nvPr/>
        </p:nvPicPr>
        <p:blipFill>
          <a:blip r:embed="rId5"/>
          <a:stretch>
            <a:fillRect/>
          </a:stretch>
        </p:blipFill>
        <p:spPr>
          <a:xfrm>
            <a:off x="4368800" y="1007392"/>
            <a:ext cx="4330280" cy="3128715"/>
          </a:xfrm>
          <a:prstGeom prst="rect">
            <a:avLst/>
          </a:prstGeom>
          <a:ln w="3175">
            <a:solidFill>
              <a:schemeClr val="tx1">
                <a:lumMod val="50000"/>
                <a:lumOff val="50000"/>
              </a:schemeClr>
            </a:solidFill>
          </a:ln>
        </p:spPr>
      </p:pic>
      <p:sp>
        <p:nvSpPr>
          <p:cNvPr id="3" name="TextBox 2">
            <a:extLst>
              <a:ext uri="{FF2B5EF4-FFF2-40B4-BE49-F238E27FC236}">
                <a16:creationId xmlns:a16="http://schemas.microsoft.com/office/drawing/2014/main" id="{B6499689-A32D-8919-90BB-FA8D6F78FB32}"/>
              </a:ext>
            </a:extLst>
          </p:cNvPr>
          <p:cNvSpPr txBox="1"/>
          <p:nvPr/>
        </p:nvSpPr>
        <p:spPr>
          <a:xfrm>
            <a:off x="4437463" y="4060427"/>
            <a:ext cx="4192954"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800" b="1" i="1" dirty="0">
                <a:solidFill>
                  <a:srgbClr val="000000"/>
                </a:solidFill>
                <a:latin typeface="Lato" panose="020F0502020204030203" pitchFamily="34" charset="0"/>
              </a:rPr>
              <a:t>NOTE:</a:t>
            </a:r>
            <a:r>
              <a:rPr lang="en-US" sz="1800" dirty="0">
                <a:solidFill>
                  <a:srgbClr val="000000"/>
                </a:solidFill>
                <a:latin typeface="Lato" panose="020F0502020204030203" pitchFamily="34" charset="0"/>
              </a:rPr>
              <a:t> </a:t>
            </a:r>
            <a:r>
              <a:rPr lang="en-US" sz="1800" b="1" dirty="0">
                <a:solidFill>
                  <a:srgbClr val="000000"/>
                </a:solidFill>
                <a:latin typeface="Lato" panose="020F0502020204030203" pitchFamily="34" charset="0"/>
              </a:rPr>
              <a:t>PII should never be included in a data errata letter!</a:t>
            </a:r>
            <a:endParaRPr lang="en-US" sz="2100" b="1" i="0" u="none" strike="noStrike" dirty="0">
              <a:solidFill>
                <a:srgbClr val="000000"/>
              </a:solidFill>
              <a:effectLst/>
              <a:latin typeface="Lato" panose="020F0502020204030203" pitchFamily="34" charset="0"/>
            </a:endParaRPr>
          </a:p>
        </p:txBody>
      </p:sp>
    </p:spTree>
    <p:custDataLst>
      <p:tags r:id="rId1"/>
    </p:custDataLst>
    <p:extLst>
      <p:ext uri="{BB962C8B-B14F-4D97-AF65-F5344CB8AC3E}">
        <p14:creationId xmlns:p14="http://schemas.microsoft.com/office/powerpoint/2010/main" val="1858519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WISEadmin: Cyber Incidents</a:t>
            </a:r>
          </a:p>
        </p:txBody>
      </p:sp>
      <p:sp>
        <p:nvSpPr>
          <p:cNvPr id="2" name="TextBox 1">
            <a:extLst>
              <a:ext uri="{FF2B5EF4-FFF2-40B4-BE49-F238E27FC236}">
                <a16:creationId xmlns:a16="http://schemas.microsoft.com/office/drawing/2014/main" id="{06B4BB6F-2CEA-2A01-543E-8A58C2468CEA}"/>
              </a:ext>
            </a:extLst>
          </p:cNvPr>
          <p:cNvSpPr txBox="1"/>
          <p:nvPr/>
        </p:nvSpPr>
        <p:spPr>
          <a:xfrm>
            <a:off x="482600" y="922338"/>
            <a:ext cx="3315696" cy="2530629"/>
          </a:xfrm>
          <a:prstGeom prst="rect">
            <a:avLst/>
          </a:prstGeom>
          <a:noFill/>
        </p:spPr>
        <p:txBody>
          <a:bodyPr wrap="square">
            <a:spAutoFit/>
          </a:bodyPr>
          <a:lstStyle/>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If DPI receives information about a cyber-related incident that LEAs should be made aware of, we will make that information available in WISEadmin Portal</a:t>
            </a:r>
            <a:endParaRPr lang="en-US" sz="2100" b="1" i="0" u="none" strike="noStrike" dirty="0">
              <a:solidFill>
                <a:srgbClr val="000000"/>
              </a:solidFill>
              <a:effectLst/>
              <a:latin typeface="Lato" panose="020F0502020204030203" pitchFamily="34" charset="0"/>
            </a:endParaRPr>
          </a:p>
        </p:txBody>
      </p:sp>
      <p:pic>
        <p:nvPicPr>
          <p:cNvPr id="4" name="Picture 3" descr="Screenshot of the WISEadmin Portal Cyber Incident screen. ">
            <a:extLst>
              <a:ext uri="{FF2B5EF4-FFF2-40B4-BE49-F238E27FC236}">
                <a16:creationId xmlns:a16="http://schemas.microsoft.com/office/drawing/2014/main" id="{F57823E1-EF1E-B071-5BAF-E314CDADFB69}"/>
              </a:ext>
            </a:extLst>
          </p:cNvPr>
          <p:cNvPicPr>
            <a:picLocks noChangeAspect="1"/>
          </p:cNvPicPr>
          <p:nvPr/>
        </p:nvPicPr>
        <p:blipFill>
          <a:blip r:embed="rId4"/>
          <a:stretch>
            <a:fillRect/>
          </a:stretch>
        </p:blipFill>
        <p:spPr>
          <a:xfrm>
            <a:off x="3798295" y="1135052"/>
            <a:ext cx="4888505" cy="326590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49426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What is WISEdata?</a:t>
            </a:r>
          </a:p>
        </p:txBody>
      </p:sp>
      <p:sp>
        <p:nvSpPr>
          <p:cNvPr id="44" name="Google Shape;44;p8"/>
          <p:cNvSpPr txBox="1">
            <a:spLocks noGrp="1"/>
          </p:cNvSpPr>
          <p:nvPr>
            <p:ph type="body" sz="quarter" idx="13"/>
          </p:nvPr>
        </p:nvSpPr>
        <p:spPr>
          <a:xfrm>
            <a:off x="457200" y="922338"/>
            <a:ext cx="8238067" cy="3186649"/>
          </a:xfrm>
          <a:prstGeom prst="rect">
            <a:avLst/>
          </a:prstGeom>
        </p:spPr>
        <p:txBody>
          <a:bodyPr spcFirstLastPara="1" wrap="square" lIns="91425" tIns="45700" rIns="91425" bIns="45700" anchor="t" anchorCtr="0">
            <a:noAutofit/>
          </a:bodyPr>
          <a:lstStyle/>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US" sz="1800" dirty="0">
                <a:solidFill>
                  <a:schemeClr val="tx1"/>
                </a:solidFill>
                <a:latin typeface="Lato" panose="020F0502020204030203" pitchFamily="34" charset="0"/>
              </a:rPr>
              <a:t>WISEdata is a multi-vendor, open data collection system that allows school districts, charter schools, and Choice schools to submit data to DPI from their student information system (SIS) vendor.  Data can also be sent from some third-party vendors.</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US" sz="1800" dirty="0">
                <a:solidFill>
                  <a:schemeClr val="tx1"/>
                </a:solidFill>
                <a:latin typeface="Lato" panose="020F0502020204030203" pitchFamily="34" charset="0"/>
              </a:rPr>
              <a:t>WISEdata receives Enrollment, Graduation, Completion/Exit, Third Friday of September &amp; October 1 count dates, Attendance, Discipline, Special Ed, Roster coursework &amp; CTE data… and more!</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US" sz="1800" dirty="0">
                <a:solidFill>
                  <a:schemeClr val="tx1"/>
                </a:solidFill>
                <a:latin typeface="Lato" panose="020F0502020204030203" pitchFamily="34" charset="0"/>
              </a:rPr>
              <a:t>WISEdata links to WISEid to ensure data is attached to the appropriate person</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463697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idx="4294967295"/>
          </p:nvPr>
        </p:nvSpPr>
        <p:spPr>
          <a:xfrm>
            <a:off x="0" y="0"/>
            <a:ext cx="9144000" cy="9191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4000" b="1" dirty="0"/>
              <a:t>Other WISEdata Topics</a:t>
            </a:r>
            <a:endParaRPr sz="4000" dirty="0"/>
          </a:p>
        </p:txBody>
      </p:sp>
      <p:sp>
        <p:nvSpPr>
          <p:cNvPr id="2" name="Google Shape;330;p61">
            <a:extLst>
              <a:ext uri="{FF2B5EF4-FFF2-40B4-BE49-F238E27FC236}">
                <a16:creationId xmlns:a16="http://schemas.microsoft.com/office/drawing/2014/main" id="{A4C6EBBB-8FCC-5084-F13E-5D81C0D6CFC8}"/>
              </a:ext>
            </a:extLst>
          </p:cNvPr>
          <p:cNvSpPr txBox="1"/>
          <p:nvPr/>
        </p:nvSpPr>
        <p:spPr>
          <a:xfrm>
            <a:off x="465667" y="922338"/>
            <a:ext cx="8212820" cy="3717395"/>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800"/>
              <a:buFont typeface="Arial" panose="020B0604020202020204" pitchFamily="34" charset="0"/>
              <a:buChar char="•"/>
            </a:pPr>
            <a:r>
              <a:rPr lang="en" sz="1800" b="1" dirty="0">
                <a:latin typeface="Lato"/>
                <a:ea typeface="Lato"/>
                <a:cs typeface="Lato"/>
                <a:sym typeface="Lato"/>
              </a:rPr>
              <a:t>Data Teams</a:t>
            </a:r>
          </a:p>
          <a:p>
            <a:pPr marL="164592" lvl="0" indent="-164592" algn="l" rtl="0">
              <a:spcBef>
                <a:spcPts val="0"/>
              </a:spcBef>
              <a:spcAft>
                <a:spcPts val="180"/>
              </a:spcAft>
              <a:buSzPts val="1800"/>
              <a:buFont typeface="Arial" panose="020B0604020202020204" pitchFamily="34" charset="0"/>
              <a:buChar char="•"/>
            </a:pPr>
            <a:endParaRPr sz="1800" b="1" dirty="0">
              <a:latin typeface="Lato"/>
              <a:ea typeface="Lato"/>
              <a:cs typeface="Lato"/>
              <a:sym typeface="Lato"/>
            </a:endParaRPr>
          </a:p>
          <a:p>
            <a:pPr marL="164592" lvl="0" indent="-164592" algn="l" rtl="0">
              <a:spcBef>
                <a:spcPts val="0"/>
              </a:spcBef>
              <a:spcAft>
                <a:spcPts val="180"/>
              </a:spcAft>
              <a:buSzPts val="1800"/>
              <a:buFont typeface="Arial" panose="020B0604020202020204" pitchFamily="34" charset="0"/>
              <a:buChar char="•"/>
            </a:pPr>
            <a:r>
              <a:rPr lang="en" sz="1800" b="1" dirty="0">
                <a:latin typeface="Lato"/>
                <a:ea typeface="Lato"/>
                <a:cs typeface="Lato"/>
                <a:sym typeface="Lato"/>
              </a:rPr>
              <a:t>Data Privacy</a:t>
            </a:r>
          </a:p>
          <a:p>
            <a:pPr marL="164592" lvl="0" indent="-164592" algn="l" rtl="0">
              <a:spcBef>
                <a:spcPts val="0"/>
              </a:spcBef>
              <a:spcAft>
                <a:spcPts val="180"/>
              </a:spcAft>
              <a:buSzPts val="1800"/>
              <a:buFont typeface="Arial" panose="020B0604020202020204" pitchFamily="34" charset="0"/>
              <a:buChar char="•"/>
            </a:pPr>
            <a:endParaRPr sz="1800" b="1" dirty="0">
              <a:latin typeface="Lato"/>
              <a:ea typeface="Lato"/>
              <a:cs typeface="Lato"/>
              <a:sym typeface="Lato"/>
            </a:endParaRPr>
          </a:p>
          <a:p>
            <a:pPr marL="164592" lvl="0" indent="-164592" algn="l" rtl="0">
              <a:spcBef>
                <a:spcPts val="0"/>
              </a:spcBef>
              <a:spcAft>
                <a:spcPts val="180"/>
              </a:spcAft>
              <a:buSzPts val="1800"/>
              <a:buFont typeface="Arial" panose="020B0604020202020204" pitchFamily="34" charset="0"/>
              <a:buChar char="•"/>
            </a:pPr>
            <a:r>
              <a:rPr lang="en-US" sz="1800" b="1" dirty="0">
                <a:latin typeface="Lato"/>
                <a:ea typeface="Lato"/>
                <a:cs typeface="Lato"/>
                <a:sym typeface="Lato"/>
              </a:rPr>
              <a:t>District Administrator page and other resources</a:t>
            </a:r>
            <a:endParaRPr sz="1800" b="1"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Tree>
    <p:custDataLst>
      <p:tags r:id="rId1"/>
    </p:custDataLst>
    <p:extLst>
      <p:ext uri="{BB962C8B-B14F-4D97-AF65-F5344CB8AC3E}">
        <p14:creationId xmlns:p14="http://schemas.microsoft.com/office/powerpoint/2010/main" val="231880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Data Teams</a:t>
            </a:r>
          </a:p>
        </p:txBody>
      </p:sp>
      <p:sp>
        <p:nvSpPr>
          <p:cNvPr id="330" name="Google Shape;330;p61"/>
          <p:cNvSpPr txBox="1"/>
          <p:nvPr/>
        </p:nvSpPr>
        <p:spPr>
          <a:xfrm>
            <a:off x="465667" y="922338"/>
            <a:ext cx="3310466" cy="37173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Lato"/>
                <a:ea typeface="Lato"/>
                <a:cs typeface="Lato"/>
                <a:sym typeface="Lato"/>
              </a:rPr>
              <a:t>Insight and Expertise</a:t>
            </a:r>
            <a:endParaRPr sz="1800" b="1" dirty="0">
              <a:latin typeface="Lato"/>
              <a:ea typeface="Lato"/>
              <a:cs typeface="Lato"/>
              <a:sym typeface="Lato"/>
            </a:endParaRPr>
          </a:p>
          <a:p>
            <a:pPr marL="164592" lvl="0" indent="-164592" algn="l" rtl="0">
              <a:spcBef>
                <a:spcPts val="0"/>
              </a:spcBef>
              <a:spcAft>
                <a:spcPts val="180"/>
              </a:spcAft>
              <a:buSzPts val="1800"/>
              <a:buFont typeface="Arial" panose="020B0604020202020204" pitchFamily="34" charset="0"/>
              <a:buChar char="•"/>
            </a:pPr>
            <a:r>
              <a:rPr lang="en" sz="1800" b="1" dirty="0">
                <a:latin typeface="Lato"/>
                <a:ea typeface="Lato"/>
                <a:cs typeface="Lato"/>
                <a:sym typeface="Lato"/>
              </a:rPr>
              <a:t>Data Leads</a:t>
            </a:r>
          </a:p>
          <a:p>
            <a:pPr marL="164592" lvl="0" indent="-164592" algn="l" rtl="0">
              <a:spcBef>
                <a:spcPts val="0"/>
              </a:spcBef>
              <a:spcAft>
                <a:spcPts val="180"/>
              </a:spcAft>
              <a:buSzPts val="1800"/>
              <a:buFont typeface="Arial" panose="020B0604020202020204" pitchFamily="34" charset="0"/>
              <a:buChar char="•"/>
            </a:pPr>
            <a:endParaRPr sz="1800" b="1" dirty="0">
              <a:latin typeface="Lato"/>
              <a:ea typeface="Lato"/>
              <a:cs typeface="Lato"/>
              <a:sym typeface="Lato"/>
            </a:endParaRPr>
          </a:p>
          <a:p>
            <a:pPr marL="0" lvl="0" indent="0" algn="l" rtl="0">
              <a:spcBef>
                <a:spcPts val="0"/>
              </a:spcBef>
              <a:spcAft>
                <a:spcPts val="0"/>
              </a:spcAft>
              <a:buNone/>
            </a:pPr>
            <a:r>
              <a:rPr lang="en" sz="1800" b="1" dirty="0">
                <a:latin typeface="Lato"/>
                <a:ea typeface="Lato"/>
                <a:cs typeface="Lato"/>
                <a:sym typeface="Lato"/>
              </a:rPr>
              <a:t>Involvement</a:t>
            </a:r>
            <a:endParaRPr sz="1800" b="1" dirty="0">
              <a:latin typeface="Lato"/>
              <a:ea typeface="Lato"/>
              <a:cs typeface="Lato"/>
              <a:sym typeface="Lato"/>
            </a:endParaRPr>
          </a:p>
          <a:p>
            <a:pPr marL="164592" lvl="0" indent="-164592" algn="l" rtl="0">
              <a:spcBef>
                <a:spcPts val="0"/>
              </a:spcBef>
              <a:spcAft>
                <a:spcPts val="180"/>
              </a:spcAft>
              <a:buSzPts val="1800"/>
              <a:buFont typeface="Arial" panose="020B0604020202020204" pitchFamily="34" charset="0"/>
              <a:buChar char="•"/>
            </a:pPr>
            <a:r>
              <a:rPr lang="en" sz="1800" b="1" dirty="0">
                <a:latin typeface="Lato"/>
                <a:ea typeface="Lato"/>
                <a:cs typeface="Lato"/>
                <a:sym typeface="Lato"/>
              </a:rPr>
              <a:t>Help with Data Submission</a:t>
            </a:r>
          </a:p>
          <a:p>
            <a:pPr marL="164592" lvl="0" indent="-164592" algn="l" rtl="0">
              <a:spcBef>
                <a:spcPts val="0"/>
              </a:spcBef>
              <a:spcAft>
                <a:spcPts val="180"/>
              </a:spcAft>
              <a:buSzPts val="1800"/>
              <a:buFont typeface="Arial" panose="020B0604020202020204" pitchFamily="34" charset="0"/>
              <a:buChar char="•"/>
            </a:pPr>
            <a:endParaRPr sz="1800" b="1" dirty="0">
              <a:latin typeface="Lato"/>
              <a:ea typeface="Lato"/>
              <a:cs typeface="Lato"/>
              <a:sym typeface="Lato"/>
            </a:endParaRPr>
          </a:p>
          <a:p>
            <a:pPr marL="0" lvl="0" indent="0" algn="l" rtl="0">
              <a:spcBef>
                <a:spcPts val="0"/>
              </a:spcBef>
              <a:spcAft>
                <a:spcPts val="0"/>
              </a:spcAft>
              <a:buNone/>
            </a:pPr>
            <a:r>
              <a:rPr lang="en" sz="1800" b="1" dirty="0">
                <a:latin typeface="Lato"/>
                <a:ea typeface="Lato"/>
                <a:cs typeface="Lato"/>
                <a:sym typeface="Lato"/>
              </a:rPr>
              <a:t>Review and Issue Resolution</a:t>
            </a:r>
            <a:endParaRPr sz="1800" b="1" dirty="0">
              <a:latin typeface="Lato"/>
              <a:ea typeface="Lato"/>
              <a:cs typeface="Lato"/>
              <a:sym typeface="Lato"/>
            </a:endParaRPr>
          </a:p>
          <a:p>
            <a:pPr marL="164592" lvl="0" indent="-164592" algn="l" rtl="0">
              <a:spcBef>
                <a:spcPts val="0"/>
              </a:spcBef>
              <a:spcAft>
                <a:spcPts val="180"/>
              </a:spcAft>
              <a:buSzPts val="1800"/>
              <a:buFont typeface="Arial" panose="020B0604020202020204" pitchFamily="34" charset="0"/>
              <a:buChar char="•"/>
            </a:pPr>
            <a:r>
              <a:rPr lang="en" sz="1800" b="1" dirty="0">
                <a:latin typeface="Lato"/>
                <a:ea typeface="Lato"/>
                <a:cs typeface="Lato"/>
                <a:sym typeface="Lato"/>
              </a:rPr>
              <a:t>Ongoing meetings to review, discuss data, and correct errors</a:t>
            </a:r>
            <a:endParaRPr sz="1800" b="1"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pic>
        <p:nvPicPr>
          <p:cNvPr id="329" name="Google Shape;329;p61" descr="An info graphic with recommendations for creating data teams, including Insight and Expertise, Involvement and Review And Issue Resolution. "/>
          <p:cNvPicPr preferRelativeResize="0"/>
          <p:nvPr/>
        </p:nvPicPr>
        <p:blipFill>
          <a:blip r:embed="rId4">
            <a:alphaModFix/>
          </a:blip>
          <a:stretch>
            <a:fillRect/>
          </a:stretch>
        </p:blipFill>
        <p:spPr>
          <a:xfrm>
            <a:off x="3776133" y="0"/>
            <a:ext cx="5367867" cy="5143500"/>
          </a:xfrm>
          <a:prstGeom prst="rect">
            <a:avLst/>
          </a:prstGeom>
          <a:noFill/>
          <a:ln w="3175">
            <a:solidFill>
              <a:schemeClr val="tx1">
                <a:lumMod val="50000"/>
                <a:lumOff val="50000"/>
              </a:schemeClr>
            </a:solidFill>
          </a:ln>
          <a:effectLst>
            <a:outerShdw blurRad="57150" dist="19050" dir="5400000" algn="bl" rotWithShape="0">
              <a:srgbClr val="000000">
                <a:alpha val="50000"/>
              </a:srgbClr>
            </a:outerShdw>
          </a:effec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Data Privacy</a:t>
            </a:r>
          </a:p>
        </p:txBody>
      </p:sp>
      <p:sp>
        <p:nvSpPr>
          <p:cNvPr id="323" name="Google Shape;323;p60"/>
          <p:cNvSpPr txBox="1">
            <a:spLocks noGrp="1"/>
          </p:cNvSpPr>
          <p:nvPr>
            <p:ph type="body" sz="quarter" idx="13"/>
          </p:nvPr>
        </p:nvSpPr>
        <p:spPr>
          <a:xfrm>
            <a:off x="428625" y="922338"/>
            <a:ext cx="8258175" cy="2701925"/>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Clr>
                <a:schemeClr val="tx1"/>
              </a:buClr>
              <a:buSzPts val="1800"/>
              <a:buFont typeface="Arial" panose="020B0604020202020204" pitchFamily="34" charset="0"/>
              <a:buChar char="•"/>
            </a:pPr>
            <a:r>
              <a:rPr lang="en" sz="1800" u="sng" dirty="0">
                <a:solidFill>
                  <a:schemeClr val="hlink"/>
                </a:solidFill>
                <a:latin typeface="Lato" panose="020F0502020204030203" pitchFamily="34" charset="0"/>
                <a:hlinkClick r:id="rId4"/>
              </a:rPr>
              <a:t>Data Privacy</a:t>
            </a:r>
            <a:r>
              <a:rPr lang="en" sz="1800" dirty="0">
                <a:solidFill>
                  <a:schemeClr val="tx1"/>
                </a:solidFill>
                <a:latin typeface="Lato" panose="020F0502020204030203" pitchFamily="34" charset="0"/>
              </a:rPr>
              <a:t>:  Protecting student privacy is required by law and the highest priority of DPI.  DPI data collection and reporting systems must protect privacy and be useful, valid, and reliable.  The ISSI team works to secure the infrastructure, software, hardware and systems to prevent unauthorized access to data.</a:t>
            </a:r>
            <a:endParaRPr sz="1800" dirty="0">
              <a:solidFill>
                <a:schemeClr val="tx1"/>
              </a:solidFill>
              <a:latin typeface="Lato" panose="020F0502020204030203" pitchFamily="34" charset="0"/>
            </a:endParaRPr>
          </a:p>
          <a:p>
            <a:pPr marL="164592" marR="0" lvl="0" indent="-164592" algn="l" rtl="0">
              <a:lnSpc>
                <a:spcPct val="150000"/>
              </a:lnSpc>
              <a:spcBef>
                <a:spcPts val="0"/>
              </a:spcBef>
              <a:spcAft>
                <a:spcPts val="180"/>
              </a:spcAft>
              <a:buClr>
                <a:schemeClr val="tx1"/>
              </a:buClr>
              <a:buSzPts val="1800"/>
              <a:buFont typeface="Arial" panose="020B0604020202020204" pitchFamily="34" charset="0"/>
              <a:buChar char="•"/>
            </a:pPr>
            <a:r>
              <a:rPr lang="en" sz="1800" u="sng" dirty="0">
                <a:solidFill>
                  <a:schemeClr val="hlink"/>
                </a:solidFill>
                <a:latin typeface="Lato" panose="020F0502020204030203" pitchFamily="34" charset="0"/>
                <a:hlinkClick r:id="rId5"/>
              </a:rPr>
              <a:t>External Confidential and Non-Confidential Data Requests</a:t>
            </a:r>
            <a:endParaRPr sz="1800" dirty="0">
              <a:latin typeface="Lato" panose="020F0502020204030203" pitchFamily="34" charset="0"/>
            </a:endParaRPr>
          </a:p>
          <a:p>
            <a:pPr marL="164592" marR="0" lvl="0" indent="-164592" algn="l" rtl="0">
              <a:lnSpc>
                <a:spcPct val="150000"/>
              </a:lnSpc>
              <a:spcBef>
                <a:spcPts val="0"/>
              </a:spcBef>
              <a:spcAft>
                <a:spcPts val="180"/>
              </a:spcAft>
              <a:buClr>
                <a:schemeClr val="tx1"/>
              </a:buClr>
              <a:buSzPts val="1800"/>
              <a:buFont typeface="Arial" panose="020B0604020202020204" pitchFamily="34" charset="0"/>
              <a:buChar char="•"/>
            </a:pPr>
            <a:r>
              <a:rPr lang="en" sz="1800" u="sng" dirty="0">
                <a:solidFill>
                  <a:schemeClr val="hlink"/>
                </a:solidFill>
                <a:latin typeface="Lato" panose="020F0502020204030203" pitchFamily="34" charset="0"/>
                <a:hlinkClick r:id="rId6"/>
              </a:rPr>
              <a:t>Federal Reporting</a:t>
            </a:r>
            <a:endParaRPr sz="1800" dirty="0">
              <a:latin typeface="Lato" panose="020F0502020204030203" pitchFamily="34" charset="0"/>
            </a:endParaRPr>
          </a:p>
          <a:p>
            <a:pPr marL="164592" marR="0" lvl="0" indent="-164592" algn="l" rtl="0">
              <a:lnSpc>
                <a:spcPct val="150000"/>
              </a:lnSpc>
              <a:spcBef>
                <a:spcPts val="0"/>
              </a:spcBef>
              <a:spcAft>
                <a:spcPts val="180"/>
              </a:spcAft>
              <a:buClr>
                <a:schemeClr val="tx1"/>
              </a:buClr>
              <a:buSzPts val="1800"/>
              <a:buFont typeface="Arial" panose="020B0604020202020204" pitchFamily="34" charset="0"/>
              <a:buChar char="•"/>
            </a:pPr>
            <a:r>
              <a:rPr lang="en" sz="1800" u="sng" dirty="0">
                <a:solidFill>
                  <a:schemeClr val="hlink"/>
                </a:solidFill>
                <a:latin typeface="Lato" panose="020F0502020204030203" pitchFamily="34" charset="0"/>
                <a:hlinkClick r:id="rId7"/>
              </a:rPr>
              <a:t>Secure Access File Exchange</a:t>
            </a:r>
            <a:r>
              <a:rPr lang="en" sz="1800" dirty="0">
                <a:latin typeface="Lato" panose="020F0502020204030203" pitchFamily="34" charset="0"/>
              </a:rPr>
              <a:t> </a:t>
            </a:r>
            <a:r>
              <a:rPr lang="en" sz="1800" dirty="0">
                <a:solidFill>
                  <a:schemeClr val="tx1"/>
                </a:solidFill>
                <a:latin typeface="Lato" panose="020F0502020204030203" pitchFamily="34" charset="0"/>
              </a:rPr>
              <a:t>(SAFE)</a:t>
            </a:r>
            <a:endParaRPr sz="1800" dirty="0">
              <a:solidFill>
                <a:schemeClr val="tx1"/>
              </a:solidFill>
              <a:latin typeface="Lato" panose="020F0502020204030203" pitchFamily="34" charset="0"/>
            </a:endParaRPr>
          </a:p>
          <a:p>
            <a:pPr marL="342789" marR="0" lvl="0" indent="0" algn="l" rtl="0">
              <a:lnSpc>
                <a:spcPct val="100000"/>
              </a:lnSpc>
              <a:spcBef>
                <a:spcPts val="0"/>
              </a:spcBef>
              <a:spcAft>
                <a:spcPts val="0"/>
              </a:spcAft>
              <a:buNone/>
            </a:pPr>
            <a:endParaRPr sz="18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4000" b="1" i="0" u="none" strike="noStrike" kern="1200" cap="none" spc="0" normalizeH="0" baseline="0" noProof="0" dirty="0">
                <a:ln>
                  <a:noFill/>
                </a:ln>
                <a:effectLst/>
                <a:uLnTx/>
                <a:uFillTx/>
                <a:latin typeface="Lato Black"/>
                <a:ea typeface="Lato Black"/>
                <a:cs typeface="Lato Black"/>
              </a:rPr>
              <a:t>District Administrator Webpage</a:t>
            </a:r>
          </a:p>
        </p:txBody>
      </p:sp>
      <p:sp>
        <p:nvSpPr>
          <p:cNvPr id="241" name="Google Shape;241;p47"/>
          <p:cNvSpPr txBox="1"/>
          <p:nvPr/>
        </p:nvSpPr>
        <p:spPr>
          <a:xfrm>
            <a:off x="475275" y="922338"/>
            <a:ext cx="3436325" cy="3247012"/>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SzPts val="1800"/>
              <a:buFont typeface="Arial" panose="020B0604020202020204" pitchFamily="34" charset="0"/>
              <a:buChar char="•"/>
            </a:pPr>
            <a:r>
              <a:rPr lang="en" sz="1800" b="1" dirty="0">
                <a:latin typeface="Lato"/>
                <a:ea typeface="Lato"/>
                <a:cs typeface="Lato"/>
                <a:sym typeface="Lato"/>
              </a:rPr>
              <a:t>District Security Admin set up</a:t>
            </a:r>
            <a:endParaRPr sz="1800" b="1" dirty="0">
              <a:latin typeface="Lato"/>
              <a:ea typeface="Lato"/>
              <a:cs typeface="Lato"/>
              <a:sym typeface="Lato"/>
            </a:endParaRPr>
          </a:p>
          <a:p>
            <a:pPr marL="164592" lvl="0" indent="-164592" algn="l" rtl="0">
              <a:lnSpc>
                <a:spcPct val="150000"/>
              </a:lnSpc>
              <a:spcBef>
                <a:spcPts val="0"/>
              </a:spcBef>
              <a:spcAft>
                <a:spcPts val="180"/>
              </a:spcAft>
              <a:buSzPts val="1800"/>
              <a:buFont typeface="Arial" panose="020B0604020202020204" pitchFamily="34" charset="0"/>
              <a:buChar char="•"/>
            </a:pPr>
            <a:r>
              <a:rPr lang="en" sz="1800" b="1" dirty="0">
                <a:latin typeface="Lato"/>
                <a:ea typeface="Lato"/>
                <a:cs typeface="Lato"/>
                <a:sym typeface="Lato"/>
              </a:rPr>
              <a:t>School Directory submission</a:t>
            </a:r>
            <a:endParaRPr sz="1800" b="1" dirty="0">
              <a:latin typeface="Lato"/>
              <a:ea typeface="Lato"/>
              <a:cs typeface="Lato"/>
              <a:sym typeface="Lato"/>
            </a:endParaRPr>
          </a:p>
          <a:p>
            <a:pPr marL="164592" lvl="0" indent="-164592" algn="l" rtl="0">
              <a:lnSpc>
                <a:spcPct val="150000"/>
              </a:lnSpc>
              <a:spcBef>
                <a:spcPts val="0"/>
              </a:spcBef>
              <a:spcAft>
                <a:spcPts val="180"/>
              </a:spcAft>
              <a:buSzPts val="1800"/>
              <a:buFont typeface="Arial" panose="020B0604020202020204" pitchFamily="34" charset="0"/>
              <a:buChar char="•"/>
            </a:pPr>
            <a:r>
              <a:rPr lang="en" sz="1800" b="1" dirty="0">
                <a:latin typeface="Lato"/>
                <a:ea typeface="Lato"/>
                <a:cs typeface="Lato"/>
                <a:sym typeface="Lato"/>
              </a:rPr>
              <a:t>Student Snapshot preparation</a:t>
            </a:r>
            <a:endParaRPr sz="1800" b="1" dirty="0">
              <a:latin typeface="Lato"/>
              <a:ea typeface="Lato"/>
              <a:cs typeface="Lato"/>
              <a:sym typeface="Lato"/>
            </a:endParaRPr>
          </a:p>
          <a:p>
            <a:pPr marL="164592" lvl="0" indent="-164592" algn="l" rtl="0">
              <a:lnSpc>
                <a:spcPct val="150000"/>
              </a:lnSpc>
              <a:spcBef>
                <a:spcPts val="0"/>
              </a:spcBef>
              <a:spcAft>
                <a:spcPts val="180"/>
              </a:spcAft>
              <a:buSzPts val="1800"/>
              <a:buFont typeface="Arial" panose="020B0604020202020204" pitchFamily="34" charset="0"/>
              <a:buChar char="•"/>
            </a:pPr>
            <a:r>
              <a:rPr lang="en" sz="1800" b="1" dirty="0">
                <a:latin typeface="Lato"/>
                <a:ea typeface="Lato"/>
                <a:cs typeface="Lato"/>
                <a:sym typeface="Lato"/>
              </a:rPr>
              <a:t>Report card guidance</a:t>
            </a:r>
            <a:endParaRPr sz="1800" b="1" dirty="0">
              <a:latin typeface="Lato"/>
              <a:ea typeface="Lato"/>
              <a:cs typeface="Lato"/>
              <a:sym typeface="Lato"/>
            </a:endParaRPr>
          </a:p>
          <a:p>
            <a:pPr marL="164592" lvl="0" indent="-164592" algn="l" rtl="0">
              <a:lnSpc>
                <a:spcPct val="150000"/>
              </a:lnSpc>
              <a:spcBef>
                <a:spcPts val="0"/>
              </a:spcBef>
              <a:spcAft>
                <a:spcPts val="180"/>
              </a:spcAft>
              <a:buSzPts val="1800"/>
              <a:buFont typeface="Arial" panose="020B0604020202020204" pitchFamily="34" charset="0"/>
              <a:buChar char="•"/>
            </a:pPr>
            <a:r>
              <a:rPr lang="en" sz="1800" b="1" dirty="0">
                <a:latin typeface="Lato"/>
                <a:ea typeface="Lato"/>
                <a:cs typeface="Lato"/>
                <a:sym typeface="Lato"/>
              </a:rPr>
              <a:t>Important deadlines</a:t>
            </a:r>
            <a:endParaRPr sz="1800" b="1" dirty="0">
              <a:latin typeface="Lato"/>
              <a:ea typeface="Lato"/>
              <a:cs typeface="Lato"/>
              <a:sym typeface="Lato"/>
            </a:endParaRPr>
          </a:p>
          <a:p>
            <a:pPr marL="164592" lvl="0" indent="-164592" algn="l" rtl="0">
              <a:lnSpc>
                <a:spcPct val="150000"/>
              </a:lnSpc>
              <a:spcBef>
                <a:spcPts val="0"/>
              </a:spcBef>
              <a:spcAft>
                <a:spcPts val="180"/>
              </a:spcAft>
              <a:buSzPts val="1800"/>
              <a:buFont typeface="Arial" panose="020B0604020202020204" pitchFamily="34" charset="0"/>
              <a:buChar char="•"/>
            </a:pPr>
            <a:r>
              <a:rPr lang="en" sz="1800" b="1" dirty="0">
                <a:latin typeface="Lato"/>
                <a:ea typeface="Lato"/>
                <a:cs typeface="Lato"/>
                <a:sym typeface="Lato"/>
              </a:rPr>
              <a:t>Helpful resources and contacts</a:t>
            </a:r>
          </a:p>
        </p:txBody>
      </p:sp>
      <p:pic>
        <p:nvPicPr>
          <p:cNvPr id="242" name="Google Shape;242;p47" descr="A screenshot taken from the New District Administrator page. "/>
          <p:cNvPicPr preferRelativeResize="0"/>
          <p:nvPr/>
        </p:nvPicPr>
        <p:blipFill>
          <a:blip r:embed="rId4">
            <a:alphaModFix/>
          </a:blip>
          <a:stretch>
            <a:fillRect/>
          </a:stretch>
        </p:blipFill>
        <p:spPr>
          <a:xfrm>
            <a:off x="3828315" y="1048829"/>
            <a:ext cx="4858725" cy="2492750"/>
          </a:xfrm>
          <a:prstGeom prst="rect">
            <a:avLst/>
          </a:prstGeom>
          <a:noFill/>
          <a:ln w="3175">
            <a:solidFill>
              <a:schemeClr val="tx1">
                <a:lumMod val="50000"/>
                <a:lumOff val="50000"/>
              </a:schemeClr>
            </a:solidFill>
          </a:ln>
        </p:spPr>
      </p:pic>
      <p:sp>
        <p:nvSpPr>
          <p:cNvPr id="2" name="Google Shape;241;p47">
            <a:extLst>
              <a:ext uri="{FF2B5EF4-FFF2-40B4-BE49-F238E27FC236}">
                <a16:creationId xmlns:a16="http://schemas.microsoft.com/office/drawing/2014/main" id="{71062AA2-F856-53E3-A206-862360947273}"/>
              </a:ext>
            </a:extLst>
          </p:cNvPr>
          <p:cNvSpPr txBox="1"/>
          <p:nvPr/>
        </p:nvSpPr>
        <p:spPr>
          <a:xfrm>
            <a:off x="3828315" y="3555397"/>
            <a:ext cx="4858725" cy="600134"/>
          </a:xfrm>
          <a:prstGeom prst="rect">
            <a:avLst/>
          </a:prstGeom>
          <a:noFill/>
          <a:ln>
            <a:noFill/>
          </a:ln>
        </p:spPr>
        <p:txBody>
          <a:bodyPr spcFirstLastPara="1" wrap="square" lIns="91425" tIns="91425" rIns="91425" bIns="91425" anchor="t" anchorCtr="0">
            <a:spAutoFit/>
          </a:bodyPr>
          <a:lstStyle/>
          <a:p>
            <a:pPr marL="114300" lvl="0" algn="ctr" rtl="0">
              <a:lnSpc>
                <a:spcPct val="150000"/>
              </a:lnSpc>
              <a:spcBef>
                <a:spcPts val="0"/>
              </a:spcBef>
              <a:spcAft>
                <a:spcPts val="0"/>
              </a:spcAft>
              <a:buSzPts val="1800"/>
            </a:pPr>
            <a:r>
              <a:rPr lang="en-US" sz="1800" b="1" dirty="0">
                <a:latin typeface="Lato"/>
                <a:ea typeface="Lato"/>
                <a:cs typeface="Lato"/>
                <a:sym typeface="Lato"/>
                <a:hlinkClick r:id="rId5"/>
              </a:rPr>
              <a:t>New District Administrator page</a:t>
            </a:r>
            <a:endParaRPr lang="en" sz="1800" b="1" dirty="0">
              <a:latin typeface="Lato"/>
              <a:ea typeface="Lato"/>
              <a:cs typeface="Lato"/>
              <a:sym typeface="Lato"/>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dk1"/>
              </a:buClr>
              <a:buSzPts val="1100"/>
              <a:buFont typeface="Arial"/>
              <a:buNone/>
              <a:tabLst/>
              <a:defRPr/>
            </a:pPr>
            <a:r>
              <a:rPr kumimoji="0" lang="en-US" sz="345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Principal/Administrator Resources Webpage</a:t>
            </a:r>
          </a:p>
        </p:txBody>
      </p:sp>
      <p:sp>
        <p:nvSpPr>
          <p:cNvPr id="241" name="Google Shape;241;p47"/>
          <p:cNvSpPr txBox="1"/>
          <p:nvPr/>
        </p:nvSpPr>
        <p:spPr>
          <a:xfrm>
            <a:off x="422031" y="1052254"/>
            <a:ext cx="3651819" cy="2364720"/>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SzPts val="1800"/>
              <a:buFont typeface="Arial" panose="020B0604020202020204" pitchFamily="34" charset="0"/>
              <a:buChar char="•"/>
            </a:pPr>
            <a:r>
              <a:rPr lang="en-US" sz="1800" b="1" dirty="0">
                <a:latin typeface="Lato"/>
                <a:ea typeface="Lato"/>
                <a:cs typeface="Lato"/>
                <a:sym typeface="Lato"/>
              </a:rPr>
              <a:t>Administrator Licensing Info</a:t>
            </a:r>
          </a:p>
          <a:p>
            <a:pPr marL="164592" lvl="0" indent="-164592" algn="l" rtl="0">
              <a:lnSpc>
                <a:spcPct val="150000"/>
              </a:lnSpc>
              <a:spcBef>
                <a:spcPts val="0"/>
              </a:spcBef>
              <a:spcAft>
                <a:spcPts val="180"/>
              </a:spcAft>
              <a:buSzPts val="1800"/>
              <a:buFont typeface="Arial" panose="020B0604020202020204" pitchFamily="34" charset="0"/>
              <a:buChar char="•"/>
            </a:pPr>
            <a:r>
              <a:rPr lang="en-US" sz="1800" b="1" dirty="0">
                <a:latin typeface="Lato"/>
                <a:ea typeface="Lato"/>
                <a:cs typeface="Lato"/>
                <a:sym typeface="Lato"/>
              </a:rPr>
              <a:t>Choice Administrator Training and Access to OAS</a:t>
            </a:r>
          </a:p>
          <a:p>
            <a:pPr marL="164592" lvl="0" indent="-164592" algn="l" rtl="0">
              <a:lnSpc>
                <a:spcPct val="150000"/>
              </a:lnSpc>
              <a:spcBef>
                <a:spcPts val="0"/>
              </a:spcBef>
              <a:spcAft>
                <a:spcPts val="180"/>
              </a:spcAft>
              <a:buSzPts val="1800"/>
              <a:buFont typeface="Arial" panose="020B0604020202020204" pitchFamily="34" charset="0"/>
              <a:buChar char="•"/>
            </a:pPr>
            <a:r>
              <a:rPr lang="en-US" sz="1800" b="1" dirty="0">
                <a:latin typeface="Lato"/>
                <a:ea typeface="Lato"/>
                <a:cs typeface="Lato"/>
                <a:sym typeface="Lato"/>
              </a:rPr>
              <a:t>Principal Eval Rubric Training</a:t>
            </a:r>
            <a:endParaRPr sz="1800" b="1" dirty="0">
              <a:latin typeface="Lato"/>
              <a:ea typeface="Lato"/>
              <a:cs typeface="Lato"/>
              <a:sym typeface="Lato"/>
            </a:endParaRPr>
          </a:p>
          <a:p>
            <a:pPr marL="164592" lvl="0" indent="-164592" algn="l" rtl="0">
              <a:lnSpc>
                <a:spcPct val="150000"/>
              </a:lnSpc>
              <a:spcBef>
                <a:spcPts val="0"/>
              </a:spcBef>
              <a:spcAft>
                <a:spcPts val="180"/>
              </a:spcAft>
              <a:buSzPts val="1800"/>
              <a:buFont typeface="Arial" panose="020B0604020202020204" pitchFamily="34" charset="0"/>
              <a:buChar char="•"/>
            </a:pPr>
            <a:r>
              <a:rPr lang="en-US" sz="1800" b="1" dirty="0">
                <a:latin typeface="Lato"/>
                <a:ea typeface="Lato"/>
                <a:cs typeface="Lato"/>
                <a:sym typeface="Lato"/>
              </a:rPr>
              <a:t>And more!</a:t>
            </a:r>
            <a:endParaRPr lang="en" sz="1800" b="1" dirty="0">
              <a:latin typeface="Lato"/>
              <a:ea typeface="Lato"/>
              <a:cs typeface="Lato"/>
              <a:sym typeface="Lato"/>
            </a:endParaRPr>
          </a:p>
        </p:txBody>
      </p:sp>
      <p:sp>
        <p:nvSpPr>
          <p:cNvPr id="2" name="Google Shape;241;p47">
            <a:extLst>
              <a:ext uri="{FF2B5EF4-FFF2-40B4-BE49-F238E27FC236}">
                <a16:creationId xmlns:a16="http://schemas.microsoft.com/office/drawing/2014/main" id="{71062AA2-F856-53E3-A206-862360947273}"/>
              </a:ext>
            </a:extLst>
          </p:cNvPr>
          <p:cNvSpPr txBox="1"/>
          <p:nvPr/>
        </p:nvSpPr>
        <p:spPr>
          <a:xfrm>
            <a:off x="4351214" y="4229628"/>
            <a:ext cx="4403969" cy="600134"/>
          </a:xfrm>
          <a:prstGeom prst="rect">
            <a:avLst/>
          </a:prstGeom>
          <a:noFill/>
          <a:ln>
            <a:noFill/>
          </a:ln>
        </p:spPr>
        <p:txBody>
          <a:bodyPr spcFirstLastPara="1" wrap="square" lIns="91425" tIns="91425" rIns="91425" bIns="91425" anchor="t" anchorCtr="0">
            <a:spAutoFit/>
          </a:bodyPr>
          <a:lstStyle/>
          <a:p>
            <a:pPr marL="114300" lvl="0" algn="ctr" rtl="0">
              <a:lnSpc>
                <a:spcPct val="150000"/>
              </a:lnSpc>
              <a:spcBef>
                <a:spcPts val="0"/>
              </a:spcBef>
              <a:spcAft>
                <a:spcPts val="0"/>
              </a:spcAft>
              <a:buSzPts val="1800"/>
            </a:pPr>
            <a:r>
              <a:rPr lang="en-US" sz="1800" b="1" dirty="0">
                <a:latin typeface="Lato"/>
                <a:ea typeface="Lato"/>
                <a:cs typeface="Lato"/>
                <a:sym typeface="Lato"/>
                <a:hlinkClick r:id="rId4"/>
              </a:rPr>
              <a:t>Principal/Administrator Resources page</a:t>
            </a:r>
            <a:endParaRPr lang="en" sz="1800" b="1" dirty="0">
              <a:latin typeface="Lato"/>
              <a:ea typeface="Lato"/>
              <a:cs typeface="Lato"/>
              <a:sym typeface="Lato"/>
            </a:endParaRPr>
          </a:p>
        </p:txBody>
      </p:sp>
      <p:pic>
        <p:nvPicPr>
          <p:cNvPr id="4" name="Picture 3" descr="Screenshot of the Principal/Administrator webpage. ">
            <a:extLst>
              <a:ext uri="{FF2B5EF4-FFF2-40B4-BE49-F238E27FC236}">
                <a16:creationId xmlns:a16="http://schemas.microsoft.com/office/drawing/2014/main" id="{D108871D-9B11-01F8-D40A-99403A943301}"/>
              </a:ext>
            </a:extLst>
          </p:cNvPr>
          <p:cNvPicPr>
            <a:picLocks noChangeAspect="1"/>
          </p:cNvPicPr>
          <p:nvPr/>
        </p:nvPicPr>
        <p:blipFill>
          <a:blip r:embed="rId5"/>
          <a:stretch>
            <a:fillRect/>
          </a:stretch>
        </p:blipFill>
        <p:spPr>
          <a:xfrm>
            <a:off x="4384430" y="1052254"/>
            <a:ext cx="4337539" cy="327503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418324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Resources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p>
        </p:txBody>
      </p:sp>
      <p:sp>
        <p:nvSpPr>
          <p:cNvPr id="348" name="Google Shape;348;p64"/>
          <p:cNvSpPr txBox="1">
            <a:spLocks noGrp="1"/>
          </p:cNvSpPr>
          <p:nvPr>
            <p:ph type="body" sz="quarter" idx="13"/>
          </p:nvPr>
        </p:nvSpPr>
        <p:spPr>
          <a:xfrm>
            <a:off x="436563" y="922338"/>
            <a:ext cx="8707437" cy="3333750"/>
          </a:xfrm>
          <a:prstGeom prst="rect">
            <a:avLst/>
          </a:prstGeom>
          <a:noFill/>
        </p:spPr>
        <p:txBody>
          <a:bodyPr spcFirstLastPara="1" wrap="square" lIns="91425" tIns="91425" rIns="91425" bIns="91425" anchor="t" anchorCtr="0">
            <a:noAutofit/>
          </a:bodyPr>
          <a:lstStyle/>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4"/>
              </a:rPr>
              <a:t>WISEdata Reference Guide for Administrators</a:t>
            </a:r>
            <a:r>
              <a:rPr lang="en" sz="1800" dirty="0">
                <a:latin typeface="Lato" panose="020F0502020204030203" pitchFamily="34" charset="0"/>
              </a:rPr>
              <a:t>:  </a:t>
            </a:r>
            <a:r>
              <a:rPr lang="en" sz="1800" dirty="0">
                <a:solidFill>
                  <a:srgbClr val="222222"/>
                </a:solidFill>
                <a:latin typeface="Lato" panose="020F0502020204030203" pitchFamily="34" charset="0"/>
              </a:rPr>
              <a:t>Reference guides for District Administrators on the WISEdata, WISEdash, and ASM tools.</a:t>
            </a:r>
          </a:p>
          <a:p>
            <a:pPr marL="164592" lvl="0" indent="-164592" algn="l" rtl="0">
              <a:spcBef>
                <a:spcPts val="0"/>
              </a:spcBef>
              <a:spcAft>
                <a:spcPts val="180"/>
              </a:spcAft>
              <a:buClr>
                <a:schemeClr val="tx1"/>
              </a:buClr>
              <a:buFont typeface="Arial" panose="020B0604020202020204" pitchFamily="34" charset="0"/>
              <a:buChar char="•"/>
            </a:pPr>
            <a:r>
              <a:rPr lang="en-US" sz="1800" dirty="0">
                <a:solidFill>
                  <a:srgbClr val="222222"/>
                </a:solidFill>
                <a:latin typeface="Lato" panose="020F0502020204030203" pitchFamily="34" charset="0"/>
                <a:hlinkClick r:id="rId5"/>
              </a:rPr>
              <a:t>For District Administrators</a:t>
            </a:r>
            <a:r>
              <a:rPr lang="en" sz="1800" dirty="0">
                <a:solidFill>
                  <a:srgbClr val="222222"/>
                </a:solidFill>
                <a:latin typeface="Lato" panose="020F0502020204030203" pitchFamily="34" charset="0"/>
              </a:rPr>
              <a:t>: Designed as a “go-to” for </a:t>
            </a:r>
            <a:r>
              <a:rPr lang="en-US" sz="1800" dirty="0">
                <a:solidFill>
                  <a:srgbClr val="222222"/>
                </a:solidFill>
                <a:latin typeface="Lato" panose="020F0502020204030203" pitchFamily="34" charset="0"/>
              </a:rPr>
              <a:t>information that is most relevant to administrators.</a:t>
            </a:r>
            <a:endParaRPr lang="en" sz="1800" dirty="0">
              <a:solidFill>
                <a:srgbClr val="222222"/>
              </a:solidFill>
              <a:latin typeface="Lato" panose="020F0502020204030203" pitchFamily="34" charset="0"/>
            </a:endParaRPr>
          </a:p>
          <a:p>
            <a:pPr marL="164592" lvl="0" indent="-164592" algn="l" rtl="0">
              <a:spcBef>
                <a:spcPts val="0"/>
              </a:spcBef>
              <a:spcAft>
                <a:spcPts val="180"/>
              </a:spcAft>
              <a:buClr>
                <a:schemeClr val="tx1"/>
              </a:buClr>
              <a:buFont typeface="Arial" panose="020B0604020202020204" pitchFamily="34" charset="0"/>
              <a:buChar char="•"/>
            </a:pPr>
            <a:r>
              <a:rPr lang="en-US" sz="1800" dirty="0">
                <a:latin typeface="Lato" panose="020F0502020204030203" pitchFamily="34" charset="0"/>
                <a:hlinkClick r:id="rId6"/>
              </a:rPr>
              <a:t>New District Administrator</a:t>
            </a:r>
            <a:r>
              <a:rPr lang="en" sz="1800" dirty="0">
                <a:solidFill>
                  <a:srgbClr val="222222"/>
                </a:solidFill>
                <a:latin typeface="Lato" panose="020F0502020204030203" pitchFamily="34" charset="0"/>
              </a:rPr>
              <a:t>: </a:t>
            </a:r>
            <a:r>
              <a:rPr lang="en-US" sz="1800" dirty="0">
                <a:solidFill>
                  <a:srgbClr val="222222"/>
                </a:solidFill>
                <a:latin typeface="Lato" panose="020F0502020204030203" pitchFamily="34" charset="0"/>
              </a:rPr>
              <a:t>Designed to help new district administrators and independent charter school (ICS) administrators get started with DPI. </a:t>
            </a:r>
          </a:p>
          <a:p>
            <a:pPr marL="164592" lvl="0" indent="-164592" algn="l" rtl="0">
              <a:spcBef>
                <a:spcPts val="0"/>
              </a:spcBef>
              <a:spcAft>
                <a:spcPts val="180"/>
              </a:spcAft>
              <a:buClr>
                <a:schemeClr val="tx1"/>
              </a:buClr>
              <a:buFont typeface="Arial" panose="020B0604020202020204" pitchFamily="34" charset="0"/>
              <a:buChar char="•"/>
            </a:pPr>
            <a:r>
              <a:rPr lang="en-US" sz="1800" dirty="0">
                <a:latin typeface="Lato" panose="020F0502020204030203" pitchFamily="34" charset="0"/>
                <a:hlinkClick r:id="rId7"/>
              </a:rPr>
              <a:t>Choice Administrator Training and Access to OAS</a:t>
            </a:r>
            <a:r>
              <a:rPr lang="en-US" sz="1800" dirty="0">
                <a:solidFill>
                  <a:srgbClr val="222222"/>
                </a:solidFill>
                <a:latin typeface="Lato" panose="020F0502020204030203" pitchFamily="34" charset="0"/>
              </a:rPr>
              <a:t>: Training for Choice administrators of private schools first participating in the Choice program and new Choice administrators of schools currently in the Choice program.</a:t>
            </a:r>
          </a:p>
          <a:p>
            <a:pPr marL="164592" indent="-164592" algn="l">
              <a:spcAft>
                <a:spcPts val="180"/>
              </a:spcAft>
              <a:buClr>
                <a:schemeClr val="tx1"/>
              </a:buClr>
              <a:buFont typeface="Arial" panose="020B0604020202020204" pitchFamily="34" charset="0"/>
              <a:buChar char="•"/>
            </a:pPr>
            <a:r>
              <a:rPr lang="en-US" sz="1800" u="sng" dirty="0">
                <a:solidFill>
                  <a:schemeClr val="hlink"/>
                </a:solidFill>
                <a:latin typeface="Lato" panose="020F0502020204030203" pitchFamily="34" charset="0"/>
                <a:hlinkClick r:id="rId8"/>
              </a:rPr>
              <a:t>Data Inquiry Journal At-A-Glance</a:t>
            </a:r>
            <a:r>
              <a:rPr lang="en-US" sz="1800" dirty="0">
                <a:solidFill>
                  <a:schemeClr val="tx1"/>
                </a:solidFill>
                <a:latin typeface="Lato" panose="020F0502020204030203" pitchFamily="34" charset="0"/>
              </a:rPr>
              <a:t>:  </a:t>
            </a:r>
            <a:r>
              <a:rPr lang="en-US" sz="1800" dirty="0">
                <a:solidFill>
                  <a:srgbClr val="222222"/>
                </a:solidFill>
                <a:latin typeface="Lato" panose="020F0502020204030203" pitchFamily="34" charset="0"/>
              </a:rPr>
              <a:t>Overview guide for users of the data inquiry journal.</a:t>
            </a:r>
            <a:endParaRPr lang="en-US" sz="1800" dirty="0">
              <a:latin typeface="Lato" panose="020F0502020204030203" pitchFamily="34" charset="0"/>
            </a:endParaRPr>
          </a:p>
          <a:p>
            <a:pPr marL="164592" lvl="0" indent="-164592" algn="l" rtl="0">
              <a:spcBef>
                <a:spcPts val="0"/>
              </a:spcBef>
              <a:spcAft>
                <a:spcPts val="180"/>
              </a:spcAft>
              <a:buClr>
                <a:schemeClr val="tx1"/>
              </a:buClr>
              <a:buFont typeface="Arial" panose="020B0604020202020204" pitchFamily="34" charset="0"/>
              <a:buChar char="•"/>
            </a:pPr>
            <a:endParaRPr lang="en-US" sz="1800" dirty="0">
              <a:solidFill>
                <a:srgbClr val="222222"/>
              </a:solidFill>
              <a:latin typeface="Lato" panose="020F0502020204030203" pitchFamily="34"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Resources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48" name="Google Shape;348;p64"/>
          <p:cNvSpPr txBox="1">
            <a:spLocks noGrp="1"/>
          </p:cNvSpPr>
          <p:nvPr>
            <p:ph type="body" sz="quarter" idx="13"/>
          </p:nvPr>
        </p:nvSpPr>
        <p:spPr>
          <a:xfrm>
            <a:off x="436563" y="922338"/>
            <a:ext cx="8707437" cy="3333750"/>
          </a:xfrm>
          <a:prstGeom prst="rect">
            <a:avLst/>
          </a:prstGeom>
          <a:noFill/>
        </p:spPr>
        <p:txBody>
          <a:bodyPr spcFirstLastPara="1" wrap="square" lIns="91425" tIns="91425" rIns="91425" bIns="91425" anchor="t" anchorCtr="0">
            <a:noAutofit/>
          </a:bodyPr>
          <a:lstStyle/>
          <a:p>
            <a:pPr marL="164592" lvl="0" indent="-164592" algn="l" rtl="0">
              <a:spcBef>
                <a:spcPts val="0"/>
              </a:spcBef>
              <a:spcAft>
                <a:spcPts val="180"/>
              </a:spcAft>
              <a:buClr>
                <a:schemeClr val="tx1"/>
              </a:buClr>
              <a:buFont typeface="Arial" panose="020B0604020202020204" pitchFamily="34" charset="0"/>
              <a:buChar char="•"/>
            </a:pPr>
            <a:r>
              <a:rPr lang="en-US" sz="1800" dirty="0">
                <a:latin typeface="Lato" panose="020F0502020204030203" pitchFamily="34" charset="0"/>
                <a:hlinkClick r:id="rId4"/>
              </a:rPr>
              <a:t>WISEdata Annual Tasks Checklist</a:t>
            </a:r>
            <a:r>
              <a:rPr lang="en-US" sz="1800" dirty="0">
                <a:solidFill>
                  <a:schemeClr val="tx1"/>
                </a:solidFill>
                <a:latin typeface="Lato" panose="020F0502020204030203" pitchFamily="34" charset="0"/>
              </a:rPr>
              <a:t>: a general guide for helping ensure necessary snapshot tasks are completed.</a:t>
            </a:r>
            <a:endParaRPr sz="1800" dirty="0">
              <a:solidFill>
                <a:schemeClr val="tx1"/>
              </a:solidFill>
              <a:latin typeface="Lato" panose="020F0502020204030203" pitchFamily="34" charset="0"/>
            </a:endParaRPr>
          </a:p>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5"/>
              </a:rPr>
              <a:t>WISEdata Flyer</a:t>
            </a:r>
            <a:r>
              <a:rPr lang="en" sz="1800" dirty="0">
                <a:solidFill>
                  <a:schemeClr val="tx1"/>
                </a:solidFill>
                <a:latin typeface="Lato" panose="020F0502020204030203" pitchFamily="34" charset="0"/>
              </a:rPr>
              <a:t>:  </a:t>
            </a:r>
            <a:r>
              <a:rPr lang="en" sz="1800" dirty="0">
                <a:solidFill>
                  <a:srgbClr val="222222"/>
                </a:solidFill>
                <a:latin typeface="Lato" panose="020F0502020204030203" pitchFamily="34" charset="0"/>
              </a:rPr>
              <a:t>High level overview describing how WISEdata has improved our data collection process, data quality, and system integration.</a:t>
            </a:r>
            <a:endParaRPr lang="en" sz="1800" dirty="0">
              <a:latin typeface="Lato" panose="020F0502020204030203" pitchFamily="34" charset="0"/>
            </a:endParaRPr>
          </a:p>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6"/>
              </a:rPr>
              <a:t>Data Elements</a:t>
            </a:r>
            <a:r>
              <a:rPr lang="en" sz="1800" dirty="0">
                <a:solidFill>
                  <a:schemeClr val="tx1"/>
                </a:solidFill>
                <a:latin typeface="Lato" panose="020F0502020204030203" pitchFamily="34" charset="0"/>
              </a:rPr>
              <a:t>: List of links to all WISEdata data elements and their descriptions, uses, and codes</a:t>
            </a:r>
          </a:p>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7"/>
              </a:rPr>
              <a:t>Knowledge Base Articles</a:t>
            </a:r>
            <a:r>
              <a:rPr lang="en" sz="1800" dirty="0">
                <a:solidFill>
                  <a:schemeClr val="tx1"/>
                </a:solidFill>
                <a:latin typeface="Lato" panose="020F0502020204030203" pitchFamily="34" charset="0"/>
              </a:rPr>
              <a:t>: Useful articles on validations and other related topic</a:t>
            </a:r>
          </a:p>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8"/>
              </a:rPr>
              <a:t>WISEdata Events Calendar</a:t>
            </a:r>
            <a:r>
              <a:rPr lang="en" sz="1800" dirty="0">
                <a:solidFill>
                  <a:schemeClr val="tx1"/>
                </a:solidFill>
                <a:latin typeface="Lato" panose="020F0502020204030203" pitchFamily="34" charset="0"/>
              </a:rPr>
              <a:t>: View deadlines, trainings, webinars, etc.</a:t>
            </a:r>
          </a:p>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9"/>
              </a:rPr>
              <a:t>WISEdash Reference Guide for Administrators</a:t>
            </a:r>
            <a:r>
              <a:rPr lang="en" sz="1800" dirty="0">
                <a:solidFill>
                  <a:schemeClr val="tx1"/>
                </a:solidFill>
                <a:latin typeface="Lato" panose="020F0502020204030203" pitchFamily="34" charset="0"/>
              </a:rPr>
              <a:t>:  R</a:t>
            </a:r>
            <a:r>
              <a:rPr lang="en" sz="1800" dirty="0">
                <a:solidFill>
                  <a:srgbClr val="222222"/>
                </a:solidFill>
                <a:latin typeface="Lato" panose="020F0502020204030203" pitchFamily="34" charset="0"/>
              </a:rPr>
              <a:t>eference guides for District Administrators on WISEdash.</a:t>
            </a:r>
          </a:p>
          <a:p>
            <a:pPr marL="164592" lvl="0" indent="-164592" algn="l" rtl="0">
              <a:spcBef>
                <a:spcPts val="0"/>
              </a:spcBef>
              <a:spcAft>
                <a:spcPts val="180"/>
              </a:spcAft>
              <a:buClr>
                <a:schemeClr val="tx1"/>
              </a:buClr>
              <a:buFont typeface="Arial" panose="020B0604020202020204" pitchFamily="34" charset="0"/>
              <a:buChar char="•"/>
            </a:pPr>
            <a:r>
              <a:rPr lang="en" sz="1800" u="sng" dirty="0">
                <a:solidFill>
                  <a:schemeClr val="hlink"/>
                </a:solidFill>
                <a:latin typeface="Lato" panose="020F0502020204030203" pitchFamily="34" charset="0"/>
                <a:hlinkClick r:id="rId10"/>
              </a:rPr>
              <a:t>WISEdash Flyer</a:t>
            </a:r>
            <a:r>
              <a:rPr lang="en" sz="1800" dirty="0">
                <a:solidFill>
                  <a:schemeClr val="tx1"/>
                </a:solidFill>
                <a:latin typeface="Lato" panose="020F0502020204030203" pitchFamily="34" charset="0"/>
              </a:rPr>
              <a:t>:  </a:t>
            </a:r>
            <a:r>
              <a:rPr lang="en" sz="1800" dirty="0">
                <a:solidFill>
                  <a:srgbClr val="222222"/>
                </a:solidFill>
                <a:latin typeface="Lato" panose="020F0502020204030203" pitchFamily="34" charset="0"/>
              </a:rPr>
              <a:t>High level overview of features included in WISEdash for Districts.</a:t>
            </a:r>
          </a:p>
        </p:txBody>
      </p:sp>
    </p:spTree>
    <p:custDataLst>
      <p:tags r:id="rId1"/>
    </p:custDataLst>
    <p:extLst>
      <p:ext uri="{BB962C8B-B14F-4D97-AF65-F5344CB8AC3E}">
        <p14:creationId xmlns:p14="http://schemas.microsoft.com/office/powerpoint/2010/main" val="646052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p:cNvSpPr>
            <a:spLocks noGrp="1"/>
          </p:cNvSpPr>
          <p:nvPr>
            <p:ph type="body" sz="quarter" idx="14"/>
          </p:nvPr>
        </p:nvSpPr>
        <p:spPr>
          <a:xfrm>
            <a:off x="450273" y="922338"/>
            <a:ext cx="8243454" cy="1243648"/>
          </a:xfrm>
        </p:spPr>
        <p:txBody>
          <a:bodyPr>
            <a:noAutofit/>
          </a:bodyPr>
          <a:lstStyle/>
          <a:p>
            <a:pPr marL="0" lvl="0" indent="0" algn="ctr">
              <a:buNone/>
            </a:pPr>
            <a:r>
              <a:rPr lang="en-US" sz="3600" dirty="0"/>
              <a:t>Thank you!					Thank you!</a:t>
            </a:r>
          </a:p>
          <a:p>
            <a:pPr marL="0" lvl="0" indent="0" algn="ctr">
              <a:buNone/>
            </a:pPr>
            <a:endParaRPr lang="en-US" sz="3200" dirty="0"/>
          </a:p>
          <a:p>
            <a:pPr marL="0" lvl="0" indent="0" algn="ctr">
              <a:buNone/>
            </a:pPr>
            <a:endParaRPr lang="en-US" sz="3200" dirty="0"/>
          </a:p>
          <a:p>
            <a:pPr marL="0" lvl="0" indent="0" algn="ctr">
              <a:buNone/>
            </a:pPr>
            <a:r>
              <a:rPr lang="en-US" sz="3200" dirty="0"/>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Data Submission Process</a:t>
            </a:r>
          </a:p>
        </p:txBody>
      </p:sp>
      <p:grpSp>
        <p:nvGrpSpPr>
          <p:cNvPr id="13" name="Group 12" descr="An info graphic with a high level overview of the data submission process: LEA/School/District, Student Information System, WISEdata Portal, WISEdash For Districts, and WISEdash Public Portal. ">
            <a:extLst>
              <a:ext uri="{FF2B5EF4-FFF2-40B4-BE49-F238E27FC236}">
                <a16:creationId xmlns:a16="http://schemas.microsoft.com/office/drawing/2014/main" id="{194075C5-D260-43D2-67CC-FD92F8B61BF3}"/>
              </a:ext>
            </a:extLst>
          </p:cNvPr>
          <p:cNvGrpSpPr/>
          <p:nvPr/>
        </p:nvGrpSpPr>
        <p:grpSpPr>
          <a:xfrm>
            <a:off x="174199" y="1104704"/>
            <a:ext cx="8452010" cy="1467046"/>
            <a:chOff x="590390" y="990068"/>
            <a:chExt cx="11304416" cy="1962149"/>
          </a:xfrm>
        </p:grpSpPr>
        <p:graphicFrame>
          <p:nvGraphicFramePr>
            <p:cNvPr id="2" name="Diagram 1">
              <a:extLst>
                <a:ext uri="{FF2B5EF4-FFF2-40B4-BE49-F238E27FC236}">
                  <a16:creationId xmlns:a16="http://schemas.microsoft.com/office/drawing/2014/main" id="{63D27665-E79A-F862-262E-1698CDD2DF98}"/>
                </a:ext>
                <a:ext uri="{C183D7F6-B498-43B3-948B-1728B52AA6E4}">
                  <adec:decorative xmlns:adec="http://schemas.microsoft.com/office/drawing/2017/decorative" val="1"/>
                </a:ext>
              </a:extLst>
            </p:cNvPr>
            <p:cNvGraphicFramePr/>
            <p:nvPr/>
          </p:nvGraphicFramePr>
          <p:xfrm>
            <a:off x="590390" y="1541010"/>
            <a:ext cx="11304416" cy="1411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175C0101-9DF2-0502-8FE4-3B75B8C36456}"/>
                </a:ext>
              </a:extLst>
            </p:cNvPr>
            <p:cNvSpPr/>
            <p:nvPr/>
          </p:nvSpPr>
          <p:spPr>
            <a:xfrm>
              <a:off x="5447211" y="1133577"/>
              <a:ext cx="1500467" cy="791047"/>
            </a:xfrm>
            <a:prstGeom prst="ellipse">
              <a:avLst/>
            </a:prstGeom>
            <a:solidFill>
              <a:schemeClr val="bg1"/>
            </a:solidFill>
            <a:ln>
              <a:noFill/>
            </a:ln>
            <a:effectLst>
              <a:outerShdw blurRad="50800" dist="38100" dir="2700000" algn="tl" rotWithShape="0">
                <a:srgbClr val="4FC7A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pic>
          <p:nvPicPr>
            <p:cNvPr id="4" name="Graphic 3">
              <a:extLst>
                <a:ext uri="{FF2B5EF4-FFF2-40B4-BE49-F238E27FC236}">
                  <a16:creationId xmlns:a16="http://schemas.microsoft.com/office/drawing/2014/main" id="{73C7B140-EF08-A411-7029-904B2F8749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641" y="1222691"/>
              <a:ext cx="1461475" cy="615715"/>
            </a:xfrm>
            <a:prstGeom prst="rect">
              <a:avLst/>
            </a:prstGeom>
          </p:spPr>
        </p:pic>
        <p:sp>
          <p:nvSpPr>
            <p:cNvPr id="5" name="Oval 4">
              <a:extLst>
                <a:ext uri="{FF2B5EF4-FFF2-40B4-BE49-F238E27FC236}">
                  <a16:creationId xmlns:a16="http://schemas.microsoft.com/office/drawing/2014/main" id="{10019310-0A0E-6F4B-884C-1790D7E34E1A}"/>
                </a:ext>
              </a:extLst>
            </p:cNvPr>
            <p:cNvSpPr/>
            <p:nvPr/>
          </p:nvSpPr>
          <p:spPr>
            <a:xfrm>
              <a:off x="1180011" y="1111669"/>
              <a:ext cx="1245870" cy="913448"/>
            </a:xfrm>
            <a:prstGeom prst="ellipse">
              <a:avLst/>
            </a:prstGeom>
            <a:solidFill>
              <a:schemeClr val="bg1"/>
            </a:solidFill>
            <a:ln>
              <a:noFill/>
            </a:ln>
            <a:effectLst>
              <a:outerShdw blurRad="50800" dist="38100" dir="2700000" algn="tl" rotWithShape="0">
                <a:srgbClr val="94BDE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pic>
          <p:nvPicPr>
            <p:cNvPr id="6" name="Graphic 5" descr="Schoolhouse with solid fill">
              <a:extLst>
                <a:ext uri="{FF2B5EF4-FFF2-40B4-BE49-F238E27FC236}">
                  <a16:creationId xmlns:a16="http://schemas.microsoft.com/office/drawing/2014/main" id="{CA0AC286-693C-755E-7726-F8EB8B3345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56542" y="990068"/>
              <a:ext cx="958849" cy="958849"/>
            </a:xfrm>
            <a:prstGeom prst="rect">
              <a:avLst/>
            </a:prstGeom>
          </p:spPr>
        </p:pic>
        <p:sp>
          <p:nvSpPr>
            <p:cNvPr id="7" name="Oval 6">
              <a:extLst>
                <a:ext uri="{FF2B5EF4-FFF2-40B4-BE49-F238E27FC236}">
                  <a16:creationId xmlns:a16="http://schemas.microsoft.com/office/drawing/2014/main" id="{AE11B2D5-E291-B4B8-7ED1-C9FF9059608F}"/>
                </a:ext>
              </a:extLst>
            </p:cNvPr>
            <p:cNvSpPr/>
            <p:nvPr/>
          </p:nvSpPr>
          <p:spPr>
            <a:xfrm>
              <a:off x="3321231" y="1024039"/>
              <a:ext cx="1245870" cy="913448"/>
            </a:xfrm>
            <a:prstGeom prst="ellipse">
              <a:avLst/>
            </a:prstGeom>
            <a:solidFill>
              <a:schemeClr val="bg1"/>
            </a:solidFill>
            <a:ln>
              <a:noFill/>
            </a:ln>
            <a:effectLst>
              <a:outerShdw blurRad="50800" dist="38100" dir="2700000" algn="tl" rotWithShape="0">
                <a:srgbClr val="4FABC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pic>
          <p:nvPicPr>
            <p:cNvPr id="8" name="Graphic 7" descr="Business Growth with solid fill">
              <a:extLst>
                <a:ext uri="{FF2B5EF4-FFF2-40B4-BE49-F238E27FC236}">
                  <a16:creationId xmlns:a16="http://schemas.microsoft.com/office/drawing/2014/main" id="{CB704ECB-E9E1-4493-F2EC-F73F9E0126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61591" y="1148817"/>
              <a:ext cx="747713" cy="747713"/>
            </a:xfrm>
            <a:prstGeom prst="rect">
              <a:avLst/>
            </a:prstGeom>
          </p:spPr>
        </p:pic>
        <p:sp>
          <p:nvSpPr>
            <p:cNvPr id="9" name="Oval 8">
              <a:extLst>
                <a:ext uri="{FF2B5EF4-FFF2-40B4-BE49-F238E27FC236}">
                  <a16:creationId xmlns:a16="http://schemas.microsoft.com/office/drawing/2014/main" id="{565338B6-1A7C-916B-46FA-5402D168055B}"/>
                </a:ext>
              </a:extLst>
            </p:cNvPr>
            <p:cNvSpPr/>
            <p:nvPr/>
          </p:nvSpPr>
          <p:spPr>
            <a:xfrm>
              <a:off x="7561761" y="1128020"/>
              <a:ext cx="1565910" cy="820897"/>
            </a:xfrm>
            <a:prstGeom prst="ellipse">
              <a:avLst/>
            </a:prstGeom>
            <a:solidFill>
              <a:schemeClr val="bg1"/>
            </a:solidFill>
            <a:ln>
              <a:noFill/>
            </a:ln>
            <a:effectLst>
              <a:outerShdw blurRad="50800" dist="38100" dir="2700000" algn="tl" rotWithShape="0">
                <a:srgbClr val="4CC27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15">
              <a:extLst>
                <a:ext uri="{FF2B5EF4-FFF2-40B4-BE49-F238E27FC236}">
                  <a16:creationId xmlns:a16="http://schemas.microsoft.com/office/drawing/2014/main" id="{22B4BBC2-94DB-5DD0-E708-6332E8C26C8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684159" y="1295660"/>
              <a:ext cx="1369917" cy="532007"/>
            </a:xfrm>
            <a:prstGeom prst="rect">
              <a:avLst/>
            </a:prstGeom>
          </p:spPr>
        </p:pic>
        <p:sp>
          <p:nvSpPr>
            <p:cNvPr id="11" name="Oval 10">
              <a:extLst>
                <a:ext uri="{FF2B5EF4-FFF2-40B4-BE49-F238E27FC236}">
                  <a16:creationId xmlns:a16="http://schemas.microsoft.com/office/drawing/2014/main" id="{8BE4EECF-3D87-6D99-F203-29BFFB15B592}"/>
                </a:ext>
              </a:extLst>
            </p:cNvPr>
            <p:cNvSpPr/>
            <p:nvPr/>
          </p:nvSpPr>
          <p:spPr>
            <a:xfrm>
              <a:off x="9767751" y="1130152"/>
              <a:ext cx="1554480" cy="818765"/>
            </a:xfrm>
            <a:prstGeom prst="ellipse">
              <a:avLst/>
            </a:prstGeom>
            <a:solidFill>
              <a:schemeClr val="bg1"/>
            </a:solidFill>
            <a:ln>
              <a:noFill/>
            </a:ln>
            <a:effectLst>
              <a:outerShdw blurRad="50800" dist="38100" dir="2700000" algn="tl" rotWithShape="0">
                <a:srgbClr val="70AD4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5">
              <a:extLst>
                <a:ext uri="{FF2B5EF4-FFF2-40B4-BE49-F238E27FC236}">
                  <a16:creationId xmlns:a16="http://schemas.microsoft.com/office/drawing/2014/main" id="{01D87A35-05B5-BD57-3F7B-570C653B40D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9893959" y="1286363"/>
              <a:ext cx="1366357" cy="530624"/>
            </a:xfrm>
            <a:prstGeom prst="rect">
              <a:avLst/>
            </a:prstGeom>
          </p:spPr>
        </p:pic>
      </p:grpSp>
      <p:sp>
        <p:nvSpPr>
          <p:cNvPr id="16" name="TextBox 15">
            <a:extLst>
              <a:ext uri="{FF2B5EF4-FFF2-40B4-BE49-F238E27FC236}">
                <a16:creationId xmlns:a16="http://schemas.microsoft.com/office/drawing/2014/main" id="{1EA0E0CA-6845-8AA6-A2B7-FBCE4056A717}"/>
              </a:ext>
            </a:extLst>
          </p:cNvPr>
          <p:cNvSpPr txBox="1"/>
          <p:nvPr/>
        </p:nvSpPr>
        <p:spPr>
          <a:xfrm>
            <a:off x="258109" y="2487509"/>
            <a:ext cx="1676490" cy="1477328"/>
          </a:xfrm>
          <a:prstGeom prst="rect">
            <a:avLst/>
          </a:prstGeom>
          <a:noFill/>
        </p:spPr>
        <p:txBody>
          <a:bodyPr wrap="square" rtlCol="0">
            <a:spAutoFit/>
          </a:bodyPr>
          <a:lstStyle/>
          <a:p>
            <a:r>
              <a:rPr lang="en-US" sz="1800" b="1" dirty="0">
                <a:latin typeface="Lato" panose="020F0502020204030203" pitchFamily="34" charset="0"/>
              </a:rPr>
              <a:t>Data Entry</a:t>
            </a:r>
          </a:p>
          <a:p>
            <a:endParaRPr lang="en-US" sz="1800" b="1" dirty="0">
              <a:latin typeface="Lato" panose="020F0502020204030203" pitchFamily="34" charset="0"/>
            </a:endParaRPr>
          </a:p>
          <a:p>
            <a:r>
              <a:rPr lang="en-US" sz="1800" b="1" dirty="0">
                <a:latin typeface="Lato" panose="020F0502020204030203" pitchFamily="34" charset="0"/>
              </a:rPr>
              <a:t>LEAs</a:t>
            </a:r>
            <a:r>
              <a:rPr lang="en-US" sz="1800" dirty="0">
                <a:latin typeface="Lato" panose="020F0502020204030203" pitchFamily="34" charset="0"/>
              </a:rPr>
              <a:t> enter student data into local SIS</a:t>
            </a:r>
          </a:p>
        </p:txBody>
      </p:sp>
      <p:sp>
        <p:nvSpPr>
          <p:cNvPr id="15" name="TextBox 14">
            <a:extLst>
              <a:ext uri="{FF2B5EF4-FFF2-40B4-BE49-F238E27FC236}">
                <a16:creationId xmlns:a16="http://schemas.microsoft.com/office/drawing/2014/main" id="{CE156BA1-6819-8434-FD0D-DFF2F64D26E1}"/>
              </a:ext>
            </a:extLst>
          </p:cNvPr>
          <p:cNvSpPr txBox="1"/>
          <p:nvPr/>
        </p:nvSpPr>
        <p:spPr>
          <a:xfrm>
            <a:off x="1866473" y="2496324"/>
            <a:ext cx="2267107" cy="1754326"/>
          </a:xfrm>
          <a:prstGeom prst="rect">
            <a:avLst/>
          </a:prstGeom>
          <a:noFill/>
        </p:spPr>
        <p:txBody>
          <a:bodyPr wrap="square" rtlCol="0">
            <a:spAutoFit/>
          </a:bodyPr>
          <a:lstStyle/>
          <a:p>
            <a:r>
              <a:rPr lang="en-US" sz="1800" b="1" dirty="0">
                <a:latin typeface="Lato" panose="020F0502020204030203" pitchFamily="34" charset="0"/>
              </a:rPr>
              <a:t>WISEdata  Submission</a:t>
            </a:r>
          </a:p>
          <a:p>
            <a:endParaRPr lang="en-US" sz="1800" b="1" dirty="0">
              <a:latin typeface="Lato" panose="020F0502020204030203" pitchFamily="34" charset="0"/>
            </a:endParaRPr>
          </a:p>
          <a:p>
            <a:r>
              <a:rPr lang="en-US" sz="1800" b="1" dirty="0">
                <a:latin typeface="Lato" panose="020F0502020204030203" pitchFamily="34" charset="0"/>
              </a:rPr>
              <a:t>LEAs</a:t>
            </a:r>
            <a:r>
              <a:rPr lang="en-US" sz="1800" dirty="0">
                <a:latin typeface="Lato" panose="020F0502020204030203" pitchFamily="34" charset="0"/>
              </a:rPr>
              <a:t> push data from SIS to WISEdata for validation</a:t>
            </a:r>
          </a:p>
        </p:txBody>
      </p:sp>
      <p:sp>
        <p:nvSpPr>
          <p:cNvPr id="18" name="TextBox 17">
            <a:extLst>
              <a:ext uri="{FF2B5EF4-FFF2-40B4-BE49-F238E27FC236}">
                <a16:creationId xmlns:a16="http://schemas.microsoft.com/office/drawing/2014/main" id="{328F302C-1F42-17FA-9086-42B0EFAF6607}"/>
              </a:ext>
            </a:extLst>
          </p:cNvPr>
          <p:cNvSpPr txBox="1"/>
          <p:nvPr/>
        </p:nvSpPr>
        <p:spPr>
          <a:xfrm>
            <a:off x="4188923" y="2496324"/>
            <a:ext cx="2114836" cy="2031325"/>
          </a:xfrm>
          <a:prstGeom prst="rect">
            <a:avLst/>
          </a:prstGeom>
          <a:noFill/>
        </p:spPr>
        <p:txBody>
          <a:bodyPr wrap="square" rtlCol="0">
            <a:spAutoFit/>
          </a:bodyPr>
          <a:lstStyle/>
          <a:p>
            <a:r>
              <a:rPr lang="en-US" sz="1800" b="1" dirty="0">
                <a:latin typeface="Lato" panose="020F0502020204030203" pitchFamily="34" charset="0"/>
              </a:rPr>
              <a:t>Validation Review</a:t>
            </a:r>
          </a:p>
          <a:p>
            <a:endParaRPr lang="en-US" sz="1800" b="1" dirty="0">
              <a:latin typeface="Lato" panose="020F0502020204030203" pitchFamily="34" charset="0"/>
            </a:endParaRPr>
          </a:p>
          <a:p>
            <a:r>
              <a:rPr lang="en-US" sz="1800" b="1" dirty="0">
                <a:latin typeface="Lato" panose="020F0502020204030203" pitchFamily="34" charset="0"/>
              </a:rPr>
              <a:t>LEAs</a:t>
            </a:r>
            <a:r>
              <a:rPr lang="en-US" sz="1800" dirty="0">
                <a:latin typeface="Lato" panose="020F0502020204030203" pitchFamily="34" charset="0"/>
              </a:rPr>
              <a:t> monitor and review errors and warnings and make any necessary corrections in SIS</a:t>
            </a:r>
          </a:p>
        </p:txBody>
      </p:sp>
      <p:sp>
        <p:nvSpPr>
          <p:cNvPr id="22" name="TextBox 21">
            <a:extLst>
              <a:ext uri="{FF2B5EF4-FFF2-40B4-BE49-F238E27FC236}">
                <a16:creationId xmlns:a16="http://schemas.microsoft.com/office/drawing/2014/main" id="{7EAE6EF8-7090-F1BA-118F-56D869423D63}"/>
              </a:ext>
            </a:extLst>
          </p:cNvPr>
          <p:cNvSpPr txBox="1"/>
          <p:nvPr/>
        </p:nvSpPr>
        <p:spPr>
          <a:xfrm>
            <a:off x="6359102" y="2496324"/>
            <a:ext cx="2380758" cy="1200329"/>
          </a:xfrm>
          <a:prstGeom prst="rect">
            <a:avLst/>
          </a:prstGeom>
          <a:noFill/>
        </p:spPr>
        <p:txBody>
          <a:bodyPr wrap="square" rtlCol="0">
            <a:spAutoFit/>
          </a:bodyPr>
          <a:lstStyle/>
          <a:p>
            <a:r>
              <a:rPr lang="en-US" sz="1800" b="1" dirty="0">
                <a:latin typeface="Lato" panose="020F0502020204030203" pitchFamily="34" charset="0"/>
              </a:rPr>
              <a:t>WISEdash</a:t>
            </a:r>
          </a:p>
          <a:p>
            <a:endParaRPr lang="en-US" sz="1800" b="1" dirty="0">
              <a:latin typeface="Lato" panose="020F0502020204030203" pitchFamily="34" charset="0"/>
            </a:endParaRPr>
          </a:p>
          <a:p>
            <a:r>
              <a:rPr lang="en-US" sz="1800" dirty="0">
                <a:latin typeface="Lato" panose="020F0502020204030203" pitchFamily="34" charset="0"/>
              </a:rPr>
              <a:t>WISEdata updates WISEdash</a:t>
            </a:r>
          </a:p>
        </p:txBody>
      </p:sp>
    </p:spTree>
    <p:custDataLst>
      <p:tags r:id="rId1"/>
    </p:custDataLst>
    <p:extLst>
      <p:ext uri="{BB962C8B-B14F-4D97-AF65-F5344CB8AC3E}">
        <p14:creationId xmlns:p14="http://schemas.microsoft.com/office/powerpoint/2010/main" val="343815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Why Do We Collect Data?</a:t>
            </a:r>
          </a:p>
        </p:txBody>
      </p:sp>
      <p:sp>
        <p:nvSpPr>
          <p:cNvPr id="50" name="Google Shape;50;p9"/>
          <p:cNvSpPr txBox="1">
            <a:spLocks noGrp="1"/>
          </p:cNvSpPr>
          <p:nvPr>
            <p:ph type="body" sz="quarter" idx="13"/>
          </p:nvPr>
        </p:nvSpPr>
        <p:spPr>
          <a:xfrm>
            <a:off x="465667" y="922338"/>
            <a:ext cx="8238066" cy="2722563"/>
          </a:xfrm>
          <a:prstGeom prst="rect">
            <a:avLst/>
          </a:prstGeom>
        </p:spPr>
        <p:txBody>
          <a:bodyPr spcFirstLastPara="1" wrap="square" lIns="91425" tIns="45700" rIns="91425" bIns="45700" anchor="t" anchorCtr="0">
            <a:noAutofit/>
          </a:bodyPr>
          <a:lstStyle/>
          <a:p>
            <a:pPr marL="164592" lvl="0" indent="-164592" algn="l" rtl="0">
              <a:lnSpc>
                <a:spcPct val="150000"/>
              </a:lnSpc>
              <a:spcBef>
                <a:spcPts val="1000"/>
              </a:spcBef>
              <a:spcAft>
                <a:spcPts val="180"/>
              </a:spcAft>
              <a:buSzPts val="1800"/>
              <a:buChar char="•"/>
            </a:pPr>
            <a:r>
              <a:rPr lang="en-US" sz="1800" dirty="0">
                <a:solidFill>
                  <a:schemeClr val="tx1"/>
                </a:solidFill>
                <a:latin typeface="Lato" panose="020F0502020204030203" pitchFamily="34" charset="0"/>
              </a:rPr>
              <a:t>Meet all required State and Federal reporting requirements</a:t>
            </a:r>
          </a:p>
          <a:p>
            <a:pPr marL="164592" lvl="0" indent="-164592" algn="l" rtl="0">
              <a:lnSpc>
                <a:spcPct val="150000"/>
              </a:lnSpc>
              <a:spcBef>
                <a:spcPts val="1000"/>
              </a:spcBef>
              <a:spcAft>
                <a:spcPts val="180"/>
              </a:spcAft>
              <a:buSzPts val="1800"/>
              <a:buChar char="•"/>
            </a:pPr>
            <a:r>
              <a:rPr lang="en-US" sz="1800" dirty="0">
                <a:solidFill>
                  <a:schemeClr val="tx1"/>
                </a:solidFill>
                <a:latin typeface="Lato" panose="020F0502020204030203" pitchFamily="34" charset="0"/>
              </a:rPr>
              <a:t>Funding </a:t>
            </a:r>
          </a:p>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Help schools and educators monitor student progress</a:t>
            </a:r>
          </a:p>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Analyzing data can help determine if additional services may be needed and can assist with monitoring trends</a:t>
            </a:r>
            <a:endParaRPr sz="1800" dirty="0">
              <a:solidFill>
                <a:schemeClr val="tx1"/>
              </a:solidFill>
              <a:latin typeface="Lato" panose="020F0502020204030203" pitchFamily="34" charset="0"/>
            </a:endParaRPr>
          </a:p>
          <a:p>
            <a:pPr marL="164592" lvl="0" indent="-164592" algn="l" rtl="0">
              <a:lnSpc>
                <a:spcPct val="150000"/>
              </a:lnSpc>
              <a:spcBef>
                <a:spcPts val="0"/>
              </a:spcBef>
              <a:spcAft>
                <a:spcPts val="180"/>
              </a:spcAft>
              <a:buSzPts val="1800"/>
              <a:buChar char="•"/>
            </a:pPr>
            <a:r>
              <a:rPr lang="en-US" sz="1800" dirty="0">
                <a:solidFill>
                  <a:schemeClr val="tx1"/>
                </a:solidFill>
                <a:latin typeface="Lato" panose="020F0502020204030203" pitchFamily="34" charset="0"/>
              </a:rPr>
              <a:t>Inform education research and data analysis</a:t>
            </a:r>
            <a:endParaRPr sz="18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89380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DPI WISE Apps</a:t>
            </a:r>
          </a:p>
        </p:txBody>
      </p:sp>
      <p:sp>
        <p:nvSpPr>
          <p:cNvPr id="8" name="TextBox 7">
            <a:extLst>
              <a:ext uri="{FF2B5EF4-FFF2-40B4-BE49-F238E27FC236}">
                <a16:creationId xmlns:a16="http://schemas.microsoft.com/office/drawing/2014/main" id="{351C2487-B2E8-524A-95F4-CD0BCC1CFD1F}"/>
              </a:ext>
            </a:extLst>
          </p:cNvPr>
          <p:cNvSpPr txBox="1"/>
          <p:nvPr/>
        </p:nvSpPr>
        <p:spPr>
          <a:xfrm>
            <a:off x="415559" y="922338"/>
            <a:ext cx="3623685" cy="1284134"/>
          </a:xfrm>
          <a:prstGeom prst="rect">
            <a:avLst/>
          </a:prstGeom>
          <a:noFill/>
        </p:spPr>
        <p:txBody>
          <a:bodyPr wrap="square" rtlCol="0">
            <a:sp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There are many DPI software applications related to WISEdata</a:t>
            </a:r>
          </a:p>
        </p:txBody>
      </p:sp>
      <p:pic>
        <p:nvPicPr>
          <p:cNvPr id="7" name="Picture 6" descr="Example of WISEhome menu screen showing DPI apps Ed-Fi Credential, WISEdata Portal, WISEsecure, and WISEdash For Districts. ">
            <a:extLst>
              <a:ext uri="{FF2B5EF4-FFF2-40B4-BE49-F238E27FC236}">
                <a16:creationId xmlns:a16="http://schemas.microsoft.com/office/drawing/2014/main" id="{1342E250-D967-BDF7-DECE-8AEE6F372072}"/>
              </a:ext>
            </a:extLst>
          </p:cNvPr>
          <p:cNvPicPr>
            <a:picLocks noChangeAspect="1"/>
          </p:cNvPicPr>
          <p:nvPr/>
        </p:nvPicPr>
        <p:blipFill>
          <a:blip r:embed="rId4"/>
          <a:stretch>
            <a:fillRect/>
          </a:stretch>
        </p:blipFill>
        <p:spPr>
          <a:xfrm>
            <a:off x="4454803" y="922338"/>
            <a:ext cx="4273638" cy="404434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6105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Accessing WISE Applications</a:t>
            </a:r>
          </a:p>
        </p:txBody>
      </p:sp>
      <p:sp>
        <p:nvSpPr>
          <p:cNvPr id="91" name="Google Shape;91;p16"/>
          <p:cNvSpPr txBox="1">
            <a:spLocks noGrp="1"/>
          </p:cNvSpPr>
          <p:nvPr>
            <p:ph type="body" sz="quarter" idx="13"/>
          </p:nvPr>
        </p:nvSpPr>
        <p:spPr>
          <a:xfrm>
            <a:off x="813816" y="1241171"/>
            <a:ext cx="7429500" cy="2751138"/>
          </a:xfrm>
          <a:prstGeom prst="rect">
            <a:avLst/>
          </a:prstGeom>
        </p:spPr>
        <p:txBody>
          <a:bodyPr spcFirstLastPara="1" wrap="square" lIns="91425" tIns="45700" rIns="91425" bIns="45700" anchor="t" anchorCtr="0">
            <a:noAutofit/>
          </a:bodyPr>
          <a:lstStyle/>
          <a:p>
            <a:pPr marL="288925" lvl="0" indent="-187325" algn="l" rtl="0">
              <a:lnSpc>
                <a:spcPts val="2160"/>
              </a:lnSpc>
              <a:spcBef>
                <a:spcPts val="0"/>
              </a:spcBef>
              <a:spcAft>
                <a:spcPts val="1200"/>
              </a:spcAft>
              <a:buClr>
                <a:schemeClr val="dk1"/>
              </a:buClr>
              <a:buSzPts val="2000"/>
              <a:buFont typeface="Lato"/>
              <a:buChar char="•"/>
            </a:pPr>
            <a:r>
              <a:rPr lang="en-US" sz="1800" dirty="0">
                <a:solidFill>
                  <a:schemeClr val="tx1"/>
                </a:solidFill>
                <a:latin typeface="Lato" panose="020F0502020204030203" pitchFamily="34" charset="0"/>
              </a:rPr>
              <a:t>User Security Setup:</a:t>
            </a:r>
            <a:r>
              <a:rPr lang="en-US" sz="1800" b="0" dirty="0">
                <a:solidFill>
                  <a:schemeClr val="tx1"/>
                </a:solidFill>
                <a:latin typeface="Lato" panose="020F0502020204030203" pitchFamily="34" charset="0"/>
              </a:rPr>
              <a:t>  WAMS IDs and/or Enterprise Google accounts are used to log in to WISE applications via WISEhome.  District Security Administrators (DSAs) and Application Administrators will assign user roles to access WISE applications.</a:t>
            </a:r>
            <a:endParaRPr sz="1800" b="0" dirty="0">
              <a:solidFill>
                <a:schemeClr val="tx1"/>
              </a:solidFill>
              <a:latin typeface="Lato" panose="020F0502020204030203" pitchFamily="34" charset="0"/>
            </a:endParaRPr>
          </a:p>
          <a:p>
            <a:pPr marL="288925" lvl="0" indent="-187325" algn="l" rtl="0">
              <a:lnSpc>
                <a:spcPts val="2160"/>
              </a:lnSpc>
              <a:spcBef>
                <a:spcPts val="0"/>
              </a:spcBef>
              <a:spcAft>
                <a:spcPts val="1200"/>
              </a:spcAft>
              <a:buSzPts val="2000"/>
              <a:buChar char="●"/>
            </a:pPr>
            <a:r>
              <a:rPr lang="en-US" sz="1800" b="0" dirty="0">
                <a:solidFill>
                  <a:schemeClr val="tx1"/>
                </a:solidFill>
                <a:latin typeface="Lato" panose="020F0502020204030203" pitchFamily="34" charset="0"/>
                <a:hlinkClick r:id="rId4"/>
              </a:rPr>
              <a:t>WISEhome</a:t>
            </a:r>
            <a:r>
              <a:rPr lang="en-US" sz="1800" b="0" dirty="0">
                <a:solidFill>
                  <a:schemeClr val="tx1"/>
                </a:solidFill>
                <a:latin typeface="Lato" panose="020F0502020204030203" pitchFamily="34" charset="0"/>
              </a:rPr>
              <a:t> – homepage/menu for your WISE application access</a:t>
            </a:r>
            <a:endParaRPr sz="1800" b="0" dirty="0">
              <a:solidFill>
                <a:schemeClr val="tx1"/>
              </a:solidFill>
              <a:latin typeface="Lato" panose="020F0502020204030203" pitchFamily="34" charset="0"/>
            </a:endParaRPr>
          </a:p>
          <a:p>
            <a:pPr marL="288925" lvl="0" indent="-187325" algn="l" rtl="0">
              <a:lnSpc>
                <a:spcPts val="2160"/>
              </a:lnSpc>
              <a:spcBef>
                <a:spcPts val="0"/>
              </a:spcBef>
              <a:spcAft>
                <a:spcPts val="1200"/>
              </a:spcAft>
              <a:buSzPts val="2000"/>
              <a:buChar char="●"/>
            </a:pPr>
            <a:r>
              <a:rPr lang="en-US" sz="1800" b="0" dirty="0">
                <a:solidFill>
                  <a:schemeClr val="tx1"/>
                </a:solidFill>
                <a:latin typeface="Lato" panose="020F0502020204030203" pitchFamily="34" charset="0"/>
                <a:hlinkClick r:id="rId5"/>
              </a:rPr>
              <a:t>Request a User Role </a:t>
            </a:r>
            <a:r>
              <a:rPr lang="en-US" sz="1800" b="0" dirty="0">
                <a:solidFill>
                  <a:schemeClr val="tx1"/>
                </a:solidFill>
                <a:latin typeface="Lato" panose="020F0502020204030203" pitchFamily="34" charset="0"/>
              </a:rPr>
              <a:t>- instructions on how to request an application user role</a:t>
            </a:r>
            <a:endParaRPr sz="1800" b="0" dirty="0">
              <a:solidFill>
                <a:schemeClr val="tx1"/>
              </a:solidFill>
              <a:latin typeface="Lato" panose="020F0502020204030203" pitchFamily="34" charset="0"/>
            </a:endParaRPr>
          </a:p>
          <a:p>
            <a:pPr marL="288925" lvl="0" indent="-187325" algn="l" rtl="0">
              <a:lnSpc>
                <a:spcPts val="2160"/>
              </a:lnSpc>
              <a:spcBef>
                <a:spcPts val="0"/>
              </a:spcBef>
              <a:spcAft>
                <a:spcPts val="1200"/>
              </a:spcAft>
              <a:buSzPts val="2000"/>
              <a:buChar char="●"/>
            </a:pPr>
            <a:r>
              <a:rPr lang="en-US" sz="1800" b="0" dirty="0">
                <a:solidFill>
                  <a:schemeClr val="tx1"/>
                </a:solidFill>
                <a:latin typeface="Lato" panose="020F0502020204030203" pitchFamily="34" charset="0"/>
                <a:hlinkClick r:id="rId6"/>
              </a:rPr>
              <a:t>WISE User Roles </a:t>
            </a:r>
            <a:r>
              <a:rPr lang="en-US" sz="1800" b="0" dirty="0">
                <a:solidFill>
                  <a:schemeClr val="tx1"/>
                </a:solidFill>
                <a:latin typeface="Lato" panose="020F0502020204030203" pitchFamily="34" charset="0"/>
              </a:rPr>
              <a:t>- different user roles within each application</a:t>
            </a:r>
            <a:endParaRPr sz="1800" b="0" dirty="0">
              <a:solidFill>
                <a:schemeClr val="tx1"/>
              </a:solidFill>
              <a:latin typeface="Lato" panose="020F0502020204030203" pitchFamily="34" charset="0"/>
            </a:endParaRPr>
          </a:p>
          <a:p>
            <a:pPr marL="457200" lvl="0" indent="0" algn="l" rtl="0">
              <a:lnSpc>
                <a:spcPct val="115000"/>
              </a:lnSpc>
              <a:spcBef>
                <a:spcPts val="0"/>
              </a:spcBef>
              <a:spcAft>
                <a:spcPts val="0"/>
              </a:spcAft>
              <a:buNone/>
            </a:pPr>
            <a:endParaRPr sz="2000" b="0" dirty="0">
              <a:solidFill>
                <a:schemeClr val="tx1"/>
              </a:solidFill>
              <a:latin typeface="Lato" panose="020F0502020204030203" pitchFamily="34" charset="0"/>
            </a:endParaRPr>
          </a:p>
          <a:p>
            <a:pPr marL="457200" lvl="0" indent="0" algn="l" rtl="0">
              <a:lnSpc>
                <a:spcPct val="115000"/>
              </a:lnSpc>
              <a:spcBef>
                <a:spcPts val="0"/>
              </a:spcBef>
              <a:spcAft>
                <a:spcPts val="0"/>
              </a:spcAft>
              <a:buNone/>
            </a:pPr>
            <a:endParaRPr sz="2000"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104467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WISEsecure</a:t>
            </a:r>
          </a:p>
        </p:txBody>
      </p:sp>
      <p:sp>
        <p:nvSpPr>
          <p:cNvPr id="317" name="Google Shape;317;p59"/>
          <p:cNvSpPr txBox="1">
            <a:spLocks noGrp="1"/>
          </p:cNvSpPr>
          <p:nvPr>
            <p:ph type="body" sz="quarter" idx="13"/>
          </p:nvPr>
        </p:nvSpPr>
        <p:spPr>
          <a:xfrm>
            <a:off x="465666" y="922338"/>
            <a:ext cx="8229601" cy="701797"/>
          </a:xfrm>
          <a:prstGeom prst="rect">
            <a:avLst/>
          </a:prstGeom>
          <a:noFill/>
          <a:ln>
            <a:noFill/>
          </a:ln>
        </p:spPr>
        <p:txBody>
          <a:bodyPr spcFirstLastPara="1" wrap="square" lIns="91425" tIns="45700" rIns="91425" bIns="45700" anchor="t" anchorCtr="0">
            <a:noAutofit/>
          </a:bodyPr>
          <a:lstStyle/>
          <a:p>
            <a:pPr marL="164592" marR="0" lvl="0" indent="-164592" algn="l" rtl="0">
              <a:spcBef>
                <a:spcPts val="0"/>
              </a:spcBef>
              <a:spcAft>
                <a:spcPts val="180"/>
              </a:spcAft>
              <a:buSzPts val="1800"/>
              <a:buFont typeface="Arial" panose="020B0604020202020204" pitchFamily="34" charset="0"/>
              <a:buChar char="•"/>
            </a:pPr>
            <a:r>
              <a:rPr lang="en" sz="1800" dirty="0">
                <a:solidFill>
                  <a:schemeClr val="tx1"/>
                </a:solidFill>
                <a:latin typeface="Lato" panose="020F0502020204030203" pitchFamily="34" charset="0"/>
              </a:rPr>
              <a:t>WISEsecure is the application used to assign access to the DPI apps</a:t>
            </a:r>
            <a:endParaRPr sz="1800" dirty="0">
              <a:solidFill>
                <a:schemeClr val="tx1"/>
              </a:solidFill>
              <a:latin typeface="Lato" panose="020F0502020204030203" pitchFamily="34" charset="0"/>
            </a:endParaRPr>
          </a:p>
        </p:txBody>
      </p:sp>
      <p:pic>
        <p:nvPicPr>
          <p:cNvPr id="3" name="Picture 2" descr="Snippet of the WISEsecure Welcome screen.">
            <a:extLst>
              <a:ext uri="{FF2B5EF4-FFF2-40B4-BE49-F238E27FC236}">
                <a16:creationId xmlns:a16="http://schemas.microsoft.com/office/drawing/2014/main" id="{0F1DC906-C1EF-7572-93D9-BA75F0F9328D}"/>
              </a:ext>
            </a:extLst>
          </p:cNvPr>
          <p:cNvPicPr>
            <a:picLocks noChangeAspect="1"/>
          </p:cNvPicPr>
          <p:nvPr/>
        </p:nvPicPr>
        <p:blipFill>
          <a:blip r:embed="rId4"/>
          <a:stretch>
            <a:fillRect/>
          </a:stretch>
        </p:blipFill>
        <p:spPr>
          <a:xfrm>
            <a:off x="192116" y="1706309"/>
            <a:ext cx="8759767" cy="1730882"/>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WISEsecure: Assigned Roles</a:t>
            </a:r>
          </a:p>
        </p:txBody>
      </p:sp>
      <p:sp>
        <p:nvSpPr>
          <p:cNvPr id="317" name="Google Shape;317;p59"/>
          <p:cNvSpPr txBox="1">
            <a:spLocks noGrp="1"/>
          </p:cNvSpPr>
          <p:nvPr>
            <p:ph type="body" sz="quarter" idx="13"/>
          </p:nvPr>
        </p:nvSpPr>
        <p:spPr>
          <a:xfrm>
            <a:off x="430579" y="922338"/>
            <a:ext cx="8282842" cy="310112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SzPts val="1800"/>
              <a:buNone/>
            </a:pPr>
            <a:r>
              <a:rPr lang="en-US" sz="1800" dirty="0">
                <a:solidFill>
                  <a:schemeClr val="tx1"/>
                </a:solidFill>
                <a:latin typeface="Lato" panose="020F0502020204030203" pitchFamily="34" charset="0"/>
              </a:rPr>
              <a:t>For successful WISEdata reporting your LEA will need personnel assigned to: </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WISEid – Create and update student and staff identifiers</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WISEdata Portal – Verify data and view validations</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School Directory – Database updates including contacts</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WISEdash For Districts (public districts only) – Robust set of data dashboards </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WISEadmin Portal – For administrators, data errata, library plan &amp; more </a:t>
            </a:r>
          </a:p>
          <a:p>
            <a:pPr marL="164592" indent="-164592" algn="l">
              <a:lnSpc>
                <a:spcPct val="150000"/>
              </a:lnSpc>
              <a:spcAft>
                <a:spcPts val="180"/>
              </a:spcAft>
              <a:buSzPts val="1800"/>
              <a:buFont typeface="Arial" panose="020B0604020202020204" pitchFamily="34" charset="0"/>
              <a:buChar char="•"/>
            </a:pPr>
            <a:r>
              <a:rPr lang="en-US" sz="1800" dirty="0">
                <a:solidFill>
                  <a:schemeClr val="tx1"/>
                </a:solidFill>
                <a:latin typeface="Lato" panose="020F0502020204030203" pitchFamily="34" charset="0"/>
              </a:rPr>
              <a:t>Ed-Fi Credential- If changes are needed to vendor product subscriptions</a:t>
            </a:r>
          </a:p>
        </p:txBody>
      </p:sp>
    </p:spTree>
    <p:custDataLst>
      <p:tags r:id="rId1"/>
    </p:custDataLst>
    <p:extLst>
      <p:ext uri="{BB962C8B-B14F-4D97-AF65-F5344CB8AC3E}">
        <p14:creationId xmlns:p14="http://schemas.microsoft.com/office/powerpoint/2010/main" val="3092650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Stringfellow, Kina F. DPI</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35FB1-8B44-4145-A805-43011BC4B659}">
  <ds:schemaRefs>
    <ds:schemaRef ds:uri="http://schemas.microsoft.com/sharepoint/v3/contenttype/forms"/>
  </ds:schemaRefs>
</ds:datastoreItem>
</file>

<file path=customXml/itemProps2.xml><?xml version="1.0" encoding="utf-8"?>
<ds:datastoreItem xmlns:ds="http://schemas.openxmlformats.org/officeDocument/2006/customXml" ds:itemID="{55DB37D7-4186-43A3-9197-583CD2D8307E}">
  <ds:schemaRefs>
    <ds:schemaRef ds:uri="http://purl.org/dc/elements/1.1/"/>
    <ds:schemaRef ds:uri="http://schemas.microsoft.com/office/2006/metadata/properties"/>
    <ds:schemaRef ds:uri="2e738f9a-aabc-43fa-ba56-f67ecbb3da8a"/>
    <ds:schemaRef ds:uri="http://schemas.microsoft.com/office/2006/documentManagement/types"/>
    <ds:schemaRef ds:uri="http://purl.org/dc/dcmitype/"/>
    <ds:schemaRef ds:uri="http://schemas.openxmlformats.org/package/2006/metadata/core-properties"/>
    <ds:schemaRef ds:uri="53b6fa66-905b-41bc-bd6d-9745c0971c15"/>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FC3C2B3-3B39-463A-9D90-6E3BC3222236}"/>
</file>

<file path=docProps/app.xml><?xml version="1.0" encoding="utf-8"?>
<Properties xmlns="http://schemas.openxmlformats.org/officeDocument/2006/extended-properties" xmlns:vt="http://schemas.openxmlformats.org/officeDocument/2006/docPropsVTypes">
  <Template>pres-template-swirls</Template>
  <TotalTime>1256</TotalTime>
  <Words>2096</Words>
  <Application>Microsoft Office PowerPoint</Application>
  <PresentationFormat>On-screen Show (16:9)</PresentationFormat>
  <Paragraphs>208</Paragraphs>
  <Slides>37</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Calibri</vt:lpstr>
      <vt:lpstr>Lato Black</vt:lpstr>
      <vt:lpstr>Lato</vt:lpstr>
      <vt:lpstr>Arial</vt:lpstr>
      <vt:lpstr>Office Theme</vt:lpstr>
      <vt:lpstr>1_Office Theme</vt:lpstr>
      <vt:lpstr>WISE For Principals and District Administrators</vt:lpstr>
      <vt:lpstr>Today we will...</vt:lpstr>
      <vt:lpstr>What is WISEdata?</vt:lpstr>
      <vt:lpstr>Data Submission Process</vt:lpstr>
      <vt:lpstr>Why Do We Collect Data?</vt:lpstr>
      <vt:lpstr>DPI WISE Apps</vt:lpstr>
      <vt:lpstr>Accessing WISE Applications</vt:lpstr>
      <vt:lpstr>WISEsecure</vt:lpstr>
      <vt:lpstr>WISEsecure: Assigned Roles</vt:lpstr>
      <vt:lpstr>WISE Applications via WISEsecure</vt:lpstr>
      <vt:lpstr>WISEsecure: Tools</vt:lpstr>
      <vt:lpstr>WISEsecure: DSA</vt:lpstr>
      <vt:lpstr>WISEsecure: Features</vt:lpstr>
      <vt:lpstr>WISEsecure: Demo</vt:lpstr>
      <vt:lpstr>WISEdata Timeline</vt:lpstr>
      <vt:lpstr>WISEdata</vt:lpstr>
      <vt:lpstr>School Directory: Demo</vt:lpstr>
      <vt:lpstr>School Directory</vt:lpstr>
      <vt:lpstr>WISEadmin Portal</vt:lpstr>
      <vt:lpstr>WISEadmin Portal: Landing Screen</vt:lpstr>
      <vt:lpstr>WISEadmin Portal: Features</vt:lpstr>
      <vt:lpstr> WISEadmin: Administrator Acknowledgement</vt:lpstr>
      <vt:lpstr>WISEadmin: Snapshot Calendar</vt:lpstr>
      <vt:lpstr>WISEadmin: WISEdash KPI (1 of 2)</vt:lpstr>
      <vt:lpstr>WISEadmin: WISEdash KPI (2 of 2)</vt:lpstr>
      <vt:lpstr>WISEadmin: Agency Contacts</vt:lpstr>
      <vt:lpstr>WISEadmin: Local Assessment</vt:lpstr>
      <vt:lpstr>WISEadmin: Data Errata</vt:lpstr>
      <vt:lpstr>WISEadmin: Cyber Incidents</vt:lpstr>
      <vt:lpstr>Other WISEdata Topics</vt:lpstr>
      <vt:lpstr>     Data Teams</vt:lpstr>
      <vt:lpstr>Data Privacy</vt:lpstr>
      <vt:lpstr>District Administrator Webpage</vt:lpstr>
      <vt:lpstr>Principal/Administrator Resources Webpage</vt:lpstr>
      <vt:lpstr>Resources (1 of 2)</vt:lpstr>
      <vt:lpstr>Resources (2 of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Adam S. DPI</dc:creator>
  <cp:lastModifiedBy>Stringfellow, Kina F. DPI</cp:lastModifiedBy>
  <cp:revision>143</cp:revision>
  <dcterms:modified xsi:type="dcterms:W3CDTF">2024-02-26T15:44:37Z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6C64E0D4-713B-45A9-A2AC-5BC6988C5926</vt:lpwstr>
  </property>
  <property fmtid="{D5CDD505-2E9C-101B-9397-08002B2CF9AE}" pid="5" name="ArticulatePath">
    <vt:lpwstr>https://widpiprd.sharepoint.com/sites/M365CG-WISEdataConference/Shared Documents/General/2024 WISEdata Conference/Slide Decks/WISE For Principals and District Administrators</vt:lpwstr>
  </property>
  <property fmtid="{D5CDD505-2E9C-101B-9397-08002B2CF9AE}" pid="6" name="_MarkAsFinal">
    <vt:bool>true</vt:bool>
  </property>
  <property fmtid="{D5CDD505-2E9C-101B-9397-08002B2CF9AE}" pid="7" name="Order">
    <vt:r8>43100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