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9"/>
  </p:notesMasterIdLst>
  <p:sldIdLst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  <p:sldId id="381" r:id="rId19"/>
    <p:sldId id="382" r:id="rId20"/>
    <p:sldId id="383" r:id="rId21"/>
    <p:sldId id="384" r:id="rId22"/>
    <p:sldId id="385" r:id="rId23"/>
    <p:sldId id="386" r:id="rId24"/>
    <p:sldId id="387" r:id="rId25"/>
    <p:sldId id="388" r:id="rId26"/>
    <p:sldId id="389" r:id="rId27"/>
    <p:sldId id="267" r:id="rId28"/>
  </p:sldIdLst>
  <p:sldSz cx="9144000" cy="5143500" type="screen16x9"/>
  <p:notesSz cx="6858000" cy="9144000"/>
  <p:custDataLst>
    <p:tags r:id="rId30"/>
  </p:custDataLst>
  <p:defaultTextStyle>
    <a:defPPr>
      <a:defRPr lang="en-US"/>
    </a:defPPr>
    <a:lvl1pPr marL="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1pPr>
    <a:lvl2pPr marL="4081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2pPr>
    <a:lvl3pPr marL="816350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3pPr>
    <a:lvl4pPr marL="12245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4pPr>
    <a:lvl5pPr marL="16326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5pPr>
    <a:lvl6pPr marL="204087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6pPr>
    <a:lvl7pPr marL="244904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7pPr>
    <a:lvl8pPr marL="2857225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8pPr>
    <a:lvl9pPr marL="3265399" algn="l" defTabSz="816350" rtl="0" eaLnBrk="1" latinLnBrk="0" hangingPunct="1">
      <a:defRPr sz="160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358" userDrawn="1">
          <p15:clr>
            <a:srgbClr val="A4A3A4"/>
          </p15:clr>
        </p15:guide>
        <p15:guide id="4" orient="horz" pos="2868">
          <p15:clr>
            <a:srgbClr val="A4A3A4"/>
          </p15:clr>
        </p15:guide>
        <p15:guide id="5" pos="2863">
          <p15:clr>
            <a:srgbClr val="A4A3A4"/>
          </p15:clr>
        </p15:guide>
        <p15:guide id="6" pos="2856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3E2566B-2224-FAFC-295B-E315BD313E49}" name="Stringfellow, Kina F. DPI" initials="SKFD" userId="S::Kina.Stringfellow@dpi.wi.gov::002858cf-6d8d-4f58-b096-3c8ddc1070aa" providerId="AD"/>
  <p188:author id="{0B1EC9BE-9166-75D3-34D2-09F52815F514}" name="Koontz, Gabrielle E.   DPI" initials="GK" userId="S::Gabrielle.Koontz@dpi.wi.gov::0e87dca7-9c85-4686-81de-6667c538795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3398"/>
    <a:srgbClr val="009999"/>
    <a:srgbClr val="2D2D86"/>
    <a:srgbClr val="292F33"/>
    <a:srgbClr val="333399"/>
    <a:srgbClr val="F2F8EC"/>
    <a:srgbClr val="DBECCC"/>
    <a:srgbClr val="262087"/>
    <a:srgbClr val="0066CC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0406F7-EBAD-47CB-97A5-1570330DC567}" v="11" dt="2024-02-27T14:31:14.2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2" autoAdjust="0"/>
  </p:normalViewPr>
  <p:slideViewPr>
    <p:cSldViewPr snapToGrid="0">
      <p:cViewPr varScale="1">
        <p:scale>
          <a:sx n="83" d="100"/>
          <a:sy n="83" d="100"/>
        </p:scale>
        <p:origin x="72" y="180"/>
      </p:cViewPr>
      <p:guideLst>
        <p:guide pos="2880"/>
        <p:guide orient="horz" pos="2358"/>
        <p:guide orient="horz" pos="2868"/>
        <p:guide pos="2863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ringfellow, Kina F. DPI" userId="002858cf-6d8d-4f58-b096-3c8ddc1070aa" providerId="ADAL" clId="{0E26CAF9-C8D7-4C90-8BFF-EB8DBCA5CBFA}"/>
    <pc:docChg chg="modSld">
      <pc:chgData name="Stringfellow, Kina F. DPI" userId="002858cf-6d8d-4f58-b096-3c8ddc1070aa" providerId="ADAL" clId="{0E26CAF9-C8D7-4C90-8BFF-EB8DBCA5CBFA}" dt="2023-02-02T13:26:29.008" v="23" actId="20577"/>
      <pc:docMkLst>
        <pc:docMk/>
      </pc:docMkLst>
      <pc:sldChg chg="modSp mod">
        <pc:chgData name="Stringfellow, Kina F. DPI" userId="002858cf-6d8d-4f58-b096-3c8ddc1070aa" providerId="ADAL" clId="{0E26CAF9-C8D7-4C90-8BFF-EB8DBCA5CBFA}" dt="2023-02-02T13:26:29.008" v="23" actId="20577"/>
        <pc:sldMkLst>
          <pc:docMk/>
          <pc:sldMk cId="4185322060" sldId="257"/>
        </pc:sldMkLst>
        <pc:spChg chg="mod">
          <ac:chgData name="Stringfellow, Kina F. DPI" userId="002858cf-6d8d-4f58-b096-3c8ddc1070aa" providerId="ADAL" clId="{0E26CAF9-C8D7-4C90-8BFF-EB8DBCA5CBFA}" dt="2023-02-02T13:26:29.008" v="23" actId="20577"/>
          <ac:spMkLst>
            <pc:docMk/>
            <pc:sldMk cId="4185322060" sldId="257"/>
            <ac:spMk id="2" creationId="{00000000-0000-0000-0000-000000000000}"/>
          </ac:spMkLst>
        </pc:spChg>
      </pc:sldChg>
    </pc:docChg>
  </pc:docChgLst>
  <pc:docChgLst>
    <pc:chgData name="Stringfellow, Kina F. DPI" userId="002858cf-6d8d-4f58-b096-3c8ddc1070aa" providerId="ADAL" clId="{6B0406F7-EBAD-47CB-97A5-1570330DC567}"/>
    <pc:docChg chg="undo custSel addSld delSld modSld sldOrd delMainMaster replTag delTag">
      <pc:chgData name="Stringfellow, Kina F. DPI" userId="002858cf-6d8d-4f58-b096-3c8ddc1070aa" providerId="ADAL" clId="{6B0406F7-EBAD-47CB-97A5-1570330DC567}" dt="2024-02-27T14:31:02.690" v="2025"/>
      <pc:docMkLst>
        <pc:docMk/>
      </pc:docMkLst>
      <pc:sldChg chg="del replTag delTag">
        <pc:chgData name="Stringfellow, Kina F. DPI" userId="002858cf-6d8d-4f58-b096-3c8ddc1070aa" providerId="ADAL" clId="{6B0406F7-EBAD-47CB-97A5-1570330DC567}" dt="2024-02-12T15:53:20.767" v="48" actId="47"/>
        <pc:sldMkLst>
          <pc:docMk/>
          <pc:sldMk cId="4185322060" sldId="257"/>
        </pc:sldMkLst>
      </pc:sldChg>
      <pc:sldChg chg="del replTag delTag">
        <pc:chgData name="Stringfellow, Kina F. DPI" userId="002858cf-6d8d-4f58-b096-3c8ddc1070aa" providerId="ADAL" clId="{6B0406F7-EBAD-47CB-97A5-1570330DC567}" dt="2024-02-12T15:53:53.736" v="92" actId="47"/>
        <pc:sldMkLst>
          <pc:docMk/>
          <pc:sldMk cId="835893860" sldId="258"/>
        </pc:sldMkLst>
      </pc:sldChg>
      <pc:sldChg chg="add del replTag delTag">
        <pc:chgData name="Stringfellow, Kina F. DPI" userId="002858cf-6d8d-4f58-b096-3c8ddc1070aa" providerId="ADAL" clId="{6B0406F7-EBAD-47CB-97A5-1570330DC567}" dt="2024-02-12T15:53:38.965" v="67" actId="47"/>
        <pc:sldMkLst>
          <pc:docMk/>
          <pc:sldMk cId="3897918677" sldId="266"/>
        </pc:sldMkLst>
      </pc:sldChg>
      <pc:sldChg chg="add replTag delTag">
        <pc:chgData name="Stringfellow, Kina F. DPI" userId="002858cf-6d8d-4f58-b096-3c8ddc1070aa" providerId="ADAL" clId="{6B0406F7-EBAD-47CB-97A5-1570330DC567}" dt="2024-02-27T14:31:02.689" v="2023"/>
        <pc:sldMkLst>
          <pc:docMk/>
          <pc:sldMk cId="722508632" sldId="267"/>
        </pc:sldMkLst>
      </pc:sldChg>
      <pc:sldChg chg="del ord replTag delTag">
        <pc:chgData name="Stringfellow, Kina F. DPI" userId="002858cf-6d8d-4f58-b096-3c8ddc1070aa" providerId="ADAL" clId="{6B0406F7-EBAD-47CB-97A5-1570330DC567}" dt="2024-02-12T16:51:19.679" v="476" actId="47"/>
        <pc:sldMkLst>
          <pc:docMk/>
          <pc:sldMk cId="329936671" sldId="269"/>
        </pc:sldMkLst>
      </pc:sldChg>
      <pc:sldChg chg="del ord replTag delTag">
        <pc:chgData name="Stringfellow, Kina F. DPI" userId="002858cf-6d8d-4f58-b096-3c8ddc1070aa" providerId="ADAL" clId="{6B0406F7-EBAD-47CB-97A5-1570330DC567}" dt="2024-02-12T17:08:46.389" v="983" actId="47"/>
        <pc:sldMkLst>
          <pc:docMk/>
          <pc:sldMk cId="2683997317" sldId="272"/>
        </pc:sldMkLst>
      </pc:sldChg>
      <pc:sldChg chg="del ord replTag delTag">
        <pc:chgData name="Stringfellow, Kina F. DPI" userId="002858cf-6d8d-4f58-b096-3c8ddc1070aa" providerId="ADAL" clId="{6B0406F7-EBAD-47CB-97A5-1570330DC567}" dt="2024-02-12T17:04:34.372" v="844" actId="47"/>
        <pc:sldMkLst>
          <pc:docMk/>
          <pc:sldMk cId="2769691989" sldId="277"/>
        </pc:sldMkLst>
      </pc:sldChg>
      <pc:sldChg chg="del replTag delTag">
        <pc:chgData name="Stringfellow, Kina F. DPI" userId="002858cf-6d8d-4f58-b096-3c8ddc1070aa" providerId="ADAL" clId="{6B0406F7-EBAD-47CB-97A5-1570330DC567}" dt="2024-02-12T17:17:39.841" v="1270" actId="47"/>
        <pc:sldMkLst>
          <pc:docMk/>
          <pc:sldMk cId="479549356" sldId="296"/>
        </pc:sldMkLst>
      </pc:sldChg>
      <pc:sldChg chg="modSp del mod ord replTag delTag">
        <pc:chgData name="Stringfellow, Kina F. DPI" userId="002858cf-6d8d-4f58-b096-3c8ddc1070aa" providerId="ADAL" clId="{6B0406F7-EBAD-47CB-97A5-1570330DC567}" dt="2024-02-12T15:54:22.140" v="131" actId="47"/>
        <pc:sldMkLst>
          <pc:docMk/>
          <pc:sldMk cId="3840820868" sldId="308"/>
        </pc:sldMkLst>
        <pc:spChg chg="mod">
          <ac:chgData name="Stringfellow, Kina F. DPI" userId="002858cf-6d8d-4f58-b096-3c8ddc1070aa" providerId="ADAL" clId="{6B0406F7-EBAD-47CB-97A5-1570330DC567}" dt="2024-02-12T15:54:17.508" v="123" actId="1076"/>
          <ac:spMkLst>
            <pc:docMk/>
            <pc:sldMk cId="3840820868" sldId="308"/>
            <ac:spMk id="6" creationId="{D00E80F8-828C-8C98-7208-545E4A683028}"/>
          </ac:spMkLst>
        </pc:spChg>
        <pc:spChg chg="mod">
          <ac:chgData name="Stringfellow, Kina F. DPI" userId="002858cf-6d8d-4f58-b096-3c8ddc1070aa" providerId="ADAL" clId="{6B0406F7-EBAD-47CB-97A5-1570330DC567}" dt="2024-02-12T15:54:17.508" v="123" actId="1076"/>
          <ac:spMkLst>
            <pc:docMk/>
            <pc:sldMk cId="3840820868" sldId="308"/>
            <ac:spMk id="7" creationId="{ECCC0141-F658-30E7-F9F1-452E1B920895}"/>
          </ac:spMkLst>
        </pc:spChg>
      </pc:sldChg>
      <pc:sldChg chg="del ord replTag delTag">
        <pc:chgData name="Stringfellow, Kina F. DPI" userId="002858cf-6d8d-4f58-b096-3c8ddc1070aa" providerId="ADAL" clId="{6B0406F7-EBAD-47CB-97A5-1570330DC567}" dt="2024-02-12T17:17:21.341" v="1241" actId="47"/>
        <pc:sldMkLst>
          <pc:docMk/>
          <pc:sldMk cId="2989015620" sldId="327"/>
        </pc:sldMkLst>
      </pc:sldChg>
      <pc:sldChg chg="modSp del mod ord replTag delTag">
        <pc:chgData name="Stringfellow, Kina F. DPI" userId="002858cf-6d8d-4f58-b096-3c8ddc1070aa" providerId="ADAL" clId="{6B0406F7-EBAD-47CB-97A5-1570330DC567}" dt="2024-02-12T17:07:23.852" v="943" actId="47"/>
        <pc:sldMkLst>
          <pc:docMk/>
          <pc:sldMk cId="1934593343" sldId="329"/>
        </pc:sldMkLst>
        <pc:picChg chg="mod">
          <ac:chgData name="Stringfellow, Kina F. DPI" userId="002858cf-6d8d-4f58-b096-3c8ddc1070aa" providerId="ADAL" clId="{6B0406F7-EBAD-47CB-97A5-1570330DC567}" dt="2024-02-12T17:06:25.661" v="925" actId="1076"/>
          <ac:picMkLst>
            <pc:docMk/>
            <pc:sldMk cId="1934593343" sldId="329"/>
            <ac:picMk id="8" creationId="{0D085269-7883-58A4-8A3A-50214D02901A}"/>
          </ac:picMkLst>
        </pc:picChg>
      </pc:sldChg>
      <pc:sldChg chg="del ord replTag delTag">
        <pc:chgData name="Stringfellow, Kina F. DPI" userId="002858cf-6d8d-4f58-b096-3c8ddc1070aa" providerId="ADAL" clId="{6B0406F7-EBAD-47CB-97A5-1570330DC567}" dt="2024-02-12T16:55:51.008" v="667" actId="47"/>
        <pc:sldMkLst>
          <pc:docMk/>
          <pc:sldMk cId="3578951629" sldId="331"/>
        </pc:sldMkLst>
      </pc:sldChg>
      <pc:sldChg chg="del ord replTag delTag">
        <pc:chgData name="Stringfellow, Kina F. DPI" userId="002858cf-6d8d-4f58-b096-3c8ddc1070aa" providerId="ADAL" clId="{6B0406F7-EBAD-47CB-97A5-1570330DC567}" dt="2024-02-12T17:02:09.432" v="773" actId="47"/>
        <pc:sldMkLst>
          <pc:docMk/>
          <pc:sldMk cId="2853312473" sldId="338"/>
        </pc:sldMkLst>
      </pc:sldChg>
      <pc:sldChg chg="del ord replTag delTag">
        <pc:chgData name="Stringfellow, Kina F. DPI" userId="002858cf-6d8d-4f58-b096-3c8ddc1070aa" providerId="ADAL" clId="{6B0406F7-EBAD-47CB-97A5-1570330DC567}" dt="2024-02-12T16:55:40.744" v="660" actId="47"/>
        <pc:sldMkLst>
          <pc:docMk/>
          <pc:sldMk cId="60378258" sldId="339"/>
        </pc:sldMkLst>
      </pc:sldChg>
      <pc:sldChg chg="del ord replTag delTag">
        <pc:chgData name="Stringfellow, Kina F. DPI" userId="002858cf-6d8d-4f58-b096-3c8ddc1070aa" providerId="ADAL" clId="{6B0406F7-EBAD-47CB-97A5-1570330DC567}" dt="2024-02-12T16:50:40.143" v="449" actId="47"/>
        <pc:sldMkLst>
          <pc:docMk/>
          <pc:sldMk cId="459690730" sldId="348"/>
        </pc:sldMkLst>
      </pc:sldChg>
      <pc:sldChg chg="del ord replTag delTag">
        <pc:chgData name="Stringfellow, Kina F. DPI" userId="002858cf-6d8d-4f58-b096-3c8ddc1070aa" providerId="ADAL" clId="{6B0406F7-EBAD-47CB-97A5-1570330DC567}" dt="2024-02-12T17:15:03.738" v="1175" actId="47"/>
        <pc:sldMkLst>
          <pc:docMk/>
          <pc:sldMk cId="257351645" sldId="352"/>
        </pc:sldMkLst>
      </pc:sldChg>
      <pc:sldChg chg="del ord replTag delTag">
        <pc:chgData name="Stringfellow, Kina F. DPI" userId="002858cf-6d8d-4f58-b096-3c8ddc1070aa" providerId="ADAL" clId="{6B0406F7-EBAD-47CB-97A5-1570330DC567}" dt="2024-02-12T17:06:08.991" v="907" actId="47"/>
        <pc:sldMkLst>
          <pc:docMk/>
          <pc:sldMk cId="1963649719" sldId="353"/>
        </pc:sldMkLst>
      </pc:sldChg>
      <pc:sldChg chg="del ord replTag delTag">
        <pc:chgData name="Stringfellow, Kina F. DPI" userId="002858cf-6d8d-4f58-b096-3c8ddc1070aa" providerId="ADAL" clId="{6B0406F7-EBAD-47CB-97A5-1570330DC567}" dt="2024-02-12T17:10:02.505" v="1033" actId="47"/>
        <pc:sldMkLst>
          <pc:docMk/>
          <pc:sldMk cId="128676150" sldId="354"/>
        </pc:sldMkLst>
      </pc:sldChg>
      <pc:sldChg chg="del ord replTag delTag">
        <pc:chgData name="Stringfellow, Kina F. DPI" userId="002858cf-6d8d-4f58-b096-3c8ddc1070aa" providerId="ADAL" clId="{6B0406F7-EBAD-47CB-97A5-1570330DC567}" dt="2024-02-12T17:10:43.960" v="1062" actId="47"/>
        <pc:sldMkLst>
          <pc:docMk/>
          <pc:sldMk cId="4221886711" sldId="355"/>
        </pc:sldMkLst>
      </pc:sldChg>
      <pc:sldChg chg="del ord replTag delTag">
        <pc:chgData name="Stringfellow, Kina F. DPI" userId="002858cf-6d8d-4f58-b096-3c8ddc1070aa" providerId="ADAL" clId="{6B0406F7-EBAD-47CB-97A5-1570330DC567}" dt="2024-02-12T17:01:05.529" v="738" actId="47"/>
        <pc:sldMkLst>
          <pc:docMk/>
          <pc:sldMk cId="2896606137" sldId="356"/>
        </pc:sldMkLst>
      </pc:sldChg>
      <pc:sldChg chg="del ord replTag delTag">
        <pc:chgData name="Stringfellow, Kina F. DPI" userId="002858cf-6d8d-4f58-b096-3c8ddc1070aa" providerId="ADAL" clId="{6B0406F7-EBAD-47CB-97A5-1570330DC567}" dt="2024-02-12T16:52:09.617" v="526" actId="47"/>
        <pc:sldMkLst>
          <pc:docMk/>
          <pc:sldMk cId="400923889" sldId="357"/>
        </pc:sldMkLst>
      </pc:sldChg>
      <pc:sldChg chg="del ord replTag delTag">
        <pc:chgData name="Stringfellow, Kina F. DPI" userId="002858cf-6d8d-4f58-b096-3c8ddc1070aa" providerId="ADAL" clId="{6B0406F7-EBAD-47CB-97A5-1570330DC567}" dt="2024-02-12T16:51:40.022" v="501" actId="47"/>
        <pc:sldMkLst>
          <pc:docMk/>
          <pc:sldMk cId="1449195046" sldId="358"/>
        </pc:sldMkLst>
      </pc:sldChg>
      <pc:sldChg chg="del ord replTag delTag">
        <pc:chgData name="Stringfellow, Kina F. DPI" userId="002858cf-6d8d-4f58-b096-3c8ddc1070aa" providerId="ADAL" clId="{6B0406F7-EBAD-47CB-97A5-1570330DC567}" dt="2024-02-12T15:54:50.978" v="182" actId="47"/>
        <pc:sldMkLst>
          <pc:docMk/>
          <pc:sldMk cId="1811453853" sldId="362"/>
        </pc:sldMkLst>
      </pc:sldChg>
      <pc:sldChg chg="modSp del mod ord replTag delTag">
        <pc:chgData name="Stringfellow, Kina F. DPI" userId="002858cf-6d8d-4f58-b096-3c8ddc1070aa" providerId="ADAL" clId="{6B0406F7-EBAD-47CB-97A5-1570330DC567}" dt="2024-02-12T17:04:50.548" v="870" actId="47"/>
        <pc:sldMkLst>
          <pc:docMk/>
          <pc:sldMk cId="2222713832" sldId="363"/>
        </pc:sldMkLst>
        <pc:spChg chg="mod">
          <ac:chgData name="Stringfellow, Kina F. DPI" userId="002858cf-6d8d-4f58-b096-3c8ddc1070aa" providerId="ADAL" clId="{6B0406F7-EBAD-47CB-97A5-1570330DC567}" dt="2024-02-12T17:04:44.315" v="862" actId="1076"/>
          <ac:spMkLst>
            <pc:docMk/>
            <pc:sldMk cId="2222713832" sldId="363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6B0406F7-EBAD-47CB-97A5-1570330DC567}" dt="2024-02-12T17:04:44.315" v="862" actId="1076"/>
          <ac:picMkLst>
            <pc:docMk/>
            <pc:sldMk cId="2222713832" sldId="363"/>
            <ac:picMk id="11" creationId="{5CAD60F4-1F8E-B147-7189-C7BB38E8CEF5}"/>
          </ac:picMkLst>
        </pc:picChg>
      </pc:sldChg>
      <pc:sldChg chg="del ord replTag delTag">
        <pc:chgData name="Stringfellow, Kina F. DPI" userId="002858cf-6d8d-4f58-b096-3c8ddc1070aa" providerId="ADAL" clId="{6B0406F7-EBAD-47CB-97A5-1570330DC567}" dt="2024-02-12T17:11:42.002" v="1097" actId="47"/>
        <pc:sldMkLst>
          <pc:docMk/>
          <pc:sldMk cId="4248184926" sldId="364"/>
        </pc:sldMkLst>
      </pc:sldChg>
      <pc:sldChg chg="del ord replTag delTag">
        <pc:chgData name="Stringfellow, Kina F. DPI" userId="002858cf-6d8d-4f58-b096-3c8ddc1070aa" providerId="ADAL" clId="{6B0406F7-EBAD-47CB-97A5-1570330DC567}" dt="2024-02-12T17:16:40.639" v="1213" actId="47"/>
        <pc:sldMkLst>
          <pc:docMk/>
          <pc:sldMk cId="107552646" sldId="365"/>
        </pc:sldMkLst>
      </pc:sldChg>
      <pc:sldChg chg="add del replTag delTag">
        <pc:chgData name="Stringfellow, Kina F. DPI" userId="002858cf-6d8d-4f58-b096-3c8ddc1070aa" providerId="ADAL" clId="{6B0406F7-EBAD-47CB-97A5-1570330DC567}" dt="2024-02-12T15:52:32.961" v="18" actId="47"/>
        <pc:sldMkLst>
          <pc:docMk/>
          <pc:sldMk cId="3868750182" sldId="366"/>
        </pc:sldMkLst>
      </pc:sldChg>
      <pc:sldChg chg="modSp add mod replTag delTag">
        <pc:chgData name="Stringfellow, Kina F. DPI" userId="002858cf-6d8d-4f58-b096-3c8ddc1070aa" providerId="ADAL" clId="{6B0406F7-EBAD-47CB-97A5-1570330DC567}" dt="2024-02-27T14:26:44.708" v="1840"/>
        <pc:sldMkLst>
          <pc:docMk/>
          <pc:sldMk cId="2678210016" sldId="367"/>
        </pc:sldMkLst>
        <pc:spChg chg="mod">
          <ac:chgData name="Stringfellow, Kina F. DPI" userId="002858cf-6d8d-4f58-b096-3c8ddc1070aa" providerId="ADAL" clId="{6B0406F7-EBAD-47CB-97A5-1570330DC567}" dt="2024-02-12T15:53:03.713" v="36" actId="255"/>
          <ac:spMkLst>
            <pc:docMk/>
            <pc:sldMk cId="2678210016" sldId="36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6B0406F7-EBAD-47CB-97A5-1570330DC567}" dt="2024-02-12T15:53:16.616" v="45"/>
          <ac:spMkLst>
            <pc:docMk/>
            <pc:sldMk cId="2678210016" sldId="367"/>
            <ac:spMk id="3" creationId="{00000000-0000-0000-0000-000000000000}"/>
          </ac:spMkLst>
        </pc:spChg>
        <pc:spChg chg="mod">
          <ac:chgData name="Stringfellow, Kina F. DPI" userId="002858cf-6d8d-4f58-b096-3c8ddc1070aa" providerId="ADAL" clId="{6B0406F7-EBAD-47CB-97A5-1570330DC567}" dt="2024-02-12T18:14:26.068" v="1832" actId="20577"/>
          <ac:spMkLst>
            <pc:docMk/>
            <pc:sldMk cId="2678210016" sldId="367"/>
            <ac:spMk id="4" creationId="{010889CA-F73F-C640-BD77-F1E5519C243F}"/>
          </ac:spMkLst>
        </pc:spChg>
      </pc:sldChg>
      <pc:sldChg chg="addSp modSp add mod replTag delTag">
        <pc:chgData name="Stringfellow, Kina F. DPI" userId="002858cf-6d8d-4f58-b096-3c8ddc1070aa" providerId="ADAL" clId="{6B0406F7-EBAD-47CB-97A5-1570330DC567}" dt="2024-02-12T17:28:31.559" v="1733" actId="33553"/>
        <pc:sldMkLst>
          <pc:docMk/>
          <pc:sldMk cId="2076843720" sldId="368"/>
        </pc:sldMkLst>
        <pc:spChg chg="mod">
          <ac:chgData name="Stringfellow, Kina F. DPI" userId="002858cf-6d8d-4f58-b096-3c8ddc1070aa" providerId="ADAL" clId="{6B0406F7-EBAD-47CB-97A5-1570330DC567}" dt="2024-02-12T17:28:31.559" v="1733" actId="33553"/>
          <ac:spMkLst>
            <pc:docMk/>
            <pc:sldMk cId="2076843720" sldId="368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5:53:51.403" v="87"/>
          <ac:spMkLst>
            <pc:docMk/>
            <pc:sldMk cId="2076843720" sldId="368"/>
            <ac:spMk id="3" creationId="{2C321FDD-EA20-EAC0-1935-2483358EA20F}"/>
          </ac:spMkLst>
        </pc:spChg>
      </pc:sldChg>
      <pc:sldChg chg="addSp delSp modSp add mod replTag delTag">
        <pc:chgData name="Stringfellow, Kina F. DPI" userId="002858cf-6d8d-4f58-b096-3c8ddc1070aa" providerId="ADAL" clId="{6B0406F7-EBAD-47CB-97A5-1570330DC567}" dt="2024-02-12T17:28:37.761" v="1736" actId="33553"/>
        <pc:sldMkLst>
          <pc:docMk/>
          <pc:sldMk cId="2605279095" sldId="369"/>
        </pc:sldMkLst>
        <pc:spChg chg="mod">
          <ac:chgData name="Stringfellow, Kina F. DPI" userId="002858cf-6d8d-4f58-b096-3c8ddc1070aa" providerId="ADAL" clId="{6B0406F7-EBAD-47CB-97A5-1570330DC567}" dt="2024-02-12T17:28:37.761" v="1736" actId="33553"/>
          <ac:spMkLst>
            <pc:docMk/>
            <pc:sldMk cId="2605279095" sldId="369"/>
            <ac:spMk id="2" creationId="{67B58770-BC5B-8999-CB83-30F8C2F6F0CC}"/>
          </ac:spMkLst>
        </pc:spChg>
        <pc:spChg chg="del">
          <ac:chgData name="Stringfellow, Kina F. DPI" userId="002858cf-6d8d-4f58-b096-3c8ddc1070aa" providerId="ADAL" clId="{6B0406F7-EBAD-47CB-97A5-1570330DC567}" dt="2024-02-12T15:54:14.029" v="118" actId="478"/>
          <ac:spMkLst>
            <pc:docMk/>
            <pc:sldMk cId="2605279095" sldId="369"/>
            <ac:spMk id="3" creationId="{2C321FDD-EA20-EAC0-1935-2483358EA20F}"/>
          </ac:spMkLst>
        </pc:spChg>
        <pc:spChg chg="add mod">
          <ac:chgData name="Stringfellow, Kina F. DPI" userId="002858cf-6d8d-4f58-b096-3c8ddc1070aa" providerId="ADAL" clId="{6B0406F7-EBAD-47CB-97A5-1570330DC567}" dt="2024-02-12T15:54:20.371" v="126"/>
          <ac:spMkLst>
            <pc:docMk/>
            <pc:sldMk cId="2605279095" sldId="369"/>
            <ac:spMk id="4" creationId="{8E4A44F9-D34D-4602-9156-5CAE185395AA}"/>
          </ac:spMkLst>
        </pc:spChg>
        <pc:spChg chg="add mod">
          <ac:chgData name="Stringfellow, Kina F. DPI" userId="002858cf-6d8d-4f58-b096-3c8ddc1070aa" providerId="ADAL" clId="{6B0406F7-EBAD-47CB-97A5-1570330DC567}" dt="2024-02-12T15:54:20.371" v="126"/>
          <ac:spMkLst>
            <pc:docMk/>
            <pc:sldMk cId="2605279095" sldId="369"/>
            <ac:spMk id="5" creationId="{76D25657-C8C0-E532-AF31-41ABFAB768A8}"/>
          </ac:spMkLst>
        </pc:spChg>
        <pc:spChg chg="add mod">
          <ac:chgData name="Stringfellow, Kina F. DPI" userId="002858cf-6d8d-4f58-b096-3c8ddc1070aa" providerId="ADAL" clId="{6B0406F7-EBAD-47CB-97A5-1570330DC567}" dt="2024-02-12T15:54:20.371" v="126"/>
          <ac:spMkLst>
            <pc:docMk/>
            <pc:sldMk cId="2605279095" sldId="369"/>
            <ac:spMk id="6" creationId="{A6B0B89E-E498-8AA3-571A-87223912DCBE}"/>
          </ac:spMkLst>
        </pc:spChg>
      </pc:sldChg>
      <pc:sldChg chg="addSp delSp modSp add mod replTag delTag">
        <pc:chgData name="Stringfellow, Kina F. DPI" userId="002858cf-6d8d-4f58-b096-3c8ddc1070aa" providerId="ADAL" clId="{6B0406F7-EBAD-47CB-97A5-1570330DC567}" dt="2024-02-12T17:28:42.737" v="1739" actId="33553"/>
        <pc:sldMkLst>
          <pc:docMk/>
          <pc:sldMk cId="441717903" sldId="370"/>
        </pc:sldMkLst>
        <pc:spChg chg="mod">
          <ac:chgData name="Stringfellow, Kina F. DPI" userId="002858cf-6d8d-4f58-b096-3c8ddc1070aa" providerId="ADAL" clId="{6B0406F7-EBAD-47CB-97A5-1570330DC567}" dt="2024-02-12T17:28:42.737" v="1739" actId="33553"/>
          <ac:spMkLst>
            <pc:docMk/>
            <pc:sldMk cId="441717903" sldId="370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5:54:47.851" v="179"/>
          <ac:spMkLst>
            <pc:docMk/>
            <pc:sldMk cId="441717903" sldId="370"/>
            <ac:spMk id="3" creationId="{D3FC3D8D-83A6-0DC0-E5B9-02D903966767}"/>
          </ac:spMkLst>
        </pc:spChg>
        <pc:spChg chg="del">
          <ac:chgData name="Stringfellow, Kina F. DPI" userId="002858cf-6d8d-4f58-b096-3c8ddc1070aa" providerId="ADAL" clId="{6B0406F7-EBAD-47CB-97A5-1570330DC567}" dt="2024-02-12T15:54:47.350" v="178" actId="478"/>
          <ac:spMkLst>
            <pc:docMk/>
            <pc:sldMk cId="441717903" sldId="370"/>
            <ac:spMk id="4" creationId="{8E4A44F9-D34D-4602-9156-5CAE185395AA}"/>
          </ac:spMkLst>
        </pc:spChg>
        <pc:spChg chg="del">
          <ac:chgData name="Stringfellow, Kina F. DPI" userId="002858cf-6d8d-4f58-b096-3c8ddc1070aa" providerId="ADAL" clId="{6B0406F7-EBAD-47CB-97A5-1570330DC567}" dt="2024-02-12T15:54:47.350" v="178" actId="478"/>
          <ac:spMkLst>
            <pc:docMk/>
            <pc:sldMk cId="441717903" sldId="370"/>
            <ac:spMk id="5" creationId="{76D25657-C8C0-E532-AF31-41ABFAB768A8}"/>
          </ac:spMkLst>
        </pc:spChg>
        <pc:spChg chg="del">
          <ac:chgData name="Stringfellow, Kina F. DPI" userId="002858cf-6d8d-4f58-b096-3c8ddc1070aa" providerId="ADAL" clId="{6B0406F7-EBAD-47CB-97A5-1570330DC567}" dt="2024-02-12T15:54:47.350" v="178" actId="478"/>
          <ac:spMkLst>
            <pc:docMk/>
            <pc:sldMk cId="441717903" sldId="370"/>
            <ac:spMk id="6" creationId="{A6B0B89E-E498-8AA3-571A-87223912DCBE}"/>
          </ac:spMkLst>
        </pc:spChg>
        <pc:spChg chg="add mod">
          <ac:chgData name="Stringfellow, Kina F. DPI" userId="002858cf-6d8d-4f58-b096-3c8ddc1070aa" providerId="ADAL" clId="{6B0406F7-EBAD-47CB-97A5-1570330DC567}" dt="2024-02-12T15:54:47.851" v="179"/>
          <ac:spMkLst>
            <pc:docMk/>
            <pc:sldMk cId="441717903" sldId="370"/>
            <ac:spMk id="7" creationId="{7C291A70-DBFD-6E42-00A0-ADE8DBA48E1F}"/>
          </ac:spMkLst>
        </pc:spChg>
        <pc:spChg chg="add mod">
          <ac:chgData name="Stringfellow, Kina F. DPI" userId="002858cf-6d8d-4f58-b096-3c8ddc1070aa" providerId="ADAL" clId="{6B0406F7-EBAD-47CB-97A5-1570330DC567}" dt="2024-02-12T15:54:47.851" v="179"/>
          <ac:spMkLst>
            <pc:docMk/>
            <pc:sldMk cId="441717903" sldId="370"/>
            <ac:spMk id="8" creationId="{CC375553-D9B3-13F5-AE8E-407F9766DAFC}"/>
          </ac:spMkLst>
        </pc:spChg>
        <pc:picChg chg="add mod">
          <ac:chgData name="Stringfellow, Kina F. DPI" userId="002858cf-6d8d-4f58-b096-3c8ddc1070aa" providerId="ADAL" clId="{6B0406F7-EBAD-47CB-97A5-1570330DC567}" dt="2024-02-12T15:54:47.851" v="179"/>
          <ac:picMkLst>
            <pc:docMk/>
            <pc:sldMk cId="441717903" sldId="370"/>
            <ac:picMk id="9" creationId="{FC8A9506-1575-4E12-9ED5-5995CEAF3470}"/>
          </ac:picMkLst>
        </pc:picChg>
        <pc:picChg chg="add mod">
          <ac:chgData name="Stringfellow, Kina F. DPI" userId="002858cf-6d8d-4f58-b096-3c8ddc1070aa" providerId="ADAL" clId="{6B0406F7-EBAD-47CB-97A5-1570330DC567}" dt="2024-02-12T15:54:47.851" v="179"/>
          <ac:picMkLst>
            <pc:docMk/>
            <pc:sldMk cId="441717903" sldId="370"/>
            <ac:picMk id="10" creationId="{2DB23D31-C222-03C0-89F1-88083E9D47F5}"/>
          </ac:picMkLst>
        </pc:picChg>
      </pc:sldChg>
      <pc:sldChg chg="addSp delSp modSp add mod replTag delTag">
        <pc:chgData name="Stringfellow, Kina F. DPI" userId="002858cf-6d8d-4f58-b096-3c8ddc1070aa" providerId="ADAL" clId="{6B0406F7-EBAD-47CB-97A5-1570330DC567}" dt="2024-02-12T17:28:47.356" v="1742" actId="33553"/>
        <pc:sldMkLst>
          <pc:docMk/>
          <pc:sldMk cId="2274252610" sldId="371"/>
        </pc:sldMkLst>
        <pc:spChg chg="mod">
          <ac:chgData name="Stringfellow, Kina F. DPI" userId="002858cf-6d8d-4f58-b096-3c8ddc1070aa" providerId="ADAL" clId="{6B0406F7-EBAD-47CB-97A5-1570330DC567}" dt="2024-02-12T17:28:47.356" v="1742" actId="33553"/>
          <ac:spMkLst>
            <pc:docMk/>
            <pc:sldMk cId="2274252610" sldId="371"/>
            <ac:spMk id="2" creationId="{67B58770-BC5B-8999-CB83-30F8C2F6F0CC}"/>
          </ac:spMkLst>
        </pc:spChg>
        <pc:spChg chg="del">
          <ac:chgData name="Stringfellow, Kina F. DPI" userId="002858cf-6d8d-4f58-b096-3c8ddc1070aa" providerId="ADAL" clId="{6B0406F7-EBAD-47CB-97A5-1570330DC567}" dt="2024-02-12T15:55:07.032" v="199" actId="478"/>
          <ac:spMkLst>
            <pc:docMk/>
            <pc:sldMk cId="2274252610" sldId="371"/>
            <ac:spMk id="3" creationId="{D3FC3D8D-83A6-0DC0-E5B9-02D903966767}"/>
          </ac:spMkLst>
        </pc:spChg>
        <pc:spChg chg="add mod">
          <ac:chgData name="Stringfellow, Kina F. DPI" userId="002858cf-6d8d-4f58-b096-3c8ddc1070aa" providerId="ADAL" clId="{6B0406F7-EBAD-47CB-97A5-1570330DC567}" dt="2024-02-12T17:18:09.733" v="1283" actId="948"/>
          <ac:spMkLst>
            <pc:docMk/>
            <pc:sldMk cId="2274252610" sldId="371"/>
            <ac:spMk id="4" creationId="{DF403B12-8315-F8D6-6F5C-5A19FA747531}"/>
          </ac:spMkLst>
        </pc:spChg>
        <pc:spChg chg="del">
          <ac:chgData name="Stringfellow, Kina F. DPI" userId="002858cf-6d8d-4f58-b096-3c8ddc1070aa" providerId="ADAL" clId="{6B0406F7-EBAD-47CB-97A5-1570330DC567}" dt="2024-02-12T15:55:07.032" v="199" actId="478"/>
          <ac:spMkLst>
            <pc:docMk/>
            <pc:sldMk cId="2274252610" sldId="371"/>
            <ac:spMk id="7" creationId="{7C291A70-DBFD-6E42-00A0-ADE8DBA48E1F}"/>
          </ac:spMkLst>
        </pc:spChg>
        <pc:spChg chg="del">
          <ac:chgData name="Stringfellow, Kina F. DPI" userId="002858cf-6d8d-4f58-b096-3c8ddc1070aa" providerId="ADAL" clId="{6B0406F7-EBAD-47CB-97A5-1570330DC567}" dt="2024-02-12T15:55:07.032" v="199" actId="478"/>
          <ac:spMkLst>
            <pc:docMk/>
            <pc:sldMk cId="2274252610" sldId="371"/>
            <ac:spMk id="8" creationId="{CC375553-D9B3-13F5-AE8E-407F9766DAFC}"/>
          </ac:spMkLst>
        </pc:spChg>
        <pc:picChg chg="add mod">
          <ac:chgData name="Stringfellow, Kina F. DPI" userId="002858cf-6d8d-4f58-b096-3c8ddc1070aa" providerId="ADAL" clId="{6B0406F7-EBAD-47CB-97A5-1570330DC567}" dt="2024-02-12T16:50:38.532" v="444"/>
          <ac:picMkLst>
            <pc:docMk/>
            <pc:sldMk cId="2274252610" sldId="371"/>
            <ac:picMk id="5" creationId="{CE3B3520-BCFB-515E-3415-51EE8383147E}"/>
          </ac:picMkLst>
        </pc:picChg>
        <pc:picChg chg="del">
          <ac:chgData name="Stringfellow, Kina F. DPI" userId="002858cf-6d8d-4f58-b096-3c8ddc1070aa" providerId="ADAL" clId="{6B0406F7-EBAD-47CB-97A5-1570330DC567}" dt="2024-02-12T15:55:07.032" v="199" actId="478"/>
          <ac:picMkLst>
            <pc:docMk/>
            <pc:sldMk cId="2274252610" sldId="371"/>
            <ac:picMk id="9" creationId="{FC8A9506-1575-4E12-9ED5-5995CEAF3470}"/>
          </ac:picMkLst>
        </pc:picChg>
        <pc:picChg chg="del">
          <ac:chgData name="Stringfellow, Kina F. DPI" userId="002858cf-6d8d-4f58-b096-3c8ddc1070aa" providerId="ADAL" clId="{6B0406F7-EBAD-47CB-97A5-1570330DC567}" dt="2024-02-12T15:55:07.032" v="199" actId="478"/>
          <ac:picMkLst>
            <pc:docMk/>
            <pc:sldMk cId="2274252610" sldId="371"/>
            <ac:picMk id="10" creationId="{2DB23D31-C222-03C0-89F1-88083E9D47F5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7:28:51.743" v="1745" actId="33553"/>
        <pc:sldMkLst>
          <pc:docMk/>
          <pc:sldMk cId="3848776427" sldId="372"/>
        </pc:sldMkLst>
        <pc:spChg chg="mod">
          <ac:chgData name="Stringfellow, Kina F. DPI" userId="002858cf-6d8d-4f58-b096-3c8ddc1070aa" providerId="ADAL" clId="{6B0406F7-EBAD-47CB-97A5-1570330DC567}" dt="2024-02-12T17:28:51.743" v="1745" actId="33553"/>
          <ac:spMkLst>
            <pc:docMk/>
            <pc:sldMk cId="3848776427" sldId="372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18:37.214" v="1290" actId="948"/>
          <ac:spMkLst>
            <pc:docMk/>
            <pc:sldMk cId="3848776427" sldId="372"/>
            <ac:spMk id="3" creationId="{5C9A512A-1474-CF0F-2CFA-7BF4417FB77C}"/>
          </ac:spMkLst>
        </pc:spChg>
        <pc:picChg chg="add mod">
          <ac:chgData name="Stringfellow, Kina F. DPI" userId="002858cf-6d8d-4f58-b096-3c8ddc1070aa" providerId="ADAL" clId="{6B0406F7-EBAD-47CB-97A5-1570330DC567}" dt="2024-02-12T16:51:00.214" v="469"/>
          <ac:picMkLst>
            <pc:docMk/>
            <pc:sldMk cId="3848776427" sldId="372"/>
            <ac:picMk id="4" creationId="{FF2D3B75-BE5E-CC35-2C60-4DF7EA56997B}"/>
          </ac:picMkLst>
        </pc:picChg>
        <pc:picChg chg="add mod">
          <ac:chgData name="Stringfellow, Kina F. DPI" userId="002858cf-6d8d-4f58-b096-3c8ddc1070aa" providerId="ADAL" clId="{6B0406F7-EBAD-47CB-97A5-1570330DC567}" dt="2024-02-12T16:51:00.214" v="469"/>
          <ac:picMkLst>
            <pc:docMk/>
            <pc:sldMk cId="3848776427" sldId="372"/>
            <ac:picMk id="5" creationId="{5975E81E-744C-1977-72A9-2B05C7F7DBD5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7:29:18.158" v="1748" actId="33553"/>
        <pc:sldMkLst>
          <pc:docMk/>
          <pc:sldMk cId="3905049111" sldId="373"/>
        </pc:sldMkLst>
        <pc:spChg chg="mod">
          <ac:chgData name="Stringfellow, Kina F. DPI" userId="002858cf-6d8d-4f58-b096-3c8ddc1070aa" providerId="ADAL" clId="{6B0406F7-EBAD-47CB-97A5-1570330DC567}" dt="2024-02-12T17:29:18.158" v="1748" actId="33553"/>
          <ac:spMkLst>
            <pc:docMk/>
            <pc:sldMk cId="3905049111" sldId="373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19:00.654" v="1297" actId="948"/>
          <ac:spMkLst>
            <pc:docMk/>
            <pc:sldMk cId="3905049111" sldId="373"/>
            <ac:spMk id="3" creationId="{F3F8B8EB-0BA1-2D95-8065-7E89676920EF}"/>
          </ac:spMkLst>
        </pc:spChg>
        <pc:spChg chg="add mod">
          <ac:chgData name="Stringfellow, Kina F. DPI" userId="002858cf-6d8d-4f58-b096-3c8ddc1070aa" providerId="ADAL" clId="{6B0406F7-EBAD-47CB-97A5-1570330DC567}" dt="2024-02-12T16:51:37.387" v="496"/>
          <ac:spMkLst>
            <pc:docMk/>
            <pc:sldMk cId="3905049111" sldId="373"/>
            <ac:spMk id="5" creationId="{274D7D10-ED49-C593-EC2B-22226BCC9FDC}"/>
          </ac:spMkLst>
        </pc:spChg>
        <pc:picChg chg="add mod">
          <ac:chgData name="Stringfellow, Kina F. DPI" userId="002858cf-6d8d-4f58-b096-3c8ddc1070aa" providerId="ADAL" clId="{6B0406F7-EBAD-47CB-97A5-1570330DC567}" dt="2024-02-12T16:51:37.387" v="496"/>
          <ac:picMkLst>
            <pc:docMk/>
            <pc:sldMk cId="3905049111" sldId="373"/>
            <ac:picMk id="4" creationId="{67F18C1E-FC1B-029F-8A7A-A9E4ECDD94C3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2:38.473" v="1753"/>
        <pc:sldMkLst>
          <pc:docMk/>
          <pc:sldMk cId="818385375" sldId="374"/>
        </pc:sldMkLst>
        <pc:spChg chg="mod">
          <ac:chgData name="Stringfellow, Kina F. DPI" userId="002858cf-6d8d-4f58-b096-3c8ddc1070aa" providerId="ADAL" clId="{6B0406F7-EBAD-47CB-97A5-1570330DC567}" dt="2024-02-12T17:29:23.761" v="1751" actId="33553"/>
          <ac:spMkLst>
            <pc:docMk/>
            <pc:sldMk cId="818385375" sldId="374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19:20.858" v="1302" actId="948"/>
          <ac:spMkLst>
            <pc:docMk/>
            <pc:sldMk cId="818385375" sldId="374"/>
            <ac:spMk id="3" creationId="{FFEB26C6-60EC-5F31-C47F-34123CE91C8B}"/>
          </ac:spMkLst>
        </pc:spChg>
        <pc:spChg chg="add mod">
          <ac:chgData name="Stringfellow, Kina F. DPI" userId="002858cf-6d8d-4f58-b096-3c8ddc1070aa" providerId="ADAL" clId="{6B0406F7-EBAD-47CB-97A5-1570330DC567}" dt="2024-02-12T16:52:15.560" v="533" actId="1076"/>
          <ac:spMkLst>
            <pc:docMk/>
            <pc:sldMk cId="818385375" sldId="374"/>
            <ac:spMk id="8" creationId="{B14A6BEA-3EA3-F4EB-A05F-E73F9AFDDF64}"/>
          </ac:spMkLst>
        </pc:spChg>
        <pc:spChg chg="add mod">
          <ac:chgData name="Stringfellow, Kina F. DPI" userId="002858cf-6d8d-4f58-b096-3c8ddc1070aa" providerId="ADAL" clId="{6B0406F7-EBAD-47CB-97A5-1570330DC567}" dt="2024-02-12T16:52:41.399" v="536" actId="2710"/>
          <ac:spMkLst>
            <pc:docMk/>
            <pc:sldMk cId="818385375" sldId="374"/>
            <ac:spMk id="9" creationId="{D5CC80E7-B965-DF40-32A9-9B1F9D498F54}"/>
          </ac:spMkLst>
        </pc:spChg>
        <pc:picChg chg="add mod">
          <ac:chgData name="Stringfellow, Kina F. DPI" userId="002858cf-6d8d-4f58-b096-3c8ddc1070aa" providerId="ADAL" clId="{6B0406F7-EBAD-47CB-97A5-1570330DC567}" dt="2024-02-12T16:52:07.187" v="521"/>
          <ac:picMkLst>
            <pc:docMk/>
            <pc:sldMk cId="818385375" sldId="374"/>
            <ac:picMk id="4" creationId="{BD7028AE-37E3-9EB2-79FE-D16AF995FDC0}"/>
          </ac:picMkLst>
        </pc:picChg>
        <pc:picChg chg="add mod">
          <ac:chgData name="Stringfellow, Kina F. DPI" userId="002858cf-6d8d-4f58-b096-3c8ddc1070aa" providerId="ADAL" clId="{6B0406F7-EBAD-47CB-97A5-1570330DC567}" dt="2024-02-12T16:56:14.481" v="683" actId="1582"/>
          <ac:picMkLst>
            <pc:docMk/>
            <pc:sldMk cId="818385375" sldId="374"/>
            <ac:picMk id="5" creationId="{1B5E64E1-202F-A7E3-C96B-CD45BE14ED80}"/>
          </ac:picMkLst>
        </pc:picChg>
        <pc:picChg chg="add mod">
          <ac:chgData name="Stringfellow, Kina F. DPI" userId="002858cf-6d8d-4f58-b096-3c8ddc1070aa" providerId="ADAL" clId="{6B0406F7-EBAD-47CB-97A5-1570330DC567}" dt="2024-02-12T16:52:07.187" v="521"/>
          <ac:picMkLst>
            <pc:docMk/>
            <pc:sldMk cId="818385375" sldId="374"/>
            <ac:picMk id="6" creationId="{215BA909-4207-7536-7832-9E3443CD4C2D}"/>
          </ac:picMkLst>
        </pc:picChg>
        <pc:cxnChg chg="add mod">
          <ac:chgData name="Stringfellow, Kina F. DPI" userId="002858cf-6d8d-4f58-b096-3c8ddc1070aa" providerId="ADAL" clId="{6B0406F7-EBAD-47CB-97A5-1570330DC567}" dt="2024-02-12T16:52:07.187" v="521"/>
          <ac:cxnSpMkLst>
            <pc:docMk/>
            <pc:sldMk cId="818385375" sldId="374"/>
            <ac:cxnSpMk id="7" creationId="{6148D276-DDE7-5D76-36A2-E0D1ABA0BDEE}"/>
          </ac:cxnSpMkLst>
        </pc:cxnChg>
      </pc:sldChg>
      <pc:sldChg chg="addSp delSp modSp add mod replTag delTag delCm">
        <pc:chgData name="Stringfellow, Kina F. DPI" userId="002858cf-6d8d-4f58-b096-3c8ddc1070aa" providerId="ADAL" clId="{6B0406F7-EBAD-47CB-97A5-1570330DC567}" dt="2024-02-27T14:30:32.916" v="2009" actId="1076"/>
        <pc:sldMkLst>
          <pc:docMk/>
          <pc:sldMk cId="3740789434" sldId="375"/>
        </pc:sldMkLst>
        <pc:spChg chg="mod">
          <ac:chgData name="Stringfellow, Kina F. DPI" userId="002858cf-6d8d-4f58-b096-3c8ddc1070aa" providerId="ADAL" clId="{6B0406F7-EBAD-47CB-97A5-1570330DC567}" dt="2024-02-27T14:27:10.955" v="1845" actId="400"/>
          <ac:spMkLst>
            <pc:docMk/>
            <pc:sldMk cId="3740789434" sldId="375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27T14:27:41.368" v="1945" actId="20577"/>
          <ac:spMkLst>
            <pc:docMk/>
            <pc:sldMk cId="3740789434" sldId="375"/>
            <ac:spMk id="3" creationId="{413C1BF6-7AE2-2C65-3D5C-424CB5922D78}"/>
          </ac:spMkLst>
        </pc:spChg>
        <pc:spChg chg="add mod">
          <ac:chgData name="Stringfellow, Kina F. DPI" userId="002858cf-6d8d-4f58-b096-3c8ddc1070aa" providerId="ADAL" clId="{6B0406F7-EBAD-47CB-97A5-1570330DC567}" dt="2024-02-27T14:28:40.486" v="1998" actId="20577"/>
          <ac:spMkLst>
            <pc:docMk/>
            <pc:sldMk cId="3740789434" sldId="375"/>
            <ac:spMk id="4" creationId="{59E2F666-56A1-3076-7D00-E53D5B9050E8}"/>
          </ac:spMkLst>
        </pc:spChg>
        <pc:picChg chg="add del mod modCrop">
          <ac:chgData name="Stringfellow, Kina F. DPI" userId="002858cf-6d8d-4f58-b096-3c8ddc1070aa" providerId="ADAL" clId="{6B0406F7-EBAD-47CB-97A5-1570330DC567}" dt="2024-02-12T16:56:43.641" v="692" actId="478"/>
          <ac:picMkLst>
            <pc:docMk/>
            <pc:sldMk cId="3740789434" sldId="375"/>
            <ac:picMk id="5" creationId="{EEED0EC0-25E4-8116-C5E5-A6594F0DE425}"/>
          </ac:picMkLst>
        </pc:picChg>
        <pc:picChg chg="add mod">
          <ac:chgData name="Stringfellow, Kina F. DPI" userId="002858cf-6d8d-4f58-b096-3c8ddc1070aa" providerId="ADAL" clId="{6B0406F7-EBAD-47CB-97A5-1570330DC567}" dt="2024-02-27T14:30:28.964" v="2008" actId="1076"/>
          <ac:picMkLst>
            <pc:docMk/>
            <pc:sldMk cId="3740789434" sldId="375"/>
            <ac:picMk id="7" creationId="{4BE3C904-ADAD-536C-1DCC-0D67FD082691}"/>
          </ac:picMkLst>
        </pc:picChg>
        <pc:picChg chg="add mod">
          <ac:chgData name="Stringfellow, Kina F. DPI" userId="002858cf-6d8d-4f58-b096-3c8ddc1070aa" providerId="ADAL" clId="{6B0406F7-EBAD-47CB-97A5-1570330DC567}" dt="2024-02-27T14:30:32.916" v="2009" actId="1076"/>
          <ac:picMkLst>
            <pc:docMk/>
            <pc:sldMk cId="3740789434" sldId="375"/>
            <ac:picMk id="1026" creationId="{8567AF72-18C4-5540-2EF2-1C6CFBE3DF3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ringfellow, Kina F. DPI" userId="002858cf-6d8d-4f58-b096-3c8ddc1070aa" providerId="ADAL" clId="{6B0406F7-EBAD-47CB-97A5-1570330DC567}" dt="2024-02-27T14:30:02.892" v="2003"/>
              <pc2:cmMkLst xmlns:pc2="http://schemas.microsoft.com/office/powerpoint/2019/9/main/command">
                <pc:docMk/>
                <pc:sldMk cId="3740789434" sldId="375"/>
                <pc2:cmMk id="{A918A59F-58A7-4F04-B157-0F5F3D405E90}"/>
              </pc2:cmMkLst>
            </pc226:cmChg>
          </p:ext>
        </pc:extLst>
      </pc:sldChg>
      <pc:sldChg chg="addSp modSp add mod replTag delTag">
        <pc:chgData name="Stringfellow, Kina F. DPI" userId="002858cf-6d8d-4f58-b096-3c8ddc1070aa" providerId="ADAL" clId="{6B0406F7-EBAD-47CB-97A5-1570330DC567}" dt="2024-02-27T14:30:37.673" v="2011"/>
        <pc:sldMkLst>
          <pc:docMk/>
          <pc:sldMk cId="974254917" sldId="376"/>
        </pc:sldMkLst>
        <pc:spChg chg="mod">
          <ac:chgData name="Stringfellow, Kina F. DPI" userId="002858cf-6d8d-4f58-b096-3c8ddc1070aa" providerId="ADAL" clId="{6B0406F7-EBAD-47CB-97A5-1570330DC567}" dt="2024-02-12T18:12:48.296" v="1759" actId="33553"/>
          <ac:spMkLst>
            <pc:docMk/>
            <pc:sldMk cId="974254917" sldId="376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0:17.111" v="1315" actId="948"/>
          <ac:spMkLst>
            <pc:docMk/>
            <pc:sldMk cId="974254917" sldId="376"/>
            <ac:spMk id="3" creationId="{A6E8748E-B243-A545-9DB4-FA92B23400A3}"/>
          </ac:spMkLst>
        </pc:spChg>
        <pc:picChg chg="add mod modCrop">
          <ac:chgData name="Stringfellow, Kina F. DPI" userId="002858cf-6d8d-4f58-b096-3c8ddc1070aa" providerId="ADAL" clId="{6B0406F7-EBAD-47CB-97A5-1570330DC567}" dt="2024-02-12T17:00:12.734" v="711" actId="208"/>
          <ac:picMkLst>
            <pc:docMk/>
            <pc:sldMk cId="974254917" sldId="376"/>
            <ac:picMk id="4" creationId="{B799D32C-0E14-89A2-5613-5FD1B4774E29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2:53.728" v="1762" actId="33553"/>
        <pc:sldMkLst>
          <pc:docMk/>
          <pc:sldMk cId="3853879436" sldId="377"/>
        </pc:sldMkLst>
        <pc:spChg chg="mod">
          <ac:chgData name="Stringfellow, Kina F. DPI" userId="002858cf-6d8d-4f58-b096-3c8ddc1070aa" providerId="ADAL" clId="{6B0406F7-EBAD-47CB-97A5-1570330DC567}" dt="2024-02-12T18:12:53.728" v="1762" actId="33553"/>
          <ac:spMkLst>
            <pc:docMk/>
            <pc:sldMk cId="3853879436" sldId="377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0:34.889" v="1322" actId="948"/>
          <ac:spMkLst>
            <pc:docMk/>
            <pc:sldMk cId="3853879436" sldId="377"/>
            <ac:spMk id="3" creationId="{4E9ED2D3-765E-B5F7-2EA8-52978E03DADF}"/>
          </ac:spMkLst>
        </pc:spChg>
        <pc:spChg chg="mod">
          <ac:chgData name="Stringfellow, Kina F. DPI" userId="002858cf-6d8d-4f58-b096-3c8ddc1070aa" providerId="ADAL" clId="{6B0406F7-EBAD-47CB-97A5-1570330DC567}" dt="2024-02-12T17:00:31.356" v="727"/>
          <ac:spMkLst>
            <pc:docMk/>
            <pc:sldMk cId="3853879436" sldId="377"/>
            <ac:spMk id="7" creationId="{561D8974-5EE5-D78A-A531-155A3E9D26AD}"/>
          </ac:spMkLst>
        </pc:spChg>
        <pc:spChg chg="mod">
          <ac:chgData name="Stringfellow, Kina F. DPI" userId="002858cf-6d8d-4f58-b096-3c8ddc1070aa" providerId="ADAL" clId="{6B0406F7-EBAD-47CB-97A5-1570330DC567}" dt="2024-02-12T17:00:31.356" v="727"/>
          <ac:spMkLst>
            <pc:docMk/>
            <pc:sldMk cId="3853879436" sldId="377"/>
            <ac:spMk id="8" creationId="{662BC202-81E5-A5AC-A838-DB105A7D97F4}"/>
          </ac:spMkLst>
        </pc:spChg>
        <pc:spChg chg="mod">
          <ac:chgData name="Stringfellow, Kina F. DPI" userId="002858cf-6d8d-4f58-b096-3c8ddc1070aa" providerId="ADAL" clId="{6B0406F7-EBAD-47CB-97A5-1570330DC567}" dt="2024-02-12T17:00:31.356" v="727"/>
          <ac:spMkLst>
            <pc:docMk/>
            <pc:sldMk cId="3853879436" sldId="377"/>
            <ac:spMk id="9" creationId="{4D3626C9-41A5-4FF3-C58B-1E2142FD56F9}"/>
          </ac:spMkLst>
        </pc:spChg>
        <pc:spChg chg="mod">
          <ac:chgData name="Stringfellow, Kina F. DPI" userId="002858cf-6d8d-4f58-b096-3c8ddc1070aa" providerId="ADAL" clId="{6B0406F7-EBAD-47CB-97A5-1570330DC567}" dt="2024-02-12T17:00:31.356" v="727"/>
          <ac:spMkLst>
            <pc:docMk/>
            <pc:sldMk cId="3853879436" sldId="377"/>
            <ac:spMk id="10" creationId="{99FC0E21-D4C9-2602-42E4-2F3FA30BECC1}"/>
          </ac:spMkLst>
        </pc:spChg>
        <pc:spChg chg="mod">
          <ac:chgData name="Stringfellow, Kina F. DPI" userId="002858cf-6d8d-4f58-b096-3c8ddc1070aa" providerId="ADAL" clId="{6B0406F7-EBAD-47CB-97A5-1570330DC567}" dt="2024-02-12T17:00:31.356" v="727"/>
          <ac:spMkLst>
            <pc:docMk/>
            <pc:sldMk cId="3853879436" sldId="377"/>
            <ac:spMk id="11" creationId="{FC47A28C-F2A5-7849-97BA-F7E11A0F0F44}"/>
          </ac:spMkLst>
        </pc:spChg>
        <pc:spChg chg="mod">
          <ac:chgData name="Stringfellow, Kina F. DPI" userId="002858cf-6d8d-4f58-b096-3c8ddc1070aa" providerId="ADAL" clId="{6B0406F7-EBAD-47CB-97A5-1570330DC567}" dt="2024-02-12T17:00:31.356" v="727"/>
          <ac:spMkLst>
            <pc:docMk/>
            <pc:sldMk cId="3853879436" sldId="377"/>
            <ac:spMk id="12" creationId="{E6491861-5704-A44B-5FA4-EBD78B7B05DA}"/>
          </ac:spMkLst>
        </pc:spChg>
        <pc:spChg chg="mod">
          <ac:chgData name="Stringfellow, Kina F. DPI" userId="002858cf-6d8d-4f58-b096-3c8ddc1070aa" providerId="ADAL" clId="{6B0406F7-EBAD-47CB-97A5-1570330DC567}" dt="2024-02-12T17:00:31.356" v="727"/>
          <ac:spMkLst>
            <pc:docMk/>
            <pc:sldMk cId="3853879436" sldId="377"/>
            <ac:spMk id="13" creationId="{34477C22-BC49-41A6-CECB-8FD3F521746A}"/>
          </ac:spMkLst>
        </pc:spChg>
        <pc:grpChg chg="add mod">
          <ac:chgData name="Stringfellow, Kina F. DPI" userId="002858cf-6d8d-4f58-b096-3c8ddc1070aa" providerId="ADAL" clId="{6B0406F7-EBAD-47CB-97A5-1570330DC567}" dt="2024-02-12T17:00:31.356" v="727"/>
          <ac:grpSpMkLst>
            <pc:docMk/>
            <pc:sldMk cId="3853879436" sldId="377"/>
            <ac:grpSpMk id="5" creationId="{ADC704CB-D852-CF93-CB06-0E4E8378BEE0}"/>
          </ac:grpSpMkLst>
        </pc:grpChg>
        <pc:picChg chg="add mod">
          <ac:chgData name="Stringfellow, Kina F. DPI" userId="002858cf-6d8d-4f58-b096-3c8ddc1070aa" providerId="ADAL" clId="{6B0406F7-EBAD-47CB-97A5-1570330DC567}" dt="2024-02-12T17:00:31.356" v="727"/>
          <ac:picMkLst>
            <pc:docMk/>
            <pc:sldMk cId="3853879436" sldId="377"/>
            <ac:picMk id="4" creationId="{230DD694-B9A8-5B3B-B3BF-8E51552DE9AC}"/>
          </ac:picMkLst>
        </pc:picChg>
        <pc:picChg chg="mod">
          <ac:chgData name="Stringfellow, Kina F. DPI" userId="002858cf-6d8d-4f58-b096-3c8ddc1070aa" providerId="ADAL" clId="{6B0406F7-EBAD-47CB-97A5-1570330DC567}" dt="2024-02-12T17:00:31.356" v="727"/>
          <ac:picMkLst>
            <pc:docMk/>
            <pc:sldMk cId="3853879436" sldId="377"/>
            <ac:picMk id="6" creationId="{F3B722D9-B797-FB1A-A6C8-98D0082EC5A3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2:57.052" v="1765" actId="33553"/>
        <pc:sldMkLst>
          <pc:docMk/>
          <pc:sldMk cId="2422988416" sldId="378"/>
        </pc:sldMkLst>
        <pc:spChg chg="mod">
          <ac:chgData name="Stringfellow, Kina F. DPI" userId="002858cf-6d8d-4f58-b096-3c8ddc1070aa" providerId="ADAL" clId="{6B0406F7-EBAD-47CB-97A5-1570330DC567}" dt="2024-02-12T18:12:57.052" v="1765" actId="33553"/>
          <ac:spMkLst>
            <pc:docMk/>
            <pc:sldMk cId="2422988416" sldId="378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0:47.211" v="1329" actId="948"/>
          <ac:spMkLst>
            <pc:docMk/>
            <pc:sldMk cId="2422988416" sldId="378"/>
            <ac:spMk id="3" creationId="{95F765A7-4A9B-2C89-5DB9-5D8863BAA218}"/>
          </ac:spMkLst>
        </pc:spChg>
        <pc:picChg chg="add mod modCrop">
          <ac:chgData name="Stringfellow, Kina F. DPI" userId="002858cf-6d8d-4f58-b096-3c8ddc1070aa" providerId="ADAL" clId="{6B0406F7-EBAD-47CB-97A5-1570330DC567}" dt="2024-02-12T17:02:05.294" v="770" actId="208"/>
          <ac:picMkLst>
            <pc:docMk/>
            <pc:sldMk cId="2422988416" sldId="378"/>
            <ac:picMk id="4" creationId="{B847E1F8-AB4B-BACA-D48C-E3951B75D169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02.113" v="1768" actId="33553"/>
        <pc:sldMkLst>
          <pc:docMk/>
          <pc:sldMk cId="752476544" sldId="379"/>
        </pc:sldMkLst>
        <pc:spChg chg="mod">
          <ac:chgData name="Stringfellow, Kina F. DPI" userId="002858cf-6d8d-4f58-b096-3c8ddc1070aa" providerId="ADAL" clId="{6B0406F7-EBAD-47CB-97A5-1570330DC567}" dt="2024-02-12T18:13:02.113" v="1768" actId="33553"/>
          <ac:spMkLst>
            <pc:docMk/>
            <pc:sldMk cId="752476544" sldId="379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0:58.847" v="1334" actId="948"/>
          <ac:spMkLst>
            <pc:docMk/>
            <pc:sldMk cId="752476544" sldId="379"/>
            <ac:spMk id="3" creationId="{43D5E6C9-C39E-84F6-C399-C1B15E5E4E08}"/>
          </ac:spMkLst>
        </pc:spChg>
        <pc:picChg chg="add mod modCrop">
          <ac:chgData name="Stringfellow, Kina F. DPI" userId="002858cf-6d8d-4f58-b096-3c8ddc1070aa" providerId="ADAL" clId="{6B0406F7-EBAD-47CB-97A5-1570330DC567}" dt="2024-02-12T17:04:28.367" v="840" actId="14100"/>
          <ac:picMkLst>
            <pc:docMk/>
            <pc:sldMk cId="752476544" sldId="379"/>
            <ac:picMk id="4" creationId="{B9CB8812-EB21-BF88-D3B8-3B59203D6FDC}"/>
          </ac:picMkLst>
        </pc:picChg>
        <pc:picChg chg="add mod modCrop">
          <ac:chgData name="Stringfellow, Kina F. DPI" userId="002858cf-6d8d-4f58-b096-3c8ddc1070aa" providerId="ADAL" clId="{6B0406F7-EBAD-47CB-97A5-1570330DC567}" dt="2024-02-12T17:04:31.608" v="841" actId="14100"/>
          <ac:picMkLst>
            <pc:docMk/>
            <pc:sldMk cId="752476544" sldId="379"/>
            <ac:picMk id="5" creationId="{EB818117-AFE0-17E7-1B6D-3F15E9A0D3B1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05.625" v="1771" actId="33553"/>
        <pc:sldMkLst>
          <pc:docMk/>
          <pc:sldMk cId="3357069030" sldId="380"/>
        </pc:sldMkLst>
        <pc:spChg chg="mod">
          <ac:chgData name="Stringfellow, Kina F. DPI" userId="002858cf-6d8d-4f58-b096-3c8ddc1070aa" providerId="ADAL" clId="{6B0406F7-EBAD-47CB-97A5-1570330DC567}" dt="2024-02-12T18:13:05.625" v="1771" actId="33553"/>
          <ac:spMkLst>
            <pc:docMk/>
            <pc:sldMk cId="3357069030" sldId="380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1:12.748" v="1339" actId="948"/>
          <ac:spMkLst>
            <pc:docMk/>
            <pc:sldMk cId="3357069030" sldId="380"/>
            <ac:spMk id="3" creationId="{CCCF7690-39AC-E9F8-921F-FBB41BC135CB}"/>
          </ac:spMkLst>
        </pc:spChg>
        <pc:picChg chg="add mod">
          <ac:chgData name="Stringfellow, Kina F. DPI" userId="002858cf-6d8d-4f58-b096-3c8ddc1070aa" providerId="ADAL" clId="{6B0406F7-EBAD-47CB-97A5-1570330DC567}" dt="2024-02-12T17:05:27.255" v="882" actId="1076"/>
          <ac:picMkLst>
            <pc:docMk/>
            <pc:sldMk cId="3357069030" sldId="380"/>
            <ac:picMk id="4" creationId="{E87EBC22-D435-1F5B-77C7-4A9E4364E814}"/>
          </ac:picMkLst>
        </pc:picChg>
        <pc:picChg chg="add mod">
          <ac:chgData name="Stringfellow, Kina F. DPI" userId="002858cf-6d8d-4f58-b096-3c8ddc1070aa" providerId="ADAL" clId="{6B0406F7-EBAD-47CB-97A5-1570330DC567}" dt="2024-02-12T17:05:27.255" v="882" actId="1076"/>
          <ac:picMkLst>
            <pc:docMk/>
            <pc:sldMk cId="3357069030" sldId="380"/>
            <ac:picMk id="5" creationId="{ED42A730-1090-2A27-68B3-425B000655F7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10.989" v="1774" actId="33553"/>
        <pc:sldMkLst>
          <pc:docMk/>
          <pc:sldMk cId="1581759498" sldId="381"/>
        </pc:sldMkLst>
        <pc:spChg chg="mod">
          <ac:chgData name="Stringfellow, Kina F. DPI" userId="002858cf-6d8d-4f58-b096-3c8ddc1070aa" providerId="ADAL" clId="{6B0406F7-EBAD-47CB-97A5-1570330DC567}" dt="2024-02-12T18:13:10.989" v="1774" actId="33553"/>
          <ac:spMkLst>
            <pc:docMk/>
            <pc:sldMk cId="1581759498" sldId="381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1:34.368" v="1354" actId="948"/>
          <ac:spMkLst>
            <pc:docMk/>
            <pc:sldMk cId="1581759498" sldId="381"/>
            <ac:spMk id="3" creationId="{7811E4B3-DE22-AA23-4CA4-7C89D8A63726}"/>
          </ac:spMkLst>
        </pc:spChg>
        <pc:picChg chg="add mod">
          <ac:chgData name="Stringfellow, Kina F. DPI" userId="002858cf-6d8d-4f58-b096-3c8ddc1070aa" providerId="ADAL" clId="{6B0406F7-EBAD-47CB-97A5-1570330DC567}" dt="2024-02-12T17:05:50.704" v="900"/>
          <ac:picMkLst>
            <pc:docMk/>
            <pc:sldMk cId="1581759498" sldId="381"/>
            <ac:picMk id="4" creationId="{CDCEE2F2-D7D4-81A9-A172-379B5B698616}"/>
          </ac:picMkLst>
        </pc:picChg>
        <pc:picChg chg="add mod">
          <ac:chgData name="Stringfellow, Kina F. DPI" userId="002858cf-6d8d-4f58-b096-3c8ddc1070aa" providerId="ADAL" clId="{6B0406F7-EBAD-47CB-97A5-1570330DC567}" dt="2024-02-12T17:05:50.704" v="900"/>
          <ac:picMkLst>
            <pc:docMk/>
            <pc:sldMk cId="1581759498" sldId="381"/>
            <ac:picMk id="5" creationId="{B9A2AB47-B735-9E91-F8D4-BB46C4BC2D1A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15.793" v="1777" actId="33553"/>
        <pc:sldMkLst>
          <pc:docMk/>
          <pc:sldMk cId="266659349" sldId="382"/>
        </pc:sldMkLst>
        <pc:spChg chg="mod">
          <ac:chgData name="Stringfellow, Kina F. DPI" userId="002858cf-6d8d-4f58-b096-3c8ddc1070aa" providerId="ADAL" clId="{6B0406F7-EBAD-47CB-97A5-1570330DC567}" dt="2024-02-12T18:13:15.793" v="1777" actId="33553"/>
          <ac:spMkLst>
            <pc:docMk/>
            <pc:sldMk cId="266659349" sldId="382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1:45" v="1359" actId="948"/>
          <ac:spMkLst>
            <pc:docMk/>
            <pc:sldMk cId="266659349" sldId="382"/>
            <ac:spMk id="3" creationId="{C21FB1E4-0E04-45A2-7A8D-24DAA05A8083}"/>
          </ac:spMkLst>
        </pc:spChg>
        <pc:picChg chg="add mod modCrop">
          <ac:chgData name="Stringfellow, Kina F. DPI" userId="002858cf-6d8d-4f58-b096-3c8ddc1070aa" providerId="ADAL" clId="{6B0406F7-EBAD-47CB-97A5-1570330DC567}" dt="2024-02-12T17:07:21.512" v="940" actId="1582"/>
          <ac:picMkLst>
            <pc:docMk/>
            <pc:sldMk cId="266659349" sldId="382"/>
            <ac:picMk id="4" creationId="{DE407406-BAFE-6C00-F0BE-4A9C9D9DC9FF}"/>
          </ac:picMkLst>
        </pc:picChg>
        <pc:picChg chg="add mod">
          <ac:chgData name="Stringfellow, Kina F. DPI" userId="002858cf-6d8d-4f58-b096-3c8ddc1070aa" providerId="ADAL" clId="{6B0406F7-EBAD-47CB-97A5-1570330DC567}" dt="2024-02-12T17:21:51.205" v="1360" actId="1076"/>
          <ac:picMkLst>
            <pc:docMk/>
            <pc:sldMk cId="266659349" sldId="382"/>
            <ac:picMk id="5" creationId="{E81E62EF-7411-90C7-3263-6A560DA09EB0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19.522" v="1780" actId="33553"/>
        <pc:sldMkLst>
          <pc:docMk/>
          <pc:sldMk cId="3800063456" sldId="383"/>
        </pc:sldMkLst>
        <pc:spChg chg="mod">
          <ac:chgData name="Stringfellow, Kina F. DPI" userId="002858cf-6d8d-4f58-b096-3c8ddc1070aa" providerId="ADAL" clId="{6B0406F7-EBAD-47CB-97A5-1570330DC567}" dt="2024-02-12T18:13:19.522" v="1780" actId="33553"/>
          <ac:spMkLst>
            <pc:docMk/>
            <pc:sldMk cId="3800063456" sldId="383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2:04.004" v="1367" actId="948"/>
          <ac:spMkLst>
            <pc:docMk/>
            <pc:sldMk cId="3800063456" sldId="383"/>
            <ac:spMk id="3" creationId="{BAB64154-9059-7AA0-7FD4-641ABE033777}"/>
          </ac:spMkLst>
        </pc:spChg>
        <pc:picChg chg="add mod modCrop">
          <ac:chgData name="Stringfellow, Kina F. DPI" userId="002858cf-6d8d-4f58-b096-3c8ddc1070aa" providerId="ADAL" clId="{6B0406F7-EBAD-47CB-97A5-1570330DC567}" dt="2024-02-12T17:08:41.968" v="978" actId="1076"/>
          <ac:picMkLst>
            <pc:docMk/>
            <pc:sldMk cId="3800063456" sldId="383"/>
            <ac:picMk id="4" creationId="{B64A6AA1-1B56-090B-7C7A-3B3B5CF77B01}"/>
          </ac:picMkLst>
        </pc:picChg>
        <pc:picChg chg="add mod">
          <ac:chgData name="Stringfellow, Kina F. DPI" userId="002858cf-6d8d-4f58-b096-3c8ddc1070aa" providerId="ADAL" clId="{6B0406F7-EBAD-47CB-97A5-1570330DC567}" dt="2024-02-12T17:22:09.113" v="1368" actId="1076"/>
          <ac:picMkLst>
            <pc:docMk/>
            <pc:sldMk cId="3800063456" sldId="383"/>
            <ac:picMk id="5" creationId="{A9AE28B5-301A-2D86-F22B-ECDF3FB3D46B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22.931" v="1783" actId="33553"/>
        <pc:sldMkLst>
          <pc:docMk/>
          <pc:sldMk cId="170838737" sldId="384"/>
        </pc:sldMkLst>
        <pc:spChg chg="mod">
          <ac:chgData name="Stringfellow, Kina F. DPI" userId="002858cf-6d8d-4f58-b096-3c8ddc1070aa" providerId="ADAL" clId="{6B0406F7-EBAD-47CB-97A5-1570330DC567}" dt="2024-02-12T18:13:22.931" v="1783" actId="33553"/>
          <ac:spMkLst>
            <pc:docMk/>
            <pc:sldMk cId="170838737" sldId="384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2:19.466" v="1375" actId="948"/>
          <ac:spMkLst>
            <pc:docMk/>
            <pc:sldMk cId="170838737" sldId="384"/>
            <ac:spMk id="3" creationId="{F61952A3-A354-0759-A643-C226F8292AA0}"/>
          </ac:spMkLst>
        </pc:spChg>
        <pc:picChg chg="add mod">
          <ac:chgData name="Stringfellow, Kina F. DPI" userId="002858cf-6d8d-4f58-b096-3c8ddc1070aa" providerId="ADAL" clId="{6B0406F7-EBAD-47CB-97A5-1570330DC567}" dt="2024-02-12T17:09:10.073" v="1005"/>
          <ac:picMkLst>
            <pc:docMk/>
            <pc:sldMk cId="170838737" sldId="384"/>
            <ac:picMk id="4" creationId="{1833D137-25D1-744F-F1A3-C48CF0010675}"/>
          </ac:picMkLst>
        </pc:picChg>
        <pc:picChg chg="add mod ord">
          <ac:chgData name="Stringfellow, Kina F. DPI" userId="002858cf-6d8d-4f58-b096-3c8ddc1070aa" providerId="ADAL" clId="{6B0406F7-EBAD-47CB-97A5-1570330DC567}" dt="2024-02-12T17:09:54.811" v="1030" actId="167"/>
          <ac:picMkLst>
            <pc:docMk/>
            <pc:sldMk cId="170838737" sldId="384"/>
            <ac:picMk id="7" creationId="{7F58F298-300F-7A37-2426-E8186CA69ED2}"/>
          </ac:picMkLst>
        </pc:picChg>
        <pc:cxnChg chg="add mod">
          <ac:chgData name="Stringfellow, Kina F. DPI" userId="002858cf-6d8d-4f58-b096-3c8ddc1070aa" providerId="ADAL" clId="{6B0406F7-EBAD-47CB-97A5-1570330DC567}" dt="2024-02-12T17:09:10.073" v="1005"/>
          <ac:cxnSpMkLst>
            <pc:docMk/>
            <pc:sldMk cId="170838737" sldId="384"/>
            <ac:cxnSpMk id="5" creationId="{6CAB53C5-BD9A-BA92-BF4C-30A6579DFB06}"/>
          </ac:cxnSpMkLst>
        </pc:cxnChg>
        <pc:cxnChg chg="add mod">
          <ac:chgData name="Stringfellow, Kina F. DPI" userId="002858cf-6d8d-4f58-b096-3c8ddc1070aa" providerId="ADAL" clId="{6B0406F7-EBAD-47CB-97A5-1570330DC567}" dt="2024-02-12T17:09:10.073" v="1005"/>
          <ac:cxnSpMkLst>
            <pc:docMk/>
            <pc:sldMk cId="170838737" sldId="384"/>
            <ac:cxnSpMk id="6" creationId="{6F08EB29-2CF5-C7B7-160C-73B81B45E43B}"/>
          </ac:cxnSpMkLst>
        </pc:cxnChg>
      </pc:sldChg>
      <pc:sldChg chg="add del ord replTag delTag">
        <pc:chgData name="Stringfellow, Kina F. DPI" userId="002858cf-6d8d-4f58-b096-3c8ddc1070aa" providerId="ADAL" clId="{6B0406F7-EBAD-47CB-97A5-1570330DC567}" dt="2024-02-12T15:57:04.435" v="365" actId="47"/>
        <pc:sldMkLst>
          <pc:docMk/>
          <pc:sldMk cId="2612724631" sldId="385"/>
        </pc:sldMkLst>
      </pc:sldChg>
      <pc:sldChg chg="addSp modSp add mod replTag delTag">
        <pc:chgData name="Stringfellow, Kina F. DPI" userId="002858cf-6d8d-4f58-b096-3c8ddc1070aa" providerId="ADAL" clId="{6B0406F7-EBAD-47CB-97A5-1570330DC567}" dt="2024-02-12T18:13:26.181" v="1786" actId="33553"/>
        <pc:sldMkLst>
          <pc:docMk/>
          <pc:sldMk cId="4071181178" sldId="385"/>
        </pc:sldMkLst>
        <pc:spChg chg="mod">
          <ac:chgData name="Stringfellow, Kina F. DPI" userId="002858cf-6d8d-4f58-b096-3c8ddc1070aa" providerId="ADAL" clId="{6B0406F7-EBAD-47CB-97A5-1570330DC567}" dt="2024-02-12T18:13:26.181" v="1786" actId="33553"/>
          <ac:spMkLst>
            <pc:docMk/>
            <pc:sldMk cId="4071181178" sldId="385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2:39.121" v="1381" actId="948"/>
          <ac:spMkLst>
            <pc:docMk/>
            <pc:sldMk cId="4071181178" sldId="385"/>
            <ac:spMk id="3" creationId="{06BCB1C2-9C5A-5CA7-8069-15B9ED3F5401}"/>
          </ac:spMkLst>
        </pc:spChg>
        <pc:picChg chg="add mod">
          <ac:chgData name="Stringfellow, Kina F. DPI" userId="002858cf-6d8d-4f58-b096-3c8ddc1070aa" providerId="ADAL" clId="{6B0406F7-EBAD-47CB-97A5-1570330DC567}" dt="2024-02-12T17:10:17.928" v="1053"/>
          <ac:picMkLst>
            <pc:docMk/>
            <pc:sldMk cId="4071181178" sldId="385"/>
            <ac:picMk id="4" creationId="{6D669B71-D0F3-C026-50BF-DD707CB8F9C7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46.191" v="1789" actId="33553"/>
        <pc:sldMkLst>
          <pc:docMk/>
          <pc:sldMk cId="335490579" sldId="386"/>
        </pc:sldMkLst>
        <pc:spChg chg="mod">
          <ac:chgData name="Stringfellow, Kina F. DPI" userId="002858cf-6d8d-4f58-b096-3c8ddc1070aa" providerId="ADAL" clId="{6B0406F7-EBAD-47CB-97A5-1570330DC567}" dt="2024-02-12T18:13:46.191" v="1789" actId="33553"/>
          <ac:spMkLst>
            <pc:docMk/>
            <pc:sldMk cId="335490579" sldId="386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14:45.170" v="1172" actId="20577"/>
          <ac:spMkLst>
            <pc:docMk/>
            <pc:sldMk cId="335490579" sldId="386"/>
            <ac:spMk id="3" creationId="{FB1E83F9-1A43-DD72-797D-9AB0D9B19002}"/>
          </ac:spMkLst>
        </pc:spChg>
        <pc:spChg chg="add mod">
          <ac:chgData name="Stringfellow, Kina F. DPI" userId="002858cf-6d8d-4f58-b096-3c8ddc1070aa" providerId="ADAL" clId="{6B0406F7-EBAD-47CB-97A5-1570330DC567}" dt="2024-02-12T17:23:11.685" v="1398" actId="948"/>
          <ac:spMkLst>
            <pc:docMk/>
            <pc:sldMk cId="335490579" sldId="386"/>
            <ac:spMk id="4" creationId="{98BE1741-39BE-BA0A-F4D0-D522FC8E9524}"/>
          </ac:spMkLst>
        </pc:spChg>
        <pc:picChg chg="add mod">
          <ac:chgData name="Stringfellow, Kina F. DPI" userId="002858cf-6d8d-4f58-b096-3c8ddc1070aa" providerId="ADAL" clId="{6B0406F7-EBAD-47CB-97A5-1570330DC567}" dt="2024-02-12T17:11:32.613" v="1094" actId="1582"/>
          <ac:picMkLst>
            <pc:docMk/>
            <pc:sldMk cId="335490579" sldId="386"/>
            <ac:picMk id="5" creationId="{B4771C9C-2629-5622-DA0F-DB1282772B9D}"/>
          </ac:picMkLst>
        </pc:picChg>
        <pc:picChg chg="add mod">
          <ac:chgData name="Stringfellow, Kina F. DPI" userId="002858cf-6d8d-4f58-b096-3c8ddc1070aa" providerId="ADAL" clId="{6B0406F7-EBAD-47CB-97A5-1570330DC567}" dt="2024-02-12T17:11:26.452" v="1092" actId="1582"/>
          <ac:picMkLst>
            <pc:docMk/>
            <pc:sldMk cId="335490579" sldId="386"/>
            <ac:picMk id="6" creationId="{100D6019-8BB5-7710-C9C4-029AD00E6549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51.283" v="1792" actId="33553"/>
        <pc:sldMkLst>
          <pc:docMk/>
          <pc:sldMk cId="1564674374" sldId="387"/>
        </pc:sldMkLst>
        <pc:spChg chg="mod">
          <ac:chgData name="Stringfellow, Kina F. DPI" userId="002858cf-6d8d-4f58-b096-3c8ddc1070aa" providerId="ADAL" clId="{6B0406F7-EBAD-47CB-97A5-1570330DC567}" dt="2024-02-12T18:13:51.283" v="1792" actId="33553"/>
          <ac:spMkLst>
            <pc:docMk/>
            <pc:sldMk cId="1564674374" sldId="387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13:31.299" v="1155" actId="20577"/>
          <ac:spMkLst>
            <pc:docMk/>
            <pc:sldMk cId="1564674374" sldId="387"/>
            <ac:spMk id="3" creationId="{03AFE8C8-0228-7BD2-DEC3-815B3964D84A}"/>
          </ac:spMkLst>
        </pc:spChg>
        <pc:picChg chg="add mod">
          <ac:chgData name="Stringfellow, Kina F. DPI" userId="002858cf-6d8d-4f58-b096-3c8ddc1070aa" providerId="ADAL" clId="{6B0406F7-EBAD-47CB-97A5-1570330DC567}" dt="2024-02-12T17:11:55.132" v="1117"/>
          <ac:picMkLst>
            <pc:docMk/>
            <pc:sldMk cId="1564674374" sldId="387"/>
            <ac:picMk id="4" creationId="{3A6CEFBB-6A78-2542-8E4C-DC88ECF0EB5A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54.941" v="1795" actId="33553"/>
        <pc:sldMkLst>
          <pc:docMk/>
          <pc:sldMk cId="362040696" sldId="388"/>
        </pc:sldMkLst>
        <pc:spChg chg="mod">
          <ac:chgData name="Stringfellow, Kina F. DPI" userId="002858cf-6d8d-4f58-b096-3c8ddc1070aa" providerId="ADAL" clId="{6B0406F7-EBAD-47CB-97A5-1570330DC567}" dt="2024-02-12T18:13:54.941" v="1795" actId="33553"/>
          <ac:spMkLst>
            <pc:docMk/>
            <pc:sldMk cId="362040696" sldId="388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16:15.741" v="1205" actId="1076"/>
          <ac:spMkLst>
            <pc:docMk/>
            <pc:sldMk cId="362040696" sldId="388"/>
            <ac:spMk id="3" creationId="{A496C12A-99CD-31ED-2A25-950F595A53AB}"/>
          </ac:spMkLst>
        </pc:spChg>
        <pc:picChg chg="add mod">
          <ac:chgData name="Stringfellow, Kina F. DPI" userId="002858cf-6d8d-4f58-b096-3c8ddc1070aa" providerId="ADAL" clId="{6B0406F7-EBAD-47CB-97A5-1570330DC567}" dt="2024-02-12T17:16:29.765" v="1208" actId="1076"/>
          <ac:picMkLst>
            <pc:docMk/>
            <pc:sldMk cId="362040696" sldId="388"/>
            <ac:picMk id="4" creationId="{DA7C8545-1468-8F9C-0566-237BC61FB677}"/>
          </ac:picMkLst>
        </pc:picChg>
        <pc:picChg chg="add mod">
          <ac:chgData name="Stringfellow, Kina F. DPI" userId="002858cf-6d8d-4f58-b096-3c8ddc1070aa" providerId="ADAL" clId="{6B0406F7-EBAD-47CB-97A5-1570330DC567}" dt="2024-02-12T17:15:58.500" v="1200" actId="208"/>
          <ac:picMkLst>
            <pc:docMk/>
            <pc:sldMk cId="362040696" sldId="388"/>
            <ac:picMk id="5" creationId="{B6570052-1C2C-7CCD-4EEF-72A8BC29B793}"/>
          </ac:picMkLst>
        </pc:picChg>
        <pc:picChg chg="add mod">
          <ac:chgData name="Stringfellow, Kina F. DPI" userId="002858cf-6d8d-4f58-b096-3c8ddc1070aa" providerId="ADAL" clId="{6B0406F7-EBAD-47CB-97A5-1570330DC567}" dt="2024-02-12T17:16:22.166" v="1206" actId="1076"/>
          <ac:picMkLst>
            <pc:docMk/>
            <pc:sldMk cId="362040696" sldId="388"/>
            <ac:picMk id="6" creationId="{9FC7E402-2008-C9EE-65B1-80DD587CFD9E}"/>
          </ac:picMkLst>
        </pc:picChg>
      </pc:sldChg>
      <pc:sldChg chg="addSp modSp add mod replTag delTag">
        <pc:chgData name="Stringfellow, Kina F. DPI" userId="002858cf-6d8d-4f58-b096-3c8ddc1070aa" providerId="ADAL" clId="{6B0406F7-EBAD-47CB-97A5-1570330DC567}" dt="2024-02-12T18:13:58.851" v="1798" actId="33553"/>
        <pc:sldMkLst>
          <pc:docMk/>
          <pc:sldMk cId="3133640696" sldId="389"/>
        </pc:sldMkLst>
        <pc:spChg chg="mod">
          <ac:chgData name="Stringfellow, Kina F. DPI" userId="002858cf-6d8d-4f58-b096-3c8ddc1070aa" providerId="ADAL" clId="{6B0406F7-EBAD-47CB-97A5-1570330DC567}" dt="2024-02-12T18:13:58.851" v="1798" actId="33553"/>
          <ac:spMkLst>
            <pc:docMk/>
            <pc:sldMk cId="3133640696" sldId="389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7:00.198" v="1473" actId="948"/>
          <ac:spMkLst>
            <pc:docMk/>
            <pc:sldMk cId="3133640696" sldId="389"/>
            <ac:spMk id="3" creationId="{AE4E134B-8B40-D0FE-5FC4-9326B4219909}"/>
          </ac:spMkLst>
        </pc:spChg>
        <pc:picChg chg="add mod modCrop">
          <ac:chgData name="Stringfellow, Kina F. DPI" userId="002858cf-6d8d-4f58-b096-3c8ddc1070aa" providerId="ADAL" clId="{6B0406F7-EBAD-47CB-97A5-1570330DC567}" dt="2024-02-12T17:26:42.090" v="1471" actId="1035"/>
          <ac:picMkLst>
            <pc:docMk/>
            <pc:sldMk cId="3133640696" sldId="389"/>
            <ac:picMk id="4" creationId="{01508448-FBCD-0A33-ED05-F488D2E3527B}"/>
          </ac:picMkLst>
        </pc:picChg>
        <pc:picChg chg="add mod modCrop">
          <ac:chgData name="Stringfellow, Kina F. DPI" userId="002858cf-6d8d-4f58-b096-3c8ddc1070aa" providerId="ADAL" clId="{6B0406F7-EBAD-47CB-97A5-1570330DC567}" dt="2024-02-12T17:26:42.090" v="1471" actId="1035"/>
          <ac:picMkLst>
            <pc:docMk/>
            <pc:sldMk cId="3133640696" sldId="389"/>
            <ac:picMk id="5" creationId="{F6D2A1AD-3510-7E03-4606-47B63312F208}"/>
          </ac:picMkLst>
        </pc:picChg>
        <pc:picChg chg="add mod modCrop">
          <ac:chgData name="Stringfellow, Kina F. DPI" userId="002858cf-6d8d-4f58-b096-3c8ddc1070aa" providerId="ADAL" clId="{6B0406F7-EBAD-47CB-97A5-1570330DC567}" dt="2024-02-12T17:26:42.090" v="1471" actId="1035"/>
          <ac:picMkLst>
            <pc:docMk/>
            <pc:sldMk cId="3133640696" sldId="389"/>
            <ac:picMk id="6" creationId="{693EBD68-6655-B7AF-99F0-CA27CF2D65BF}"/>
          </ac:picMkLst>
        </pc:picChg>
        <pc:picChg chg="add mod modCrop">
          <ac:chgData name="Stringfellow, Kina F. DPI" userId="002858cf-6d8d-4f58-b096-3c8ddc1070aa" providerId="ADAL" clId="{6B0406F7-EBAD-47CB-97A5-1570330DC567}" dt="2024-02-12T17:26:42.090" v="1471" actId="1035"/>
          <ac:picMkLst>
            <pc:docMk/>
            <pc:sldMk cId="3133640696" sldId="389"/>
            <ac:picMk id="7" creationId="{43D35FA5-9BC3-0CE7-11F6-3BAF07FA173F}"/>
          </ac:picMkLst>
        </pc:picChg>
        <pc:picChg chg="add mod modCrop">
          <ac:chgData name="Stringfellow, Kina F. DPI" userId="002858cf-6d8d-4f58-b096-3c8ddc1070aa" providerId="ADAL" clId="{6B0406F7-EBAD-47CB-97A5-1570330DC567}" dt="2024-02-12T17:26:42.090" v="1471" actId="1035"/>
          <ac:picMkLst>
            <pc:docMk/>
            <pc:sldMk cId="3133640696" sldId="389"/>
            <ac:picMk id="8" creationId="{E17B3D1D-8C33-3422-0CA0-88D9708E39B0}"/>
          </ac:picMkLst>
        </pc:picChg>
        <pc:picChg chg="add mod">
          <ac:chgData name="Stringfellow, Kina F. DPI" userId="002858cf-6d8d-4f58-b096-3c8ddc1070aa" providerId="ADAL" clId="{6B0406F7-EBAD-47CB-97A5-1570330DC567}" dt="2024-02-12T17:26:47.350" v="1472" actId="1076"/>
          <ac:picMkLst>
            <pc:docMk/>
            <pc:sldMk cId="3133640696" sldId="389"/>
            <ac:picMk id="9" creationId="{5051B4AC-621E-472B-40B6-C04368C3FDA7}"/>
          </ac:picMkLst>
        </pc:picChg>
      </pc:sldChg>
      <pc:sldChg chg="add del replTag delTag">
        <pc:chgData name="Stringfellow, Kina F. DPI" userId="002858cf-6d8d-4f58-b096-3c8ddc1070aa" providerId="ADAL" clId="{6B0406F7-EBAD-47CB-97A5-1570330DC567}" dt="2024-02-12T17:02:27.150" v="796" actId="47"/>
        <pc:sldMkLst>
          <pc:docMk/>
          <pc:sldMk cId="1883803206" sldId="390"/>
        </pc:sldMkLst>
      </pc:sldChg>
      <pc:sldChg chg="addSp modSp add del mod replTag delTag">
        <pc:chgData name="Stringfellow, Kina F. DPI" userId="002858cf-6d8d-4f58-b096-3c8ddc1070aa" providerId="ADAL" clId="{6B0406F7-EBAD-47CB-97A5-1570330DC567}" dt="2024-02-27T14:31:02.686" v="2021" actId="47"/>
        <pc:sldMkLst>
          <pc:docMk/>
          <pc:sldMk cId="1428924187" sldId="391"/>
        </pc:sldMkLst>
        <pc:spChg chg="mod">
          <ac:chgData name="Stringfellow, Kina F. DPI" userId="002858cf-6d8d-4f58-b096-3c8ddc1070aa" providerId="ADAL" clId="{6B0406F7-EBAD-47CB-97A5-1570330DC567}" dt="2024-02-12T18:14:02.235" v="1801" actId="33553"/>
          <ac:spMkLst>
            <pc:docMk/>
            <pc:sldMk cId="1428924187" sldId="391"/>
            <ac:spMk id="2" creationId="{67B58770-BC5B-8999-CB83-30F8C2F6F0CC}"/>
          </ac:spMkLst>
        </pc:spChg>
        <pc:spChg chg="add mod">
          <ac:chgData name="Stringfellow, Kina F. DPI" userId="002858cf-6d8d-4f58-b096-3c8ddc1070aa" providerId="ADAL" clId="{6B0406F7-EBAD-47CB-97A5-1570330DC567}" dt="2024-02-12T17:27:18.728" v="1478" actId="948"/>
          <ac:spMkLst>
            <pc:docMk/>
            <pc:sldMk cId="1428924187" sldId="391"/>
            <ac:spMk id="3" creationId="{4D7E7A6F-7E56-25E8-2AB5-931DCFB59F12}"/>
          </ac:spMkLst>
        </pc:spChg>
      </pc:sldChg>
      <pc:sldMasterChg chg="del delSldLayout">
        <pc:chgData name="Stringfellow, Kina F. DPI" userId="002858cf-6d8d-4f58-b096-3c8ddc1070aa" providerId="ADAL" clId="{6B0406F7-EBAD-47CB-97A5-1570330DC567}" dt="2024-02-12T17:17:39.841" v="1270" actId="47"/>
        <pc:sldMasterMkLst>
          <pc:docMk/>
          <pc:sldMasterMk cId="1963821010" sldId="2147483681"/>
        </pc:sldMasterMkLst>
        <pc:sldLayoutChg chg="del">
          <pc:chgData name="Stringfellow, Kina F. DPI" userId="002858cf-6d8d-4f58-b096-3c8ddc1070aa" providerId="ADAL" clId="{6B0406F7-EBAD-47CB-97A5-1570330DC567}" dt="2024-02-12T15:53:20.767" v="48" actId="47"/>
          <pc:sldLayoutMkLst>
            <pc:docMk/>
            <pc:sldMasterMk cId="1963821010" sldId="2147483681"/>
            <pc:sldLayoutMk cId="1754431529" sldId="2147483693"/>
          </pc:sldLayoutMkLst>
        </pc:sldLayoutChg>
        <pc:sldLayoutChg chg="del">
          <pc:chgData name="Stringfellow, Kina F. DPI" userId="002858cf-6d8d-4f58-b096-3c8ddc1070aa" providerId="ADAL" clId="{6B0406F7-EBAD-47CB-97A5-1570330DC567}" dt="2024-02-12T17:17:39.841" v="1270" actId="47"/>
          <pc:sldLayoutMkLst>
            <pc:docMk/>
            <pc:sldMasterMk cId="1963821010" sldId="2147483681"/>
            <pc:sldLayoutMk cId="1185036865" sldId="2147483694"/>
          </pc:sldLayoutMkLst>
        </pc:sldLayoutChg>
        <pc:sldLayoutChg chg="del">
          <pc:chgData name="Stringfellow, Kina F. DPI" userId="002858cf-6d8d-4f58-b096-3c8ddc1070aa" providerId="ADAL" clId="{6B0406F7-EBAD-47CB-97A5-1570330DC567}" dt="2024-02-12T17:17:39.841" v="1270" actId="47"/>
          <pc:sldLayoutMkLst>
            <pc:docMk/>
            <pc:sldMasterMk cId="1963821010" sldId="2147483681"/>
            <pc:sldLayoutMk cId="408583962" sldId="2147483697"/>
          </pc:sldLayoutMkLst>
        </pc:sldLayoutChg>
        <pc:sldLayoutChg chg="del">
          <pc:chgData name="Stringfellow, Kina F. DPI" userId="002858cf-6d8d-4f58-b096-3c8ddc1070aa" providerId="ADAL" clId="{6B0406F7-EBAD-47CB-97A5-1570330DC567}" dt="2024-02-12T17:17:39.841" v="1270" actId="47"/>
          <pc:sldLayoutMkLst>
            <pc:docMk/>
            <pc:sldMasterMk cId="1963821010" sldId="2147483681"/>
            <pc:sldLayoutMk cId="1249932184" sldId="2147483698"/>
          </pc:sldLayoutMkLst>
        </pc:sldLayoutChg>
        <pc:sldLayoutChg chg="del">
          <pc:chgData name="Stringfellow, Kina F. DPI" userId="002858cf-6d8d-4f58-b096-3c8ddc1070aa" providerId="ADAL" clId="{6B0406F7-EBAD-47CB-97A5-1570330DC567}" dt="2024-02-12T15:53:38.965" v="67" actId="47"/>
          <pc:sldLayoutMkLst>
            <pc:docMk/>
            <pc:sldMasterMk cId="1963821010" sldId="2147483681"/>
            <pc:sldLayoutMk cId="1833433287" sldId="2147483705"/>
          </pc:sldLayoutMkLst>
        </pc:sldLayoutChg>
        <pc:sldLayoutChg chg="del">
          <pc:chgData name="Stringfellow, Kina F. DPI" userId="002858cf-6d8d-4f58-b096-3c8ddc1070aa" providerId="ADAL" clId="{6B0406F7-EBAD-47CB-97A5-1570330DC567}" dt="2024-02-12T17:02:27.150" v="796" actId="47"/>
          <pc:sldLayoutMkLst>
            <pc:docMk/>
            <pc:sldMasterMk cId="1963821010" sldId="2147483681"/>
            <pc:sldLayoutMk cId="4244186561" sldId="2147483705"/>
          </pc:sldLayoutMkLst>
        </pc:sldLayoutChg>
      </pc:sldMasterChg>
    </pc:docChg>
  </pc:docChgLst>
  <pc:docChgLst>
    <pc:chgData name="Stringfellow, Kina F. DPI" userId="002858cf-6d8d-4f58-b096-3c8ddc1070aa" providerId="ADAL" clId="{46F92E19-BD64-4AA6-8149-5638953C20FA}"/>
    <pc:docChg chg="undo custSel addSld delSld modSld sldOrd replTag delTag">
      <pc:chgData name="Stringfellow, Kina F. DPI" userId="002858cf-6d8d-4f58-b096-3c8ddc1070aa" providerId="ADAL" clId="{46F92E19-BD64-4AA6-8149-5638953C20FA}" dt="2024-01-12T17:54:53.187" v="2502" actId="962"/>
      <pc:docMkLst>
        <pc:docMk/>
      </pc:docMkLst>
      <pc:sldChg chg="replTag delTag">
        <pc:chgData name="Stringfellow, Kina F. DPI" userId="002858cf-6d8d-4f58-b096-3c8ddc1070aa" providerId="ADAL" clId="{46F92E19-BD64-4AA6-8149-5638953C20FA}" dt="2024-01-12T16:51:49.381" v="582"/>
        <pc:sldMkLst>
          <pc:docMk/>
          <pc:sldMk cId="4185322060" sldId="257"/>
        </pc:sldMkLst>
      </pc:sldChg>
      <pc:sldChg chg="replTag delTag">
        <pc:chgData name="Stringfellow, Kina F. DPI" userId="002858cf-6d8d-4f58-b096-3c8ddc1070aa" providerId="ADAL" clId="{46F92E19-BD64-4AA6-8149-5638953C20FA}" dt="2024-01-12T17:54:36.895" v="2499"/>
        <pc:sldMkLst>
          <pc:docMk/>
          <pc:sldMk cId="835893860" sldId="258"/>
        </pc:sldMkLst>
      </pc:sldChg>
      <pc:sldChg chg="modSp mod replTag delTag">
        <pc:chgData name="Stringfellow, Kina F. DPI" userId="002858cf-6d8d-4f58-b096-3c8ddc1070aa" providerId="ADAL" clId="{46F92E19-BD64-4AA6-8149-5638953C20FA}" dt="2024-01-12T17:50:13.977" v="2369" actId="962"/>
        <pc:sldMkLst>
          <pc:docMk/>
          <pc:sldMk cId="329936671" sldId="269"/>
        </pc:sldMkLst>
        <pc:spChg chg="mod">
          <ac:chgData name="Stringfellow, Kina F. DPI" userId="002858cf-6d8d-4f58-b096-3c8ddc1070aa" providerId="ADAL" clId="{46F92E19-BD64-4AA6-8149-5638953C20FA}" dt="2024-01-12T16:30:04.049" v="224" actId="14100"/>
          <ac:spMkLst>
            <pc:docMk/>
            <pc:sldMk cId="329936671" sldId="269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46F92E19-BD64-4AA6-8149-5638953C20FA}" dt="2024-01-12T17:50:13.977" v="2369" actId="962"/>
          <ac:picMkLst>
            <pc:docMk/>
            <pc:sldMk cId="329936671" sldId="269"/>
            <ac:picMk id="16" creationId="{0D1AF86E-2282-D458-29B7-40764641660C}"/>
          </ac:picMkLst>
        </pc:picChg>
      </pc:sldChg>
      <pc:sldChg chg="del replTag delTag">
        <pc:chgData name="Stringfellow, Kina F. DPI" userId="002858cf-6d8d-4f58-b096-3c8ddc1070aa" providerId="ADAL" clId="{46F92E19-BD64-4AA6-8149-5638953C20FA}" dt="2024-01-12T17:03:16.602" v="1267" actId="2696"/>
        <pc:sldMkLst>
          <pc:docMk/>
          <pc:sldMk cId="2432076745" sldId="272"/>
        </pc:sldMkLst>
      </pc:sldChg>
      <pc:sldChg chg="modSp add mod replTag delTag">
        <pc:chgData name="Stringfellow, Kina F. DPI" userId="002858cf-6d8d-4f58-b096-3c8ddc1070aa" providerId="ADAL" clId="{46F92E19-BD64-4AA6-8149-5638953C20FA}" dt="2024-01-12T17:13:40.289" v="1423"/>
        <pc:sldMkLst>
          <pc:docMk/>
          <pc:sldMk cId="2683997317" sldId="272"/>
        </pc:sldMkLst>
        <pc:spChg chg="mod">
          <ac:chgData name="Stringfellow, Kina F. DPI" userId="002858cf-6d8d-4f58-b096-3c8ddc1070aa" providerId="ADAL" clId="{46F92E19-BD64-4AA6-8149-5638953C20FA}" dt="2024-01-12T17:13:26.370" v="1419" actId="20577"/>
          <ac:spMkLst>
            <pc:docMk/>
            <pc:sldMk cId="2683997317" sldId="272"/>
            <ac:spMk id="2" creationId="{00000000-0000-0000-0000-000000000000}"/>
          </ac:spMkLst>
        </pc:spChg>
      </pc:sldChg>
      <pc:sldChg chg="del replTag">
        <pc:chgData name="Stringfellow, Kina F. DPI" userId="002858cf-6d8d-4f58-b096-3c8ddc1070aa" providerId="ADAL" clId="{46F92E19-BD64-4AA6-8149-5638953C20FA}" dt="2024-01-12T17:01:59.776" v="1245" actId="47"/>
        <pc:sldMkLst>
          <pc:docMk/>
          <pc:sldMk cId="904415805" sldId="273"/>
        </pc:sldMkLst>
      </pc:sldChg>
      <pc:sldChg chg="del replTag">
        <pc:chgData name="Stringfellow, Kina F. DPI" userId="002858cf-6d8d-4f58-b096-3c8ddc1070aa" providerId="ADAL" clId="{46F92E19-BD64-4AA6-8149-5638953C20FA}" dt="2024-01-12T17:01:25.010" v="1180" actId="47"/>
        <pc:sldMkLst>
          <pc:docMk/>
          <pc:sldMk cId="3547624345" sldId="274"/>
        </pc:sldMkLst>
      </pc:sldChg>
      <pc:sldChg chg="modSp mod ord replTag delTag">
        <pc:chgData name="Stringfellow, Kina F. DPI" userId="002858cf-6d8d-4f58-b096-3c8ddc1070aa" providerId="ADAL" clId="{46F92E19-BD64-4AA6-8149-5638953C20FA}" dt="2024-01-12T17:12:43.970" v="1392"/>
        <pc:sldMkLst>
          <pc:docMk/>
          <pc:sldMk cId="2769691989" sldId="277"/>
        </pc:sldMkLst>
        <pc:spChg chg="mod">
          <ac:chgData name="Stringfellow, Kina F. DPI" userId="002858cf-6d8d-4f58-b096-3c8ddc1070aa" providerId="ADAL" clId="{46F92E19-BD64-4AA6-8149-5638953C20FA}" dt="2024-01-12T16:50:33.708" v="521" actId="20577"/>
          <ac:spMkLst>
            <pc:docMk/>
            <pc:sldMk cId="2769691989" sldId="277"/>
            <ac:spMk id="3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46F92E19-BD64-4AA6-8149-5638953C20FA}" dt="2024-01-12T17:52:33.229" v="2487"/>
        <pc:sldMkLst>
          <pc:docMk/>
          <pc:sldMk cId="479549356" sldId="296"/>
        </pc:sldMkLst>
        <pc:spChg chg="mod">
          <ac:chgData name="Stringfellow, Kina F. DPI" userId="002858cf-6d8d-4f58-b096-3c8ddc1070aa" providerId="ADAL" clId="{46F92E19-BD64-4AA6-8149-5638953C20FA}" dt="2024-01-12T17:52:29.952" v="2485" actId="20577"/>
          <ac:spMkLst>
            <pc:docMk/>
            <pc:sldMk cId="479549356" sldId="296"/>
            <ac:spMk id="3" creationId="{00000000-0000-0000-0000-000000000000}"/>
          </ac:spMkLst>
        </pc:spChg>
      </pc:sldChg>
      <pc:sldChg chg="del replTag delTag">
        <pc:chgData name="Stringfellow, Kina F. DPI" userId="002858cf-6d8d-4f58-b096-3c8ddc1070aa" providerId="ADAL" clId="{46F92E19-BD64-4AA6-8149-5638953C20FA}" dt="2024-01-12T16:53:21.019" v="645" actId="47"/>
        <pc:sldMkLst>
          <pc:docMk/>
          <pc:sldMk cId="2129175421" sldId="297"/>
        </pc:sldMkLst>
      </pc:sldChg>
      <pc:sldChg chg="del replTag">
        <pc:chgData name="Stringfellow, Kina F. DPI" userId="002858cf-6d8d-4f58-b096-3c8ddc1070aa" providerId="ADAL" clId="{46F92E19-BD64-4AA6-8149-5638953C20FA}" dt="2024-01-12T17:01:19.065" v="1176" actId="47"/>
        <pc:sldMkLst>
          <pc:docMk/>
          <pc:sldMk cId="2594166778" sldId="307"/>
        </pc:sldMkLst>
      </pc:sldChg>
      <pc:sldChg chg="modSp mod replTag delTag">
        <pc:chgData name="Stringfellow, Kina F. DPI" userId="002858cf-6d8d-4f58-b096-3c8ddc1070aa" providerId="ADAL" clId="{46F92E19-BD64-4AA6-8149-5638953C20FA}" dt="2024-01-12T16:44:51.105" v="315"/>
        <pc:sldMkLst>
          <pc:docMk/>
          <pc:sldMk cId="3840820868" sldId="308"/>
        </pc:sldMkLst>
        <pc:spChg chg="mod">
          <ac:chgData name="Stringfellow, Kina F. DPI" userId="002858cf-6d8d-4f58-b096-3c8ddc1070aa" providerId="ADAL" clId="{46F92E19-BD64-4AA6-8149-5638953C20FA}" dt="2024-01-12T16:19:34.278" v="32" actId="20577"/>
          <ac:spMkLst>
            <pc:docMk/>
            <pc:sldMk cId="3840820868" sldId="308"/>
            <ac:spMk id="6" creationId="{D00E80F8-828C-8C98-7208-545E4A683028}"/>
          </ac:spMkLst>
        </pc:spChg>
      </pc:sldChg>
      <pc:sldChg chg="del replTag delTag">
        <pc:chgData name="Stringfellow, Kina F. DPI" userId="002858cf-6d8d-4f58-b096-3c8ddc1070aa" providerId="ADAL" clId="{46F92E19-BD64-4AA6-8149-5638953C20FA}" dt="2024-01-12T16:53:14.003" v="636" actId="47"/>
        <pc:sldMkLst>
          <pc:docMk/>
          <pc:sldMk cId="1410374104" sldId="309"/>
        </pc:sldMkLst>
      </pc:sldChg>
      <pc:sldChg chg="del replTag">
        <pc:chgData name="Stringfellow, Kina F. DPI" userId="002858cf-6d8d-4f58-b096-3c8ddc1070aa" providerId="ADAL" clId="{46F92E19-BD64-4AA6-8149-5638953C20FA}" dt="2024-01-12T17:01:16.380" v="1172" actId="47"/>
        <pc:sldMkLst>
          <pc:docMk/>
          <pc:sldMk cId="3826407899" sldId="312"/>
        </pc:sldMkLst>
      </pc:sldChg>
      <pc:sldChg chg="del replTag">
        <pc:chgData name="Stringfellow, Kina F. DPI" userId="002858cf-6d8d-4f58-b096-3c8ddc1070aa" providerId="ADAL" clId="{46F92E19-BD64-4AA6-8149-5638953C20FA}" dt="2024-01-12T17:01:05.793" v="1160" actId="47"/>
        <pc:sldMkLst>
          <pc:docMk/>
          <pc:sldMk cId="540990636" sldId="313"/>
        </pc:sldMkLst>
      </pc:sldChg>
      <pc:sldChg chg="del replTag">
        <pc:chgData name="Stringfellow, Kina F. DPI" userId="002858cf-6d8d-4f58-b096-3c8ddc1070aa" providerId="ADAL" clId="{46F92E19-BD64-4AA6-8149-5638953C20FA}" dt="2024-01-12T17:01:27.964" v="1184" actId="47"/>
        <pc:sldMkLst>
          <pc:docMk/>
          <pc:sldMk cId="2031233794" sldId="315"/>
        </pc:sldMkLst>
      </pc:sldChg>
      <pc:sldChg chg="del replTag">
        <pc:chgData name="Stringfellow, Kina F. DPI" userId="002858cf-6d8d-4f58-b096-3c8ddc1070aa" providerId="ADAL" clId="{46F92E19-BD64-4AA6-8149-5638953C20FA}" dt="2024-01-12T17:01:30.286" v="1188" actId="47"/>
        <pc:sldMkLst>
          <pc:docMk/>
          <pc:sldMk cId="3813017688" sldId="316"/>
        </pc:sldMkLst>
      </pc:sldChg>
      <pc:sldChg chg="del replTag">
        <pc:chgData name="Stringfellow, Kina F. DPI" userId="002858cf-6d8d-4f58-b096-3c8ddc1070aa" providerId="ADAL" clId="{46F92E19-BD64-4AA6-8149-5638953C20FA}" dt="2024-01-12T17:01:36.710" v="1200" actId="47"/>
        <pc:sldMkLst>
          <pc:docMk/>
          <pc:sldMk cId="3133574409" sldId="317"/>
        </pc:sldMkLst>
      </pc:sldChg>
      <pc:sldChg chg="del replTag">
        <pc:chgData name="Stringfellow, Kina F. DPI" userId="002858cf-6d8d-4f58-b096-3c8ddc1070aa" providerId="ADAL" clId="{46F92E19-BD64-4AA6-8149-5638953C20FA}" dt="2024-01-12T17:01:38.223" v="1204" actId="47"/>
        <pc:sldMkLst>
          <pc:docMk/>
          <pc:sldMk cId="2573292069" sldId="318"/>
        </pc:sldMkLst>
      </pc:sldChg>
      <pc:sldChg chg="del replTag">
        <pc:chgData name="Stringfellow, Kina F. DPI" userId="002858cf-6d8d-4f58-b096-3c8ddc1070aa" providerId="ADAL" clId="{46F92E19-BD64-4AA6-8149-5638953C20FA}" dt="2024-01-12T17:01:39.701" v="1208" actId="47"/>
        <pc:sldMkLst>
          <pc:docMk/>
          <pc:sldMk cId="236360780" sldId="319"/>
        </pc:sldMkLst>
      </pc:sldChg>
      <pc:sldChg chg="del replTag">
        <pc:chgData name="Stringfellow, Kina F. DPI" userId="002858cf-6d8d-4f58-b096-3c8ddc1070aa" providerId="ADAL" clId="{46F92E19-BD64-4AA6-8149-5638953C20FA}" dt="2024-01-12T17:01:41.716" v="1212" actId="47"/>
        <pc:sldMkLst>
          <pc:docMk/>
          <pc:sldMk cId="2733134605" sldId="320"/>
        </pc:sldMkLst>
      </pc:sldChg>
      <pc:sldChg chg="del replTag">
        <pc:chgData name="Stringfellow, Kina F. DPI" userId="002858cf-6d8d-4f58-b096-3c8ddc1070aa" providerId="ADAL" clId="{46F92E19-BD64-4AA6-8149-5638953C20FA}" dt="2024-01-12T17:01:45.575" v="1216" actId="47"/>
        <pc:sldMkLst>
          <pc:docMk/>
          <pc:sldMk cId="3557975402" sldId="321"/>
        </pc:sldMkLst>
      </pc:sldChg>
      <pc:sldChg chg="del replTag">
        <pc:chgData name="Stringfellow, Kina F. DPI" userId="002858cf-6d8d-4f58-b096-3c8ddc1070aa" providerId="ADAL" clId="{46F92E19-BD64-4AA6-8149-5638953C20FA}" dt="2024-01-12T17:01:47.506" v="1220" actId="47"/>
        <pc:sldMkLst>
          <pc:docMk/>
          <pc:sldMk cId="320486400" sldId="322"/>
        </pc:sldMkLst>
      </pc:sldChg>
      <pc:sldChg chg="del replTag">
        <pc:chgData name="Stringfellow, Kina F. DPI" userId="002858cf-6d8d-4f58-b096-3c8ddc1070aa" providerId="ADAL" clId="{46F92E19-BD64-4AA6-8149-5638953C20FA}" dt="2024-01-12T17:01:09.267" v="1164" actId="47"/>
        <pc:sldMkLst>
          <pc:docMk/>
          <pc:sldMk cId="3655620310" sldId="323"/>
        </pc:sldMkLst>
      </pc:sldChg>
      <pc:sldChg chg="del replTag">
        <pc:chgData name="Stringfellow, Kina F. DPI" userId="002858cf-6d8d-4f58-b096-3c8ddc1070aa" providerId="ADAL" clId="{46F92E19-BD64-4AA6-8149-5638953C20FA}" dt="2024-01-12T17:01:51.390" v="1228" actId="47"/>
        <pc:sldMkLst>
          <pc:docMk/>
          <pc:sldMk cId="3628772862" sldId="324"/>
        </pc:sldMkLst>
      </pc:sldChg>
      <pc:sldChg chg="del replTag">
        <pc:chgData name="Stringfellow, Kina F. DPI" userId="002858cf-6d8d-4f58-b096-3c8ddc1070aa" providerId="ADAL" clId="{46F92E19-BD64-4AA6-8149-5638953C20FA}" dt="2024-01-12T17:01:13.068" v="1168" actId="47"/>
        <pc:sldMkLst>
          <pc:docMk/>
          <pc:sldMk cId="2533287910" sldId="326"/>
        </pc:sldMkLst>
      </pc:sldChg>
      <pc:sldChg chg="addSp modSp mod ord replTag delTag">
        <pc:chgData name="Stringfellow, Kina F. DPI" userId="002858cf-6d8d-4f58-b096-3c8ddc1070aa" providerId="ADAL" clId="{46F92E19-BD64-4AA6-8149-5638953C20FA}" dt="2024-01-12T17:54:53.187" v="2502" actId="962"/>
        <pc:sldMkLst>
          <pc:docMk/>
          <pc:sldMk cId="2989015620" sldId="327"/>
        </pc:sldMkLst>
        <pc:picChg chg="add mod">
          <ac:chgData name="Stringfellow, Kina F. DPI" userId="002858cf-6d8d-4f58-b096-3c8ddc1070aa" providerId="ADAL" clId="{46F92E19-BD64-4AA6-8149-5638953C20FA}" dt="2024-01-12T17:54:53.187" v="2502" actId="962"/>
          <ac:picMkLst>
            <pc:docMk/>
            <pc:sldMk cId="2989015620" sldId="327"/>
            <ac:picMk id="5" creationId="{F04702CB-771C-36E6-916F-9C6C3FCA2097}"/>
          </ac:picMkLst>
        </pc:picChg>
      </pc:sldChg>
      <pc:sldChg chg="del replTag">
        <pc:chgData name="Stringfellow, Kina F. DPI" userId="002858cf-6d8d-4f58-b096-3c8ddc1070aa" providerId="ADAL" clId="{46F92E19-BD64-4AA6-8149-5638953C20FA}" dt="2024-01-12T17:02:01.393" v="1249" actId="47"/>
        <pc:sldMkLst>
          <pc:docMk/>
          <pc:sldMk cId="2276486746" sldId="328"/>
        </pc:sldMkLst>
      </pc:sldChg>
      <pc:sldChg chg="add replTag delTag">
        <pc:chgData name="Stringfellow, Kina F. DPI" userId="002858cf-6d8d-4f58-b096-3c8ddc1070aa" providerId="ADAL" clId="{46F92E19-BD64-4AA6-8149-5638953C20FA}" dt="2024-01-12T17:13:30.569" v="1421"/>
        <pc:sldMkLst>
          <pc:docMk/>
          <pc:sldMk cId="1934593343" sldId="329"/>
        </pc:sldMkLst>
      </pc:sldChg>
      <pc:sldChg chg="del replTag delTag">
        <pc:chgData name="Stringfellow, Kina F. DPI" userId="002858cf-6d8d-4f58-b096-3c8ddc1070aa" providerId="ADAL" clId="{46F92E19-BD64-4AA6-8149-5638953C20FA}" dt="2024-01-12T17:03:16.602" v="1267" actId="2696"/>
        <pc:sldMkLst>
          <pc:docMk/>
          <pc:sldMk cId="3788017613" sldId="329"/>
        </pc:sldMkLst>
      </pc:sldChg>
      <pc:sldChg chg="del replTag delTag">
        <pc:chgData name="Stringfellow, Kina F. DPI" userId="002858cf-6d8d-4f58-b096-3c8ddc1070aa" providerId="ADAL" clId="{46F92E19-BD64-4AA6-8149-5638953C20FA}" dt="2024-01-12T17:01:54.728" v="1233" actId="47"/>
        <pc:sldMkLst>
          <pc:docMk/>
          <pc:sldMk cId="2963070564" sldId="330"/>
        </pc:sldMkLst>
      </pc:sldChg>
      <pc:sldChg chg="modSp mod ord replTag delTag">
        <pc:chgData name="Stringfellow, Kina F. DPI" userId="002858cf-6d8d-4f58-b096-3c8ddc1070aa" providerId="ADAL" clId="{46F92E19-BD64-4AA6-8149-5638953C20FA}" dt="2024-01-12T16:59:38.500" v="1048"/>
        <pc:sldMkLst>
          <pc:docMk/>
          <pc:sldMk cId="3578951629" sldId="331"/>
        </pc:sldMkLst>
        <pc:spChg chg="mod">
          <ac:chgData name="Stringfellow, Kina F. DPI" userId="002858cf-6d8d-4f58-b096-3c8ddc1070aa" providerId="ADAL" clId="{46F92E19-BD64-4AA6-8149-5638953C20FA}" dt="2024-01-12T16:51:25.323" v="565" actId="20577"/>
          <ac:spMkLst>
            <pc:docMk/>
            <pc:sldMk cId="3578951629" sldId="331"/>
            <ac:spMk id="3" creationId="{00000000-0000-0000-0000-000000000000}"/>
          </ac:spMkLst>
        </pc:spChg>
      </pc:sldChg>
      <pc:sldChg chg="del replTag delTag">
        <pc:chgData name="Stringfellow, Kina F. DPI" userId="002858cf-6d8d-4f58-b096-3c8ddc1070aa" providerId="ADAL" clId="{46F92E19-BD64-4AA6-8149-5638953C20FA}" dt="2024-01-12T16:47:28.801" v="356" actId="47"/>
        <pc:sldMkLst>
          <pc:docMk/>
          <pc:sldMk cId="2351396032" sldId="333"/>
        </pc:sldMkLst>
      </pc:sldChg>
      <pc:sldChg chg="del replTag delTag">
        <pc:chgData name="Stringfellow, Kina F. DPI" userId="002858cf-6d8d-4f58-b096-3c8ddc1070aa" providerId="ADAL" clId="{46F92E19-BD64-4AA6-8149-5638953C20FA}" dt="2024-01-12T16:47:31.232" v="361" actId="47"/>
        <pc:sldMkLst>
          <pc:docMk/>
          <pc:sldMk cId="3038772431" sldId="334"/>
        </pc:sldMkLst>
      </pc:sldChg>
      <pc:sldChg chg="del replTag delTag">
        <pc:chgData name="Stringfellow, Kina F. DPI" userId="002858cf-6d8d-4f58-b096-3c8ddc1070aa" providerId="ADAL" clId="{46F92E19-BD64-4AA6-8149-5638953C20FA}" dt="2024-01-12T16:53:23.457" v="650" actId="47"/>
        <pc:sldMkLst>
          <pc:docMk/>
          <pc:sldMk cId="751795534" sldId="337"/>
        </pc:sldMkLst>
      </pc:sldChg>
      <pc:sldChg chg="delSp mod ord replTag delTag">
        <pc:chgData name="Stringfellow, Kina F. DPI" userId="002858cf-6d8d-4f58-b096-3c8ddc1070aa" providerId="ADAL" clId="{46F92E19-BD64-4AA6-8149-5638953C20FA}" dt="2024-01-12T17:12:40.480" v="1390"/>
        <pc:sldMkLst>
          <pc:docMk/>
          <pc:sldMk cId="2853312473" sldId="338"/>
        </pc:sldMkLst>
        <pc:picChg chg="del">
          <ac:chgData name="Stringfellow, Kina F. DPI" userId="002858cf-6d8d-4f58-b096-3c8ddc1070aa" providerId="ADAL" clId="{46F92E19-BD64-4AA6-8149-5638953C20FA}" dt="2024-01-12T16:51:41.528" v="570" actId="478"/>
          <ac:picMkLst>
            <pc:docMk/>
            <pc:sldMk cId="2853312473" sldId="338"/>
            <ac:picMk id="4" creationId="{CDACEA52-59CB-2216-278A-E95146577053}"/>
          </ac:picMkLst>
        </pc:picChg>
      </pc:sldChg>
      <pc:sldChg chg="addSp delSp modSp mod ord replTag delTag">
        <pc:chgData name="Stringfellow, Kina F. DPI" userId="002858cf-6d8d-4f58-b096-3c8ddc1070aa" providerId="ADAL" clId="{46F92E19-BD64-4AA6-8149-5638953C20FA}" dt="2024-01-12T16:59:45.172" v="1054"/>
        <pc:sldMkLst>
          <pc:docMk/>
          <pc:sldMk cId="60378258" sldId="339"/>
        </pc:sldMkLst>
        <pc:spChg chg="mod">
          <ac:chgData name="Stringfellow, Kina F. DPI" userId="002858cf-6d8d-4f58-b096-3c8ddc1070aa" providerId="ADAL" clId="{46F92E19-BD64-4AA6-8149-5638953C20FA}" dt="2024-01-12T16:52:54.133" v="631" actId="20577"/>
          <ac:spMkLst>
            <pc:docMk/>
            <pc:sldMk cId="60378258" sldId="33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46F92E19-BD64-4AA6-8149-5638953C20FA}" dt="2024-01-12T16:57:27.724" v="1011" actId="20577"/>
          <ac:spMkLst>
            <pc:docMk/>
            <pc:sldMk cId="60378258" sldId="339"/>
            <ac:spMk id="3" creationId="{00000000-0000-0000-0000-000000000000}"/>
          </ac:spMkLst>
        </pc:spChg>
        <pc:spChg chg="add del mod">
          <ac:chgData name="Stringfellow, Kina F. DPI" userId="002858cf-6d8d-4f58-b096-3c8ddc1070aa" providerId="ADAL" clId="{46F92E19-BD64-4AA6-8149-5638953C20FA}" dt="2024-01-12T16:56:54.590" v="897" actId="478"/>
          <ac:spMkLst>
            <pc:docMk/>
            <pc:sldMk cId="60378258" sldId="339"/>
            <ac:spMk id="4" creationId="{530486C9-7A93-3193-3555-E619271318AC}"/>
          </ac:spMkLst>
        </pc:spChg>
        <pc:picChg chg="del">
          <ac:chgData name="Stringfellow, Kina F. DPI" userId="002858cf-6d8d-4f58-b096-3c8ddc1070aa" providerId="ADAL" clId="{46F92E19-BD64-4AA6-8149-5638953C20FA}" dt="2024-01-12T16:56:38.453" v="894" actId="478"/>
          <ac:picMkLst>
            <pc:docMk/>
            <pc:sldMk cId="60378258" sldId="339"/>
            <ac:picMk id="8" creationId="{8C63CAB5-52BE-6DF3-2BB1-9843A167C979}"/>
          </ac:picMkLst>
        </pc:picChg>
      </pc:sldChg>
      <pc:sldChg chg="del replTag">
        <pc:chgData name="Stringfellow, Kina F. DPI" userId="002858cf-6d8d-4f58-b096-3c8ddc1070aa" providerId="ADAL" clId="{46F92E19-BD64-4AA6-8149-5638953C20FA}" dt="2024-01-12T17:01:31.739" v="1192" actId="47"/>
        <pc:sldMkLst>
          <pc:docMk/>
          <pc:sldMk cId="2693294045" sldId="340"/>
        </pc:sldMkLst>
      </pc:sldChg>
      <pc:sldChg chg="del replTag">
        <pc:chgData name="Stringfellow, Kina F. DPI" userId="002858cf-6d8d-4f58-b096-3c8ddc1070aa" providerId="ADAL" clId="{46F92E19-BD64-4AA6-8149-5638953C20FA}" dt="2024-01-12T17:01:33.682" v="1196" actId="47"/>
        <pc:sldMkLst>
          <pc:docMk/>
          <pc:sldMk cId="3348853927" sldId="341"/>
        </pc:sldMkLst>
      </pc:sldChg>
      <pc:sldChg chg="del replTag">
        <pc:chgData name="Stringfellow, Kina F. DPI" userId="002858cf-6d8d-4f58-b096-3c8ddc1070aa" providerId="ADAL" clId="{46F92E19-BD64-4AA6-8149-5638953C20FA}" dt="2024-01-12T17:01:49.437" v="1224" actId="47"/>
        <pc:sldMkLst>
          <pc:docMk/>
          <pc:sldMk cId="2279391918" sldId="342"/>
        </pc:sldMkLst>
      </pc:sldChg>
      <pc:sldChg chg="del replTag delTag">
        <pc:chgData name="Stringfellow, Kina F. DPI" userId="002858cf-6d8d-4f58-b096-3c8ddc1070aa" providerId="ADAL" clId="{46F92E19-BD64-4AA6-8149-5638953C20FA}" dt="2024-01-12T16:53:28.713" v="665" actId="47"/>
        <pc:sldMkLst>
          <pc:docMk/>
          <pc:sldMk cId="116284063" sldId="344"/>
        </pc:sldMkLst>
      </pc:sldChg>
      <pc:sldChg chg="del replTag delTag">
        <pc:chgData name="Stringfellow, Kina F. DPI" userId="002858cf-6d8d-4f58-b096-3c8ddc1070aa" providerId="ADAL" clId="{46F92E19-BD64-4AA6-8149-5638953C20FA}" dt="2024-01-12T16:53:25.147" v="655" actId="47"/>
        <pc:sldMkLst>
          <pc:docMk/>
          <pc:sldMk cId="3127825692" sldId="345"/>
        </pc:sldMkLst>
      </pc:sldChg>
      <pc:sldChg chg="del replTag delTag">
        <pc:chgData name="Stringfellow, Kina F. DPI" userId="002858cf-6d8d-4f58-b096-3c8ddc1070aa" providerId="ADAL" clId="{46F92E19-BD64-4AA6-8149-5638953C20FA}" dt="2024-01-12T16:53:27.157" v="660" actId="47"/>
        <pc:sldMkLst>
          <pc:docMk/>
          <pc:sldMk cId="2260259755" sldId="346"/>
        </pc:sldMkLst>
      </pc:sldChg>
      <pc:sldChg chg="del replTag delTag">
        <pc:chgData name="Stringfellow, Kina F. DPI" userId="002858cf-6d8d-4f58-b096-3c8ddc1070aa" providerId="ADAL" clId="{46F92E19-BD64-4AA6-8149-5638953C20FA}" dt="2024-01-12T16:53:29.991" v="670" actId="47"/>
        <pc:sldMkLst>
          <pc:docMk/>
          <pc:sldMk cId="410291423" sldId="347"/>
        </pc:sldMkLst>
      </pc:sldChg>
      <pc:sldChg chg="add replTag delTag">
        <pc:chgData name="Stringfellow, Kina F. DPI" userId="002858cf-6d8d-4f58-b096-3c8ddc1070aa" providerId="ADAL" clId="{46F92E19-BD64-4AA6-8149-5638953C20FA}" dt="2024-01-12T17:50:00.318" v="2364"/>
        <pc:sldMkLst>
          <pc:docMk/>
          <pc:sldMk cId="459690730" sldId="348"/>
        </pc:sldMkLst>
      </pc:sldChg>
      <pc:sldChg chg="addSp delSp modSp del mod replTag delTag">
        <pc:chgData name="Stringfellow, Kina F. DPI" userId="002858cf-6d8d-4f58-b096-3c8ddc1070aa" providerId="ADAL" clId="{46F92E19-BD64-4AA6-8149-5638953C20FA}" dt="2024-01-12T17:49:55.368" v="2355" actId="2696"/>
        <pc:sldMkLst>
          <pc:docMk/>
          <pc:sldMk cId="3311545098" sldId="348"/>
        </pc:sldMkLst>
        <pc:spChg chg="mod">
          <ac:chgData name="Stringfellow, Kina F. DPI" userId="002858cf-6d8d-4f58-b096-3c8ddc1070aa" providerId="ADAL" clId="{46F92E19-BD64-4AA6-8149-5638953C20FA}" dt="2024-01-12T17:00:56.374" v="1154" actId="20577"/>
          <ac:spMkLst>
            <pc:docMk/>
            <pc:sldMk cId="3311545098" sldId="348"/>
            <ac:spMk id="3" creationId="{00000000-0000-0000-0000-000000000000}"/>
          </ac:spMkLst>
        </pc:spChg>
        <pc:picChg chg="add del">
          <ac:chgData name="Stringfellow, Kina F. DPI" userId="002858cf-6d8d-4f58-b096-3c8ddc1070aa" providerId="ADAL" clId="{46F92E19-BD64-4AA6-8149-5638953C20FA}" dt="2024-01-12T16:59:31.161" v="1044" actId="22"/>
          <ac:picMkLst>
            <pc:docMk/>
            <pc:sldMk cId="3311545098" sldId="348"/>
            <ac:picMk id="6" creationId="{9D5F575F-BF44-3565-B858-BBD1AB612E94}"/>
          </ac:picMkLst>
        </pc:picChg>
      </pc:sldChg>
      <pc:sldChg chg="modSp del mod replTag delTag">
        <pc:chgData name="Stringfellow, Kina F. DPI" userId="002858cf-6d8d-4f58-b096-3c8ddc1070aa" providerId="ADAL" clId="{46F92E19-BD64-4AA6-8149-5638953C20FA}" dt="2024-01-12T17:49:22.725" v="2346" actId="47"/>
        <pc:sldMkLst>
          <pc:docMk/>
          <pc:sldMk cId="437512375" sldId="349"/>
        </pc:sldMkLst>
        <pc:spChg chg="mod">
          <ac:chgData name="Stringfellow, Kina F. DPI" userId="002858cf-6d8d-4f58-b096-3c8ddc1070aa" providerId="ADAL" clId="{46F92E19-BD64-4AA6-8149-5638953C20FA}" dt="2024-01-12T17:49:17.080" v="2343" actId="20577"/>
          <ac:spMkLst>
            <pc:docMk/>
            <pc:sldMk cId="437512375" sldId="349"/>
            <ac:spMk id="3" creationId="{00000000-0000-0000-0000-000000000000}"/>
          </ac:spMkLst>
        </pc:spChg>
      </pc:sldChg>
      <pc:sldChg chg="del replTag">
        <pc:chgData name="Stringfellow, Kina F. DPI" userId="002858cf-6d8d-4f58-b096-3c8ddc1070aa" providerId="ADAL" clId="{46F92E19-BD64-4AA6-8149-5638953C20FA}" dt="2024-01-12T17:01:59.003" v="1241" actId="47"/>
        <pc:sldMkLst>
          <pc:docMk/>
          <pc:sldMk cId="1945923033" sldId="350"/>
        </pc:sldMkLst>
      </pc:sldChg>
      <pc:sldChg chg="del replTag">
        <pc:chgData name="Stringfellow, Kina F. DPI" userId="002858cf-6d8d-4f58-b096-3c8ddc1070aa" providerId="ADAL" clId="{46F92E19-BD64-4AA6-8149-5638953C20FA}" dt="2024-01-12T17:01:56.629" v="1237" actId="47"/>
        <pc:sldMkLst>
          <pc:docMk/>
          <pc:sldMk cId="1397092421" sldId="351"/>
        </pc:sldMkLst>
      </pc:sldChg>
      <pc:sldChg chg="addSp delSp modSp mod replTag delTag">
        <pc:chgData name="Stringfellow, Kina F. DPI" userId="002858cf-6d8d-4f58-b096-3c8ddc1070aa" providerId="ADAL" clId="{46F92E19-BD64-4AA6-8149-5638953C20FA}" dt="2024-01-12T17:51:36.766" v="2409" actId="962"/>
        <pc:sldMkLst>
          <pc:docMk/>
          <pc:sldMk cId="257351645" sldId="352"/>
        </pc:sldMkLst>
        <pc:spChg chg="mod">
          <ac:chgData name="Stringfellow, Kina F. DPI" userId="002858cf-6d8d-4f58-b096-3c8ddc1070aa" providerId="ADAL" clId="{46F92E19-BD64-4AA6-8149-5638953C20FA}" dt="2024-01-12T17:38:58.673" v="2150" actId="20577"/>
          <ac:spMkLst>
            <pc:docMk/>
            <pc:sldMk cId="257351645" sldId="35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46F92E19-BD64-4AA6-8149-5638953C20FA}" dt="2024-01-12T17:39:15.047" v="2180" actId="20577"/>
          <ac:spMkLst>
            <pc:docMk/>
            <pc:sldMk cId="257351645" sldId="352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46F92E19-BD64-4AA6-8149-5638953C20FA}" dt="2024-01-12T17:51:36.766" v="2409" actId="962"/>
          <ac:picMkLst>
            <pc:docMk/>
            <pc:sldMk cId="257351645" sldId="352"/>
            <ac:picMk id="5" creationId="{330B9B8B-FF87-9002-3841-3EEF2ABF9C59}"/>
          </ac:picMkLst>
        </pc:picChg>
        <pc:picChg chg="del">
          <ac:chgData name="Stringfellow, Kina F. DPI" userId="002858cf-6d8d-4f58-b096-3c8ddc1070aa" providerId="ADAL" clId="{46F92E19-BD64-4AA6-8149-5638953C20FA}" dt="2024-01-12T16:46:59.187" v="348" actId="478"/>
          <ac:picMkLst>
            <pc:docMk/>
            <pc:sldMk cId="257351645" sldId="352"/>
            <ac:picMk id="9" creationId="{89D96D5C-AAA4-1BB5-0033-E622444B627D}"/>
          </ac:picMkLst>
        </pc:picChg>
      </pc:sldChg>
      <pc:sldChg chg="modSp mod ord replTag delTag">
        <pc:chgData name="Stringfellow, Kina F. DPI" userId="002858cf-6d8d-4f58-b096-3c8ddc1070aa" providerId="ADAL" clId="{46F92E19-BD64-4AA6-8149-5638953C20FA}" dt="2024-01-12T17:50:59.878" v="2391" actId="962"/>
        <pc:sldMkLst>
          <pc:docMk/>
          <pc:sldMk cId="1963649719" sldId="353"/>
        </pc:sldMkLst>
        <pc:spChg chg="mod">
          <ac:chgData name="Stringfellow, Kina F. DPI" userId="002858cf-6d8d-4f58-b096-3c8ddc1070aa" providerId="ADAL" clId="{46F92E19-BD64-4AA6-8149-5638953C20FA}" dt="2024-01-12T17:15:40.502" v="1577" actId="313"/>
          <ac:spMkLst>
            <pc:docMk/>
            <pc:sldMk cId="1963649719" sldId="353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46F92E19-BD64-4AA6-8149-5638953C20FA}" dt="2024-01-12T17:50:57.012" v="2390" actId="962"/>
          <ac:picMkLst>
            <pc:docMk/>
            <pc:sldMk cId="1963649719" sldId="353"/>
            <ac:picMk id="19" creationId="{6F92D246-E540-2A80-5C82-4221ED87926B}"/>
          </ac:picMkLst>
        </pc:picChg>
        <pc:picChg chg="mod">
          <ac:chgData name="Stringfellow, Kina F. DPI" userId="002858cf-6d8d-4f58-b096-3c8ddc1070aa" providerId="ADAL" clId="{46F92E19-BD64-4AA6-8149-5638953C20FA}" dt="2024-01-12T17:50:59.878" v="2391" actId="962"/>
          <ac:picMkLst>
            <pc:docMk/>
            <pc:sldMk cId="1963649719" sldId="353"/>
            <ac:picMk id="25" creationId="{5A195AD0-7177-BAFA-8324-46944C327343}"/>
          </ac:picMkLst>
        </pc:picChg>
      </pc:sldChg>
      <pc:sldChg chg="addSp delSp modSp mod ord replTag delTag">
        <pc:chgData name="Stringfellow, Kina F. DPI" userId="002858cf-6d8d-4f58-b096-3c8ddc1070aa" providerId="ADAL" clId="{46F92E19-BD64-4AA6-8149-5638953C20FA}" dt="2024-01-12T17:51:22.951" v="2399" actId="962"/>
        <pc:sldMkLst>
          <pc:docMk/>
          <pc:sldMk cId="128676150" sldId="354"/>
        </pc:sldMkLst>
        <pc:spChg chg="mod">
          <ac:chgData name="Stringfellow, Kina F. DPI" userId="002858cf-6d8d-4f58-b096-3c8ddc1070aa" providerId="ADAL" clId="{46F92E19-BD64-4AA6-8149-5638953C20FA}" dt="2024-01-12T17:22:31.360" v="1788" actId="20577"/>
          <ac:spMkLst>
            <pc:docMk/>
            <pc:sldMk cId="128676150" sldId="354"/>
            <ac:spMk id="3" creationId="{00000000-0000-0000-0000-000000000000}"/>
          </ac:spMkLst>
        </pc:spChg>
        <pc:spChg chg="add mod">
          <ac:chgData name="Stringfellow, Kina F. DPI" userId="002858cf-6d8d-4f58-b096-3c8ddc1070aa" providerId="ADAL" clId="{46F92E19-BD64-4AA6-8149-5638953C20FA}" dt="2024-01-12T17:51:20.446" v="2398" actId="962"/>
          <ac:spMkLst>
            <pc:docMk/>
            <pc:sldMk cId="128676150" sldId="354"/>
            <ac:spMk id="13" creationId="{B01FCB6A-56E5-CCD8-DADA-E24907E429D1}"/>
          </ac:spMkLst>
        </pc:spChg>
        <pc:spChg chg="add mod">
          <ac:chgData name="Stringfellow, Kina F. DPI" userId="002858cf-6d8d-4f58-b096-3c8ddc1070aa" providerId="ADAL" clId="{46F92E19-BD64-4AA6-8149-5638953C20FA}" dt="2024-01-12T17:51:22.951" v="2399" actId="962"/>
          <ac:spMkLst>
            <pc:docMk/>
            <pc:sldMk cId="128676150" sldId="354"/>
            <ac:spMk id="14" creationId="{89EE8D2B-ED39-512D-E07F-63B2E8923C02}"/>
          </ac:spMkLst>
        </pc:spChg>
        <pc:spChg chg="add del mod">
          <ac:chgData name="Stringfellow, Kina F. DPI" userId="002858cf-6d8d-4f58-b096-3c8ddc1070aa" providerId="ADAL" clId="{46F92E19-BD64-4AA6-8149-5638953C20FA}" dt="2024-01-12T17:22:07.895" v="1766" actId="478"/>
          <ac:spMkLst>
            <pc:docMk/>
            <pc:sldMk cId="128676150" sldId="354"/>
            <ac:spMk id="16" creationId="{43382423-6D40-6F5A-3733-B3B99EDF2C44}"/>
          </ac:spMkLst>
        </pc:spChg>
        <pc:spChg chg="add del mod">
          <ac:chgData name="Stringfellow, Kina F. DPI" userId="002858cf-6d8d-4f58-b096-3c8ddc1070aa" providerId="ADAL" clId="{46F92E19-BD64-4AA6-8149-5638953C20FA}" dt="2024-01-12T17:22:21.776" v="1770"/>
          <ac:spMkLst>
            <pc:docMk/>
            <pc:sldMk cId="128676150" sldId="354"/>
            <ac:spMk id="17" creationId="{87192409-14C9-040E-9CE9-0F845B1CECCA}"/>
          </ac:spMkLst>
        </pc:spChg>
        <pc:picChg chg="add del mod ord">
          <ac:chgData name="Stringfellow, Kina F. DPI" userId="002858cf-6d8d-4f58-b096-3c8ddc1070aa" providerId="ADAL" clId="{46F92E19-BD64-4AA6-8149-5638953C20FA}" dt="2024-01-12T17:19:17.189" v="1646" actId="478"/>
          <ac:picMkLst>
            <pc:docMk/>
            <pc:sldMk cId="128676150" sldId="354"/>
            <ac:picMk id="5" creationId="{E3C0EBB2-15B6-DE7A-47C0-EB8D657B4AE4}"/>
          </ac:picMkLst>
        </pc:picChg>
        <pc:picChg chg="add mod ord">
          <ac:chgData name="Stringfellow, Kina F. DPI" userId="002858cf-6d8d-4f58-b096-3c8ddc1070aa" providerId="ADAL" clId="{46F92E19-BD64-4AA6-8149-5638953C20FA}" dt="2024-01-12T17:51:05.927" v="2394" actId="962"/>
          <ac:picMkLst>
            <pc:docMk/>
            <pc:sldMk cId="128676150" sldId="354"/>
            <ac:picMk id="7" creationId="{DF080142-145F-FBEA-0F5B-4A9DD406282B}"/>
          </ac:picMkLst>
        </pc:picChg>
        <pc:picChg chg="del">
          <ac:chgData name="Stringfellow, Kina F. DPI" userId="002858cf-6d8d-4f58-b096-3c8ddc1070aa" providerId="ADAL" clId="{46F92E19-BD64-4AA6-8149-5638953C20FA}" dt="2024-01-12T16:58:48.853" v="1031" actId="478"/>
          <ac:picMkLst>
            <pc:docMk/>
            <pc:sldMk cId="128676150" sldId="354"/>
            <ac:picMk id="8" creationId="{F75DF983-8F53-1791-1BC7-045C2727AE21}"/>
          </ac:picMkLst>
        </pc:picChg>
        <pc:picChg chg="mod">
          <ac:chgData name="Stringfellow, Kina F. DPI" userId="002858cf-6d8d-4f58-b096-3c8ddc1070aa" providerId="ADAL" clId="{46F92E19-BD64-4AA6-8149-5638953C20FA}" dt="2024-01-12T17:51:08.473" v="2395" actId="962"/>
          <ac:picMkLst>
            <pc:docMk/>
            <pc:sldMk cId="128676150" sldId="354"/>
            <ac:picMk id="10" creationId="{0E73D864-F7D7-EEC2-488D-6FFF63F31A5D}"/>
          </ac:picMkLst>
        </pc:picChg>
        <pc:cxnChg chg="mod">
          <ac:chgData name="Stringfellow, Kina F. DPI" userId="002858cf-6d8d-4f58-b096-3c8ddc1070aa" providerId="ADAL" clId="{46F92E19-BD64-4AA6-8149-5638953C20FA}" dt="2024-01-12T17:51:13.931" v="2396" actId="962"/>
          <ac:cxnSpMkLst>
            <pc:docMk/>
            <pc:sldMk cId="128676150" sldId="354"/>
            <ac:cxnSpMk id="12" creationId="{DE6C1A3C-5F00-77A3-F140-5992CB0308A2}"/>
          </ac:cxnSpMkLst>
        </pc:cxnChg>
        <pc:cxnChg chg="mod">
          <ac:chgData name="Stringfellow, Kina F. DPI" userId="002858cf-6d8d-4f58-b096-3c8ddc1070aa" providerId="ADAL" clId="{46F92E19-BD64-4AA6-8149-5638953C20FA}" dt="2024-01-12T17:51:16.145" v="2397" actId="962"/>
          <ac:cxnSpMkLst>
            <pc:docMk/>
            <pc:sldMk cId="128676150" sldId="354"/>
            <ac:cxnSpMk id="15" creationId="{F8925D9A-E5D3-1A5D-3D71-F0683144B87E}"/>
          </ac:cxnSpMkLst>
        </pc:cxnChg>
      </pc:sldChg>
      <pc:sldChg chg="delSp modSp mod ord replTag delTag">
        <pc:chgData name="Stringfellow, Kina F. DPI" userId="002858cf-6d8d-4f58-b096-3c8ddc1070aa" providerId="ADAL" clId="{46F92E19-BD64-4AA6-8149-5638953C20FA}" dt="2024-01-12T17:51:27.238" v="2402" actId="962"/>
        <pc:sldMkLst>
          <pc:docMk/>
          <pc:sldMk cId="4221886711" sldId="355"/>
        </pc:sldMkLst>
        <pc:spChg chg="mod">
          <ac:chgData name="Stringfellow, Kina F. DPI" userId="002858cf-6d8d-4f58-b096-3c8ddc1070aa" providerId="ADAL" clId="{46F92E19-BD64-4AA6-8149-5638953C20FA}" dt="2024-01-12T17:24:08.143" v="1820" actId="20577"/>
          <ac:spMkLst>
            <pc:docMk/>
            <pc:sldMk cId="4221886711" sldId="35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46F92E19-BD64-4AA6-8149-5638953C20FA}" dt="2024-01-12T17:25:32.775" v="1895" actId="20577"/>
          <ac:spMkLst>
            <pc:docMk/>
            <pc:sldMk cId="4221886711" sldId="355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46F92E19-BD64-4AA6-8149-5638953C20FA}" dt="2024-01-12T17:51:27.238" v="2402" actId="962"/>
          <ac:picMkLst>
            <pc:docMk/>
            <pc:sldMk cId="4221886711" sldId="355"/>
            <ac:picMk id="13" creationId="{FF1D24D3-D69C-DCCC-8DB2-772E77DA4FEE}"/>
          </ac:picMkLst>
        </pc:picChg>
        <pc:picChg chg="del mod">
          <ac:chgData name="Stringfellow, Kina F. DPI" userId="002858cf-6d8d-4f58-b096-3c8ddc1070aa" providerId="ADAL" clId="{46F92E19-BD64-4AA6-8149-5638953C20FA}" dt="2024-01-12T17:39:27.175" v="2185" actId="21"/>
          <ac:picMkLst>
            <pc:docMk/>
            <pc:sldMk cId="4221886711" sldId="355"/>
            <ac:picMk id="14" creationId="{15D1DF71-08F5-549B-1A5B-70B5C0E72AAD}"/>
          </ac:picMkLst>
        </pc:picChg>
      </pc:sldChg>
      <pc:sldChg chg="modSp mod replTag delTag">
        <pc:chgData name="Stringfellow, Kina F. DPI" userId="002858cf-6d8d-4f58-b096-3c8ddc1070aa" providerId="ADAL" clId="{46F92E19-BD64-4AA6-8149-5638953C20FA}" dt="2024-01-12T17:50:47.150" v="2383" actId="962"/>
        <pc:sldMkLst>
          <pc:docMk/>
          <pc:sldMk cId="2896606137" sldId="356"/>
        </pc:sldMkLst>
        <pc:grpChg chg="mod">
          <ac:chgData name="Stringfellow, Kina F. DPI" userId="002858cf-6d8d-4f58-b096-3c8ddc1070aa" providerId="ADAL" clId="{46F92E19-BD64-4AA6-8149-5638953C20FA}" dt="2024-01-12T17:50:47.150" v="2383" actId="962"/>
          <ac:grpSpMkLst>
            <pc:docMk/>
            <pc:sldMk cId="2896606137" sldId="356"/>
            <ac:grpSpMk id="13" creationId="{9BC4B12C-B181-C57B-7905-7E7972909B55}"/>
          </ac:grpSpMkLst>
        </pc:grpChg>
      </pc:sldChg>
      <pc:sldChg chg="addSp modSp mod replTag delTag">
        <pc:chgData name="Stringfellow, Kina F. DPI" userId="002858cf-6d8d-4f58-b096-3c8ddc1070aa" providerId="ADAL" clId="{46F92E19-BD64-4AA6-8149-5638953C20FA}" dt="2024-01-12T17:50:44.441" v="2380" actId="962"/>
        <pc:sldMkLst>
          <pc:docMk/>
          <pc:sldMk cId="400923889" sldId="357"/>
        </pc:sldMkLst>
        <pc:spChg chg="mod">
          <ac:chgData name="Stringfellow, Kina F. DPI" userId="002858cf-6d8d-4f58-b096-3c8ddc1070aa" providerId="ADAL" clId="{46F92E19-BD64-4AA6-8149-5638953C20FA}" dt="2024-01-12T17:05:52.895" v="1332" actId="20577"/>
          <ac:spMkLst>
            <pc:docMk/>
            <pc:sldMk cId="400923889" sldId="357"/>
            <ac:spMk id="3" creationId="{00000000-0000-0000-0000-000000000000}"/>
          </ac:spMkLst>
        </pc:spChg>
        <pc:spChg chg="add mod">
          <ac:chgData name="Stringfellow, Kina F. DPI" userId="002858cf-6d8d-4f58-b096-3c8ddc1070aa" providerId="ADAL" clId="{46F92E19-BD64-4AA6-8149-5638953C20FA}" dt="2024-01-12T17:50:44.441" v="2380" actId="962"/>
          <ac:spMkLst>
            <pc:docMk/>
            <pc:sldMk cId="400923889" sldId="357"/>
            <ac:spMk id="4" creationId="{EC61BBA2-5BFE-6C7D-7C6E-37C606C0C7EA}"/>
          </ac:spMkLst>
        </pc:spChg>
        <pc:spChg chg="add mod">
          <ac:chgData name="Stringfellow, Kina F. DPI" userId="002858cf-6d8d-4f58-b096-3c8ddc1070aa" providerId="ADAL" clId="{46F92E19-BD64-4AA6-8149-5638953C20FA}" dt="2024-01-12T16:56:17.118" v="885" actId="20577"/>
          <ac:spMkLst>
            <pc:docMk/>
            <pc:sldMk cId="400923889" sldId="357"/>
            <ac:spMk id="5" creationId="{3DE2F263-AB05-DA1A-3B37-6CA0958D0422}"/>
          </ac:spMkLst>
        </pc:spChg>
        <pc:picChg chg="mod">
          <ac:chgData name="Stringfellow, Kina F. DPI" userId="002858cf-6d8d-4f58-b096-3c8ddc1070aa" providerId="ADAL" clId="{46F92E19-BD64-4AA6-8149-5638953C20FA}" dt="2024-01-12T17:50:32.889" v="2376" actId="962"/>
          <ac:picMkLst>
            <pc:docMk/>
            <pc:sldMk cId="400923889" sldId="357"/>
            <ac:picMk id="12" creationId="{C72701EF-10B6-0C6B-CBD3-86A61BD0ED26}"/>
          </ac:picMkLst>
        </pc:picChg>
        <pc:picChg chg="mod">
          <ac:chgData name="Stringfellow, Kina F. DPI" userId="002858cf-6d8d-4f58-b096-3c8ddc1070aa" providerId="ADAL" clId="{46F92E19-BD64-4AA6-8149-5638953C20FA}" dt="2024-01-12T17:50:35.586" v="2377" actId="962"/>
          <ac:picMkLst>
            <pc:docMk/>
            <pc:sldMk cId="400923889" sldId="357"/>
            <ac:picMk id="13" creationId="{8AF9490E-8FFF-2B3E-BC7F-C9557AD627F6}"/>
          </ac:picMkLst>
        </pc:picChg>
        <pc:picChg chg="mod">
          <ac:chgData name="Stringfellow, Kina F. DPI" userId="002858cf-6d8d-4f58-b096-3c8ddc1070aa" providerId="ADAL" clId="{46F92E19-BD64-4AA6-8149-5638953C20FA}" dt="2024-01-12T17:50:38.324" v="2378" actId="962"/>
          <ac:picMkLst>
            <pc:docMk/>
            <pc:sldMk cId="400923889" sldId="357"/>
            <ac:picMk id="14" creationId="{EB69A598-97BC-2C79-3250-52C4DEDBAEA0}"/>
          </ac:picMkLst>
        </pc:picChg>
        <pc:cxnChg chg="mod">
          <ac:chgData name="Stringfellow, Kina F. DPI" userId="002858cf-6d8d-4f58-b096-3c8ddc1070aa" providerId="ADAL" clId="{46F92E19-BD64-4AA6-8149-5638953C20FA}" dt="2024-01-12T17:50:41.713" v="2379" actId="962"/>
          <ac:cxnSpMkLst>
            <pc:docMk/>
            <pc:sldMk cId="400923889" sldId="357"/>
            <ac:cxnSpMk id="17" creationId="{3A18CF20-9A43-2226-9B20-DD31C7A90E7C}"/>
          </ac:cxnSpMkLst>
        </pc:cxnChg>
      </pc:sldChg>
      <pc:sldChg chg="addSp modSp mod replTag delTag">
        <pc:chgData name="Stringfellow, Kina F. DPI" userId="002858cf-6d8d-4f58-b096-3c8ddc1070aa" providerId="ADAL" clId="{46F92E19-BD64-4AA6-8149-5638953C20FA}" dt="2024-01-12T17:50:25.090" v="2373" actId="962"/>
        <pc:sldMkLst>
          <pc:docMk/>
          <pc:sldMk cId="1449195046" sldId="358"/>
        </pc:sldMkLst>
        <pc:spChg chg="add mod">
          <ac:chgData name="Stringfellow, Kina F. DPI" userId="002858cf-6d8d-4f58-b096-3c8ddc1070aa" providerId="ADAL" clId="{46F92E19-BD64-4AA6-8149-5638953C20FA}" dt="2024-01-12T17:50:25.090" v="2373" actId="962"/>
          <ac:spMkLst>
            <pc:docMk/>
            <pc:sldMk cId="1449195046" sldId="358"/>
            <ac:spMk id="4" creationId="{E88BD04A-4C28-466C-D85C-C51FB4DEBF4E}"/>
          </ac:spMkLst>
        </pc:spChg>
        <pc:picChg chg="mod">
          <ac:chgData name="Stringfellow, Kina F. DPI" userId="002858cf-6d8d-4f58-b096-3c8ddc1070aa" providerId="ADAL" clId="{46F92E19-BD64-4AA6-8149-5638953C20FA}" dt="2024-01-12T17:50:19.302" v="2372" actId="962"/>
          <ac:picMkLst>
            <pc:docMk/>
            <pc:sldMk cId="1449195046" sldId="358"/>
            <ac:picMk id="6" creationId="{0D8365C0-0DE2-DC79-F0A4-47F4FB7596F1}"/>
          </ac:picMkLst>
        </pc:picChg>
      </pc:sldChg>
      <pc:sldChg chg="del replTag delTag">
        <pc:chgData name="Stringfellow, Kina F. DPI" userId="002858cf-6d8d-4f58-b096-3c8ddc1070aa" providerId="ADAL" clId="{46F92E19-BD64-4AA6-8149-5638953C20FA}" dt="2024-01-12T16:45:05.093" v="318" actId="47"/>
        <pc:sldMkLst>
          <pc:docMk/>
          <pc:sldMk cId="919104326" sldId="359"/>
        </pc:sldMkLst>
      </pc:sldChg>
      <pc:sldChg chg="del replTag delTag">
        <pc:chgData name="Stringfellow, Kina F. DPI" userId="002858cf-6d8d-4f58-b096-3c8ddc1070aa" providerId="ADAL" clId="{46F92E19-BD64-4AA6-8149-5638953C20FA}" dt="2024-01-12T16:45:06.523" v="323" actId="47"/>
        <pc:sldMkLst>
          <pc:docMk/>
          <pc:sldMk cId="1518405189" sldId="360"/>
        </pc:sldMkLst>
      </pc:sldChg>
      <pc:sldChg chg="del replTag delTag">
        <pc:chgData name="Stringfellow, Kina F. DPI" userId="002858cf-6d8d-4f58-b096-3c8ddc1070aa" providerId="ADAL" clId="{46F92E19-BD64-4AA6-8149-5638953C20FA}" dt="2024-01-12T16:45:08.558" v="328" actId="47"/>
        <pc:sldMkLst>
          <pc:docMk/>
          <pc:sldMk cId="3691851536" sldId="361"/>
        </pc:sldMkLst>
      </pc:sldChg>
      <pc:sldChg chg="addSp modSp mod replTag delTag">
        <pc:chgData name="Stringfellow, Kina F. DPI" userId="002858cf-6d8d-4f58-b096-3c8ddc1070aa" providerId="ADAL" clId="{46F92E19-BD64-4AA6-8149-5638953C20FA}" dt="2024-01-12T17:49:59.087" v="2361"/>
        <pc:sldMkLst>
          <pc:docMk/>
          <pc:sldMk cId="1811453853" sldId="362"/>
        </pc:sldMkLst>
        <pc:spChg chg="add mod">
          <ac:chgData name="Stringfellow, Kina F. DPI" userId="002858cf-6d8d-4f58-b096-3c8ddc1070aa" providerId="ADAL" clId="{46F92E19-BD64-4AA6-8149-5638953C20FA}" dt="2024-01-12T16:29:30.728" v="175" actId="20577"/>
          <ac:spMkLst>
            <pc:docMk/>
            <pc:sldMk cId="1811453853" sldId="362"/>
            <ac:spMk id="3" creationId="{7F3AD41F-AD86-4736-B41D-CD73723E26AA}"/>
          </ac:spMkLst>
        </pc:spChg>
        <pc:spChg chg="mod">
          <ac:chgData name="Stringfellow, Kina F. DPI" userId="002858cf-6d8d-4f58-b096-3c8ddc1070aa" providerId="ADAL" clId="{46F92E19-BD64-4AA6-8149-5638953C20FA}" dt="2024-01-12T16:28:40.909" v="43" actId="14100"/>
          <ac:spMkLst>
            <pc:docMk/>
            <pc:sldMk cId="1811453853" sldId="362"/>
            <ac:spMk id="6" creationId="{D00E80F8-828C-8C98-7208-545E4A683028}"/>
          </ac:spMkLst>
        </pc:spChg>
        <pc:spChg chg="mod">
          <ac:chgData name="Stringfellow, Kina F. DPI" userId="002858cf-6d8d-4f58-b096-3c8ddc1070aa" providerId="ADAL" clId="{46F92E19-BD64-4AA6-8149-5638953C20FA}" dt="2024-01-12T16:28:44.352" v="44" actId="14100"/>
          <ac:spMkLst>
            <pc:docMk/>
            <pc:sldMk cId="1811453853" sldId="362"/>
            <ac:spMk id="8" creationId="{7EA928BB-29D1-28DE-7831-B3F2378695E8}"/>
          </ac:spMkLst>
        </pc:spChg>
        <pc:picChg chg="add mod">
          <ac:chgData name="Stringfellow, Kina F. DPI" userId="002858cf-6d8d-4f58-b096-3c8ddc1070aa" providerId="ADAL" clId="{46F92E19-BD64-4AA6-8149-5638953C20FA}" dt="2024-01-12T16:52:13.216" v="606" actId="1076"/>
          <ac:picMkLst>
            <pc:docMk/>
            <pc:sldMk cId="1811453853" sldId="362"/>
            <ac:picMk id="4" creationId="{E10E7A81-ED09-E18A-FEA1-12F767F413C8}"/>
          </ac:picMkLst>
        </pc:picChg>
        <pc:picChg chg="add mod">
          <ac:chgData name="Stringfellow, Kina F. DPI" userId="002858cf-6d8d-4f58-b096-3c8ddc1070aa" providerId="ADAL" clId="{46F92E19-BD64-4AA6-8149-5638953C20FA}" dt="2024-01-12T16:52:23.529" v="608" actId="1076"/>
          <ac:picMkLst>
            <pc:docMk/>
            <pc:sldMk cId="1811453853" sldId="362"/>
            <ac:picMk id="5" creationId="{327940E8-41DA-5C31-B0F7-74AA316C1EEE}"/>
          </ac:picMkLst>
        </pc:picChg>
      </pc:sldChg>
      <pc:sldChg chg="addSp delSp modSp add mod replTag delTag">
        <pc:chgData name="Stringfellow, Kina F. DPI" userId="002858cf-6d8d-4f58-b096-3c8ddc1070aa" providerId="ADAL" clId="{46F92E19-BD64-4AA6-8149-5638953C20FA}" dt="2024-01-12T17:50:53.345" v="2387" actId="962"/>
        <pc:sldMkLst>
          <pc:docMk/>
          <pc:sldMk cId="2222713832" sldId="363"/>
        </pc:sldMkLst>
        <pc:spChg chg="mod">
          <ac:chgData name="Stringfellow, Kina F. DPI" userId="002858cf-6d8d-4f58-b096-3c8ddc1070aa" providerId="ADAL" clId="{46F92E19-BD64-4AA6-8149-5638953C20FA}" dt="2024-01-12T17:03:47.301" v="1294" actId="20577"/>
          <ac:spMkLst>
            <pc:docMk/>
            <pc:sldMk cId="2222713832" sldId="363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46F92E19-BD64-4AA6-8149-5638953C20FA}" dt="2024-01-12T17:12:21.293" v="1386" actId="6549"/>
          <ac:spMkLst>
            <pc:docMk/>
            <pc:sldMk cId="2222713832" sldId="363"/>
            <ac:spMk id="3" creationId="{00000000-0000-0000-0000-000000000000}"/>
          </ac:spMkLst>
        </pc:spChg>
        <pc:picChg chg="add del mod">
          <ac:chgData name="Stringfellow, Kina F. DPI" userId="002858cf-6d8d-4f58-b096-3c8ddc1070aa" providerId="ADAL" clId="{46F92E19-BD64-4AA6-8149-5638953C20FA}" dt="2024-01-12T17:11:13.073" v="1371" actId="478"/>
          <ac:picMkLst>
            <pc:docMk/>
            <pc:sldMk cId="2222713832" sldId="363"/>
            <ac:picMk id="5" creationId="{F3639D2C-9A91-5CC6-2B14-C412DD089E7C}"/>
          </ac:picMkLst>
        </pc:picChg>
        <pc:picChg chg="add mod">
          <ac:chgData name="Stringfellow, Kina F. DPI" userId="002858cf-6d8d-4f58-b096-3c8ddc1070aa" providerId="ADAL" clId="{46F92E19-BD64-4AA6-8149-5638953C20FA}" dt="2024-01-12T17:50:50.602" v="2386" actId="962"/>
          <ac:picMkLst>
            <pc:docMk/>
            <pc:sldMk cId="2222713832" sldId="363"/>
            <ac:picMk id="7" creationId="{ED470C99-5DBC-8872-B1EC-61889638361C}"/>
          </ac:picMkLst>
        </pc:picChg>
        <pc:picChg chg="add del mod">
          <ac:chgData name="Stringfellow, Kina F. DPI" userId="002858cf-6d8d-4f58-b096-3c8ddc1070aa" providerId="ADAL" clId="{46F92E19-BD64-4AA6-8149-5638953C20FA}" dt="2024-01-12T17:11:43.273" v="1376" actId="478"/>
          <ac:picMkLst>
            <pc:docMk/>
            <pc:sldMk cId="2222713832" sldId="363"/>
            <ac:picMk id="9" creationId="{BA310312-DC59-2AEE-61FD-C334BAE9E1B8}"/>
          </ac:picMkLst>
        </pc:picChg>
        <pc:picChg chg="add mod">
          <ac:chgData name="Stringfellow, Kina F. DPI" userId="002858cf-6d8d-4f58-b096-3c8ddc1070aa" providerId="ADAL" clId="{46F92E19-BD64-4AA6-8149-5638953C20FA}" dt="2024-01-12T17:50:53.345" v="2387" actId="962"/>
          <ac:picMkLst>
            <pc:docMk/>
            <pc:sldMk cId="2222713832" sldId="363"/>
            <ac:picMk id="11" creationId="{5CAD60F4-1F8E-B147-7189-C7BB38E8CEF5}"/>
          </ac:picMkLst>
        </pc:picChg>
        <pc:picChg chg="del">
          <ac:chgData name="Stringfellow, Kina F. DPI" userId="002858cf-6d8d-4f58-b096-3c8ddc1070aa" providerId="ADAL" clId="{46F92E19-BD64-4AA6-8149-5638953C20FA}" dt="2024-01-12T17:09:07.513" v="1356" actId="478"/>
          <ac:picMkLst>
            <pc:docMk/>
            <pc:sldMk cId="2222713832" sldId="363"/>
            <ac:picMk id="19" creationId="{6F92D246-E540-2A80-5C82-4221ED87926B}"/>
          </ac:picMkLst>
        </pc:picChg>
        <pc:picChg chg="del">
          <ac:chgData name="Stringfellow, Kina F. DPI" userId="002858cf-6d8d-4f58-b096-3c8ddc1070aa" providerId="ADAL" clId="{46F92E19-BD64-4AA6-8149-5638953C20FA}" dt="2024-01-12T17:09:08.319" v="1357" actId="478"/>
          <ac:picMkLst>
            <pc:docMk/>
            <pc:sldMk cId="2222713832" sldId="363"/>
            <ac:picMk id="25" creationId="{5A195AD0-7177-BAFA-8324-46944C327343}"/>
          </ac:picMkLst>
        </pc:picChg>
      </pc:sldChg>
      <pc:sldChg chg="add del replTag delTag">
        <pc:chgData name="Stringfellow, Kina F. DPI" userId="002858cf-6d8d-4f58-b096-3c8ddc1070aa" providerId="ADAL" clId="{46F92E19-BD64-4AA6-8149-5638953C20FA}" dt="2024-01-12T16:52:05.345" v="596" actId="47"/>
        <pc:sldMkLst>
          <pc:docMk/>
          <pc:sldMk cId="2965679208" sldId="363"/>
        </pc:sldMkLst>
      </pc:sldChg>
      <pc:sldChg chg="addSp delSp modSp add mod ord replTag delTag">
        <pc:chgData name="Stringfellow, Kina F. DPI" userId="002858cf-6d8d-4f58-b096-3c8ddc1070aa" providerId="ADAL" clId="{46F92E19-BD64-4AA6-8149-5638953C20FA}" dt="2024-01-12T17:51:33.784" v="2406" actId="962"/>
        <pc:sldMkLst>
          <pc:docMk/>
          <pc:sldMk cId="4248184926" sldId="364"/>
        </pc:sldMkLst>
        <pc:spChg chg="mod">
          <ac:chgData name="Stringfellow, Kina F. DPI" userId="002858cf-6d8d-4f58-b096-3c8ddc1070aa" providerId="ADAL" clId="{46F92E19-BD64-4AA6-8149-5638953C20FA}" dt="2024-01-12T17:26:24.335" v="1945" actId="20577"/>
          <ac:spMkLst>
            <pc:docMk/>
            <pc:sldMk cId="4248184926" sldId="364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46F92E19-BD64-4AA6-8149-5638953C20FA}" dt="2024-01-12T17:35:31.268" v="2144" actId="20577"/>
          <ac:spMkLst>
            <pc:docMk/>
            <pc:sldMk cId="4248184926" sldId="364"/>
            <ac:spMk id="3" creationId="{00000000-0000-0000-0000-000000000000}"/>
          </ac:spMkLst>
        </pc:spChg>
        <pc:spChg chg="add mod">
          <ac:chgData name="Stringfellow, Kina F. DPI" userId="002858cf-6d8d-4f58-b096-3c8ddc1070aa" providerId="ADAL" clId="{46F92E19-BD64-4AA6-8149-5638953C20FA}" dt="2024-01-12T17:29:10.685" v="1965" actId="1076"/>
          <ac:spMkLst>
            <pc:docMk/>
            <pc:sldMk cId="4248184926" sldId="364"/>
            <ac:spMk id="6" creationId="{CDAF5256-D9A6-F86C-1366-A82CE56375D2}"/>
          </ac:spMkLst>
        </pc:spChg>
        <pc:picChg chg="del">
          <ac:chgData name="Stringfellow, Kina F. DPI" userId="002858cf-6d8d-4f58-b096-3c8ddc1070aa" providerId="ADAL" clId="{46F92E19-BD64-4AA6-8149-5638953C20FA}" dt="2024-01-12T17:28:22.151" v="1956" actId="478"/>
          <ac:picMkLst>
            <pc:docMk/>
            <pc:sldMk cId="4248184926" sldId="364"/>
            <ac:picMk id="5" creationId="{330B9B8B-FF87-9002-3841-3EEF2ABF9C59}"/>
          </ac:picMkLst>
        </pc:picChg>
        <pc:picChg chg="add mod">
          <ac:chgData name="Stringfellow, Kina F. DPI" userId="002858cf-6d8d-4f58-b096-3c8ddc1070aa" providerId="ADAL" clId="{46F92E19-BD64-4AA6-8149-5638953C20FA}" dt="2024-01-12T17:51:30.850" v="2405" actId="962"/>
          <ac:picMkLst>
            <pc:docMk/>
            <pc:sldMk cId="4248184926" sldId="364"/>
            <ac:picMk id="8" creationId="{030EB44E-BA83-F6C6-9BD7-0F3B47D616B2}"/>
          </ac:picMkLst>
        </pc:picChg>
        <pc:picChg chg="add mod">
          <ac:chgData name="Stringfellow, Kina F. DPI" userId="002858cf-6d8d-4f58-b096-3c8ddc1070aa" providerId="ADAL" clId="{46F92E19-BD64-4AA6-8149-5638953C20FA}" dt="2024-01-12T17:51:33.784" v="2406" actId="962"/>
          <ac:picMkLst>
            <pc:docMk/>
            <pc:sldMk cId="4248184926" sldId="364"/>
            <ac:picMk id="10" creationId="{662F7CFD-A2A0-30B0-DD2A-46CB0F3BAAB1}"/>
          </ac:picMkLst>
        </pc:picChg>
      </pc:sldChg>
      <pc:sldChg chg="addSp delSp modSp add mod replTag delTag">
        <pc:chgData name="Stringfellow, Kina F. DPI" userId="002858cf-6d8d-4f58-b096-3c8ddc1070aa" providerId="ADAL" clId="{46F92E19-BD64-4AA6-8149-5638953C20FA}" dt="2024-01-12T17:51:51.620" v="2416"/>
        <pc:sldMkLst>
          <pc:docMk/>
          <pc:sldMk cId="107552646" sldId="365"/>
        </pc:sldMkLst>
        <pc:spChg chg="mod">
          <ac:chgData name="Stringfellow, Kina F. DPI" userId="002858cf-6d8d-4f58-b096-3c8ddc1070aa" providerId="ADAL" clId="{46F92E19-BD64-4AA6-8149-5638953C20FA}" dt="2024-01-12T17:39:52.345" v="2202" actId="20577"/>
          <ac:spMkLst>
            <pc:docMk/>
            <pc:sldMk cId="107552646" sldId="36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46F92E19-BD64-4AA6-8149-5638953C20FA}" dt="2024-01-12T17:48:53.409" v="2329" actId="20577"/>
          <ac:spMkLst>
            <pc:docMk/>
            <pc:sldMk cId="107552646" sldId="365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46F92E19-BD64-4AA6-8149-5638953C20FA}" dt="2024-01-12T17:51:40.282" v="2412" actId="962"/>
          <ac:picMkLst>
            <pc:docMk/>
            <pc:sldMk cId="107552646" sldId="365"/>
            <ac:picMk id="4" creationId="{203EAB7F-A7B1-8F52-8885-708902ED5908}"/>
          </ac:picMkLst>
        </pc:picChg>
        <pc:picChg chg="del">
          <ac:chgData name="Stringfellow, Kina F. DPI" userId="002858cf-6d8d-4f58-b096-3c8ddc1070aa" providerId="ADAL" clId="{46F92E19-BD64-4AA6-8149-5638953C20FA}" dt="2024-01-12T17:39:54.839" v="2203" actId="478"/>
          <ac:picMkLst>
            <pc:docMk/>
            <pc:sldMk cId="107552646" sldId="365"/>
            <ac:picMk id="5" creationId="{330B9B8B-FF87-9002-3841-3EEF2ABF9C59}"/>
          </ac:picMkLst>
        </pc:picChg>
        <pc:picChg chg="add mod">
          <ac:chgData name="Stringfellow, Kina F. DPI" userId="002858cf-6d8d-4f58-b096-3c8ddc1070aa" providerId="ADAL" clId="{46F92E19-BD64-4AA6-8149-5638953C20FA}" dt="2024-01-12T17:51:44.713" v="2413" actId="962"/>
          <ac:picMkLst>
            <pc:docMk/>
            <pc:sldMk cId="107552646" sldId="365"/>
            <ac:picMk id="7" creationId="{292F4908-F2BD-21AE-1846-D124B15F6600}"/>
          </ac:picMkLst>
        </pc:picChg>
        <pc:picChg chg="add mod">
          <ac:chgData name="Stringfellow, Kina F. DPI" userId="002858cf-6d8d-4f58-b096-3c8ddc1070aa" providerId="ADAL" clId="{46F92E19-BD64-4AA6-8149-5638953C20FA}" dt="2024-01-12T17:51:47.645" v="2414" actId="962"/>
          <ac:picMkLst>
            <pc:docMk/>
            <pc:sldMk cId="107552646" sldId="365"/>
            <ac:picMk id="9" creationId="{EB214FB9-6DA4-2857-B600-F5A0EA23A6D9}"/>
          </ac:picMkLst>
        </pc:picChg>
      </pc:sldChg>
      <pc:sldMasterChg chg="delSldLayout">
        <pc:chgData name="Stringfellow, Kina F. DPI" userId="002858cf-6d8d-4f58-b096-3c8ddc1070aa" providerId="ADAL" clId="{46F92E19-BD64-4AA6-8149-5638953C20FA}" dt="2024-01-12T16:53:14.003" v="636" actId="47"/>
        <pc:sldMasterMkLst>
          <pc:docMk/>
          <pc:sldMasterMk cId="1963821010" sldId="2147483681"/>
        </pc:sldMasterMkLst>
        <pc:sldLayoutChg chg="del">
          <pc:chgData name="Stringfellow, Kina F. DPI" userId="002858cf-6d8d-4f58-b096-3c8ddc1070aa" providerId="ADAL" clId="{46F92E19-BD64-4AA6-8149-5638953C20FA}" dt="2024-01-12T16:53:14.003" v="636" actId="47"/>
          <pc:sldLayoutMkLst>
            <pc:docMk/>
            <pc:sldMasterMk cId="1963821010" sldId="2147483681"/>
            <pc:sldLayoutMk cId="1275035337" sldId="2147483696"/>
          </pc:sldLayoutMkLst>
        </pc:sldLayoutChg>
      </pc:sldMasterChg>
    </pc:docChg>
  </pc:docChgLst>
  <pc:docChgLst>
    <pc:chgData name="Stringfellow, Kina F. DPI" userId="S::kina.stringfellow@dpi.wi.gov::002858cf-6d8d-4f58-b096-3c8ddc1070aa" providerId="AD" clId="Web-{FF57BCD1-704C-41A6-D9E2-A7267EE747DB}"/>
    <pc:docChg chg="modSld">
      <pc:chgData name="Stringfellow, Kina F. DPI" userId="S::kina.stringfellow@dpi.wi.gov::002858cf-6d8d-4f58-b096-3c8ddc1070aa" providerId="AD" clId="Web-{FF57BCD1-704C-41A6-D9E2-A7267EE747DB}" dt="2023-01-19T14:47:07.778" v="13" actId="20577"/>
      <pc:docMkLst>
        <pc:docMk/>
      </pc:docMkLst>
      <pc:sldChg chg="delSp modSp">
        <pc:chgData name="Stringfellow, Kina F. DPI" userId="S::kina.stringfellow@dpi.wi.gov::002858cf-6d8d-4f58-b096-3c8ddc1070aa" providerId="AD" clId="Web-{FF57BCD1-704C-41A6-D9E2-A7267EE747DB}" dt="2023-01-19T14:47:07.778" v="13" actId="20577"/>
        <pc:sldMkLst>
          <pc:docMk/>
          <pc:sldMk cId="1410374104" sldId="309"/>
        </pc:sldMkLst>
        <pc:spChg chg="del mod">
          <ac:chgData name="Stringfellow, Kina F. DPI" userId="S::kina.stringfellow@dpi.wi.gov::002858cf-6d8d-4f58-b096-3c8ddc1070aa" providerId="AD" clId="Web-{FF57BCD1-704C-41A6-D9E2-A7267EE747DB}" dt="2023-01-19T14:46:32.277" v="8"/>
          <ac:spMkLst>
            <pc:docMk/>
            <pc:sldMk cId="1410374104" sldId="309"/>
            <ac:spMk id="5" creationId="{F4DBF110-8478-AE83-B218-F32DCC047B4D}"/>
          </ac:spMkLst>
        </pc:spChg>
        <pc:spChg chg="mod">
          <ac:chgData name="Stringfellow, Kina F. DPI" userId="S::kina.stringfellow@dpi.wi.gov::002858cf-6d8d-4f58-b096-3c8ddc1070aa" providerId="AD" clId="Web-{FF57BCD1-704C-41A6-D9E2-A7267EE747DB}" dt="2023-01-19T14:47:07.778" v="13" actId="20577"/>
          <ac:spMkLst>
            <pc:docMk/>
            <pc:sldMk cId="1410374104" sldId="309"/>
            <ac:spMk id="7" creationId="{3216E60C-D8F9-5AC4-672A-D551051AE210}"/>
          </ac:spMkLst>
        </pc:spChg>
        <pc:picChg chg="mod">
          <ac:chgData name="Stringfellow, Kina F. DPI" userId="S::kina.stringfellow@dpi.wi.gov::002858cf-6d8d-4f58-b096-3c8ddc1070aa" providerId="AD" clId="Web-{FF57BCD1-704C-41A6-D9E2-A7267EE747DB}" dt="2023-01-19T14:46:37.527" v="9" actId="1076"/>
          <ac:picMkLst>
            <pc:docMk/>
            <pc:sldMk cId="1410374104" sldId="309"/>
            <ac:picMk id="3" creationId="{BC938650-3DAF-0914-0034-09552BB06FD5}"/>
          </ac:picMkLst>
        </pc:picChg>
      </pc:sldChg>
    </pc:docChg>
  </pc:docChgLst>
  <pc:docChgLst>
    <pc:chgData name="Stringfellow, Kina F. DPI" userId="002858cf-6d8d-4f58-b096-3c8ddc1070aa" providerId="ADAL" clId="{90FCA8E1-73B2-401A-9849-B3A123EA6B66}"/>
    <pc:docChg chg="undo custSel addSld delSld modSld sldOrd replTag delTag">
      <pc:chgData name="Stringfellow, Kina F. DPI" userId="002858cf-6d8d-4f58-b096-3c8ddc1070aa" providerId="ADAL" clId="{90FCA8E1-73B2-401A-9849-B3A123EA6B66}" dt="2023-12-20T19:59:22.253" v="2092" actId="20577"/>
      <pc:docMkLst>
        <pc:docMk/>
      </pc:docMkLst>
      <pc:sldChg chg="modSp mod replTag delTag">
        <pc:chgData name="Stringfellow, Kina F. DPI" userId="002858cf-6d8d-4f58-b096-3c8ddc1070aa" providerId="ADAL" clId="{90FCA8E1-73B2-401A-9849-B3A123EA6B66}" dt="2023-12-20T17:25:34.646" v="1050"/>
        <pc:sldMkLst>
          <pc:docMk/>
          <pc:sldMk cId="4185322060" sldId="257"/>
        </pc:sldMkLst>
        <pc:spChg chg="mod">
          <ac:chgData name="Stringfellow, Kina F. DPI" userId="002858cf-6d8d-4f58-b096-3c8ddc1070aa" providerId="ADAL" clId="{90FCA8E1-73B2-401A-9849-B3A123EA6B66}" dt="2023-12-13T15:24:39.173" v="9" actId="20577"/>
          <ac:spMkLst>
            <pc:docMk/>
            <pc:sldMk cId="4185322060" sldId="25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13T15:25:09.223" v="15" actId="20577"/>
          <ac:spMkLst>
            <pc:docMk/>
            <pc:sldMk cId="4185322060" sldId="257"/>
            <ac:spMk id="3" creationId="{00000000-0000-0000-0000-000000000000}"/>
          </ac:spMkLst>
        </pc:spChg>
      </pc:sldChg>
      <pc:sldChg chg="modSp mod replTag delTag">
        <pc:chgData name="Stringfellow, Kina F. DPI" userId="002858cf-6d8d-4f58-b096-3c8ddc1070aa" providerId="ADAL" clId="{90FCA8E1-73B2-401A-9849-B3A123EA6B66}" dt="2023-12-20T17:26:30.680" v="1056"/>
        <pc:sldMkLst>
          <pc:docMk/>
          <pc:sldMk cId="835893860" sldId="258"/>
        </pc:sldMkLst>
        <pc:spChg chg="mod">
          <ac:chgData name="Stringfellow, Kina F. DPI" userId="002858cf-6d8d-4f58-b096-3c8ddc1070aa" providerId="ADAL" clId="{90FCA8E1-73B2-401A-9849-B3A123EA6B66}" dt="2023-12-13T16:02:02.569" v="402" actId="20577"/>
          <ac:spMkLst>
            <pc:docMk/>
            <pc:sldMk cId="835893860" sldId="25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13T16:04:40.036" v="628" actId="21"/>
          <ac:spMkLst>
            <pc:docMk/>
            <pc:sldMk cId="835893860" sldId="258"/>
            <ac:spMk id="3" creationId="{00000000-0000-0000-0000-000000000000}"/>
          </ac:spMkLst>
        </pc:spChg>
      </pc:sldChg>
      <pc:sldChg chg="addSp delSp modSp mod ord replTag delTag">
        <pc:chgData name="Stringfellow, Kina F. DPI" userId="002858cf-6d8d-4f58-b096-3c8ddc1070aa" providerId="ADAL" clId="{90FCA8E1-73B2-401A-9849-B3A123EA6B66}" dt="2023-12-20T19:57:52.332" v="2009"/>
        <pc:sldMkLst>
          <pc:docMk/>
          <pc:sldMk cId="329936671" sldId="269"/>
        </pc:sldMkLst>
        <pc:spChg chg="mod">
          <ac:chgData name="Stringfellow, Kina F. DPI" userId="002858cf-6d8d-4f58-b096-3c8ddc1070aa" providerId="ADAL" clId="{90FCA8E1-73B2-401A-9849-B3A123EA6B66}" dt="2023-12-20T18:47:31.874" v="1652" actId="20577"/>
          <ac:spMkLst>
            <pc:docMk/>
            <pc:sldMk cId="329936671" sldId="26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8:52:33.105" v="1699" actId="20577"/>
          <ac:spMkLst>
            <pc:docMk/>
            <pc:sldMk cId="329936671" sldId="269"/>
            <ac:spMk id="3" creationId="{00000000-0000-0000-0000-000000000000}"/>
          </ac:spMkLst>
        </pc:spChg>
        <pc:spChg chg="add mod">
          <ac:chgData name="Stringfellow, Kina F. DPI" userId="002858cf-6d8d-4f58-b096-3c8ddc1070aa" providerId="ADAL" clId="{90FCA8E1-73B2-401A-9849-B3A123EA6B66}" dt="2023-12-20T18:11:32.897" v="1415" actId="208"/>
          <ac:spMkLst>
            <pc:docMk/>
            <pc:sldMk cId="329936671" sldId="269"/>
            <ac:spMk id="5" creationId="{6B79FE72-2FC0-9745-D66A-9CDB345E1763}"/>
          </ac:spMkLst>
        </pc:spChg>
        <pc:spChg chg="add mod">
          <ac:chgData name="Stringfellow, Kina F. DPI" userId="002858cf-6d8d-4f58-b096-3c8ddc1070aa" providerId="ADAL" clId="{90FCA8E1-73B2-401A-9849-B3A123EA6B66}" dt="2023-12-20T18:11:32.897" v="1415" actId="208"/>
          <ac:spMkLst>
            <pc:docMk/>
            <pc:sldMk cId="329936671" sldId="269"/>
            <ac:spMk id="6" creationId="{8310B6E5-BF83-C730-5C24-DAE08E10512F}"/>
          </ac:spMkLst>
        </pc:spChg>
        <pc:spChg chg="add mod">
          <ac:chgData name="Stringfellow, Kina F. DPI" userId="002858cf-6d8d-4f58-b096-3c8ddc1070aa" providerId="ADAL" clId="{90FCA8E1-73B2-401A-9849-B3A123EA6B66}" dt="2023-12-20T18:11:32.897" v="1415" actId="208"/>
          <ac:spMkLst>
            <pc:docMk/>
            <pc:sldMk cId="329936671" sldId="269"/>
            <ac:spMk id="8" creationId="{CF36022E-E541-B7E2-4374-B003CBDBB1A7}"/>
          </ac:spMkLst>
        </pc:spChg>
        <pc:spChg chg="add mod">
          <ac:chgData name="Stringfellow, Kina F. DPI" userId="002858cf-6d8d-4f58-b096-3c8ddc1070aa" providerId="ADAL" clId="{90FCA8E1-73B2-401A-9849-B3A123EA6B66}" dt="2023-12-20T18:11:32.897" v="1415" actId="208"/>
          <ac:spMkLst>
            <pc:docMk/>
            <pc:sldMk cId="329936671" sldId="269"/>
            <ac:spMk id="9" creationId="{F90229DB-CD06-F9FA-037A-D5C314D11CB9}"/>
          </ac:spMkLst>
        </pc:spChg>
        <pc:spChg chg="add mod">
          <ac:chgData name="Stringfellow, Kina F. DPI" userId="002858cf-6d8d-4f58-b096-3c8ddc1070aa" providerId="ADAL" clId="{90FCA8E1-73B2-401A-9849-B3A123EA6B66}" dt="2023-12-20T18:11:32.897" v="1415" actId="208"/>
          <ac:spMkLst>
            <pc:docMk/>
            <pc:sldMk cId="329936671" sldId="269"/>
            <ac:spMk id="10" creationId="{6395BBD9-D689-88B8-0540-2B588488B591}"/>
          </ac:spMkLst>
        </pc:spChg>
        <pc:spChg chg="add mod">
          <ac:chgData name="Stringfellow, Kina F. DPI" userId="002858cf-6d8d-4f58-b096-3c8ddc1070aa" providerId="ADAL" clId="{90FCA8E1-73B2-401A-9849-B3A123EA6B66}" dt="2023-12-20T18:11:32.897" v="1415" actId="208"/>
          <ac:spMkLst>
            <pc:docMk/>
            <pc:sldMk cId="329936671" sldId="269"/>
            <ac:spMk id="11" creationId="{A66754A8-E468-9A1F-6B51-BBB22292BE73}"/>
          </ac:spMkLst>
        </pc:spChg>
        <pc:spChg chg="add mod">
          <ac:chgData name="Stringfellow, Kina F. DPI" userId="002858cf-6d8d-4f58-b096-3c8ddc1070aa" providerId="ADAL" clId="{90FCA8E1-73B2-401A-9849-B3A123EA6B66}" dt="2023-12-20T18:11:32.897" v="1415" actId="208"/>
          <ac:spMkLst>
            <pc:docMk/>
            <pc:sldMk cId="329936671" sldId="269"/>
            <ac:spMk id="12" creationId="{F8B611FB-20C5-5A69-5651-525A68A690E5}"/>
          </ac:spMkLst>
        </pc:spChg>
        <pc:grpChg chg="add del mod">
          <ac:chgData name="Stringfellow, Kina F. DPI" userId="002858cf-6d8d-4f58-b096-3c8ddc1070aa" providerId="ADAL" clId="{90FCA8E1-73B2-401A-9849-B3A123EA6B66}" dt="2023-12-20T18:47:53.646" v="1656" actId="478"/>
          <ac:grpSpMkLst>
            <pc:docMk/>
            <pc:sldMk cId="329936671" sldId="269"/>
            <ac:grpSpMk id="13" creationId="{9BC4B12C-B181-C57B-7905-7E7972909B55}"/>
          </ac:grpSpMkLst>
        </pc:grpChg>
        <pc:picChg chg="mod">
          <ac:chgData name="Stringfellow, Kina F. DPI" userId="002858cf-6d8d-4f58-b096-3c8ddc1070aa" providerId="ADAL" clId="{90FCA8E1-73B2-401A-9849-B3A123EA6B66}" dt="2023-12-20T17:33:02.516" v="1063" actId="1076"/>
          <ac:picMkLst>
            <pc:docMk/>
            <pc:sldMk cId="329936671" sldId="269"/>
            <ac:picMk id="4" creationId="{0DF26DD6-2637-C5CB-EB82-C0B5C26F29B6}"/>
          </ac:picMkLst>
        </pc:picChg>
        <pc:picChg chg="del">
          <ac:chgData name="Stringfellow, Kina F. DPI" userId="002858cf-6d8d-4f58-b096-3c8ddc1070aa" providerId="ADAL" clId="{90FCA8E1-73B2-401A-9849-B3A123EA6B66}" dt="2023-12-13T18:38:43.371" v="972" actId="478"/>
          <ac:picMkLst>
            <pc:docMk/>
            <pc:sldMk cId="329936671" sldId="269"/>
            <ac:picMk id="5" creationId="{0EAB343C-6397-FEC1-0A5F-7A898580F25F}"/>
          </ac:picMkLst>
        </pc:picChg>
        <pc:picChg chg="add mod">
          <ac:chgData name="Stringfellow, Kina F. DPI" userId="002858cf-6d8d-4f58-b096-3c8ddc1070aa" providerId="ADAL" clId="{90FCA8E1-73B2-401A-9849-B3A123EA6B66}" dt="2023-12-20T18:11:38.318" v="1416" actId="208"/>
          <ac:picMkLst>
            <pc:docMk/>
            <pc:sldMk cId="329936671" sldId="269"/>
            <ac:picMk id="7" creationId="{E6645908-D982-3EDC-7DD3-4C1B59E222FC}"/>
          </ac:picMkLst>
        </pc:picChg>
        <pc:picChg chg="add del mod">
          <ac:chgData name="Stringfellow, Kina F. DPI" userId="002858cf-6d8d-4f58-b096-3c8ddc1070aa" providerId="ADAL" clId="{90FCA8E1-73B2-401A-9849-B3A123EA6B66}" dt="2023-12-20T17:51:04.828" v="1139" actId="478"/>
          <ac:picMkLst>
            <pc:docMk/>
            <pc:sldMk cId="329936671" sldId="269"/>
            <ac:picMk id="14" creationId="{15D1DF71-08F5-549B-1A5B-70B5C0E72AAD}"/>
          </ac:picMkLst>
        </pc:picChg>
        <pc:picChg chg="add mod">
          <ac:chgData name="Stringfellow, Kina F. DPI" userId="002858cf-6d8d-4f58-b096-3c8ddc1070aa" providerId="ADAL" clId="{90FCA8E1-73B2-401A-9849-B3A123EA6B66}" dt="2023-12-20T18:53:17.356" v="1707" actId="1076"/>
          <ac:picMkLst>
            <pc:docMk/>
            <pc:sldMk cId="329936671" sldId="269"/>
            <ac:picMk id="16" creationId="{0D1AF86E-2282-D458-29B7-40764641660C}"/>
          </ac:picMkLst>
        </pc:picChg>
      </pc:sldChg>
      <pc:sldChg chg="ord replTag delTag">
        <pc:chgData name="Stringfellow, Kina F. DPI" userId="002858cf-6d8d-4f58-b096-3c8ddc1070aa" providerId="ADAL" clId="{90FCA8E1-73B2-401A-9849-B3A123EA6B66}" dt="2023-12-13T15:55:39.403" v="333"/>
        <pc:sldMkLst>
          <pc:docMk/>
          <pc:sldMk cId="2769691989" sldId="277"/>
        </pc:sldMkLst>
      </pc:sldChg>
      <pc:sldChg chg="ord replTag delTag">
        <pc:chgData name="Stringfellow, Kina F. DPI" userId="002858cf-6d8d-4f58-b096-3c8ddc1070aa" providerId="ADAL" clId="{90FCA8E1-73B2-401A-9849-B3A123EA6B66}" dt="2023-12-13T15:56:08.787" v="371"/>
        <pc:sldMkLst>
          <pc:docMk/>
          <pc:sldMk cId="2129175421" sldId="297"/>
        </pc:sldMkLst>
      </pc:sldChg>
      <pc:sldChg chg="addSp delSp modSp mod replTag delTag">
        <pc:chgData name="Stringfellow, Kina F. DPI" userId="002858cf-6d8d-4f58-b096-3c8ddc1070aa" providerId="ADAL" clId="{90FCA8E1-73B2-401A-9849-B3A123EA6B66}" dt="2023-12-20T19:57:54.580" v="2011"/>
        <pc:sldMkLst>
          <pc:docMk/>
          <pc:sldMk cId="3840820868" sldId="308"/>
        </pc:sldMkLst>
        <pc:spChg chg="del mod">
          <ac:chgData name="Stringfellow, Kina F. DPI" userId="002858cf-6d8d-4f58-b096-3c8ddc1070aa" providerId="ADAL" clId="{90FCA8E1-73B2-401A-9849-B3A123EA6B66}" dt="2023-12-13T16:04:52.209" v="639" actId="478"/>
          <ac:spMkLst>
            <pc:docMk/>
            <pc:sldMk cId="3840820868" sldId="308"/>
            <ac:spMk id="3" creationId="{00000000-0000-0000-0000-000000000000}"/>
          </ac:spMkLst>
        </pc:spChg>
        <pc:spChg chg="add del mod">
          <ac:chgData name="Stringfellow, Kina F. DPI" userId="002858cf-6d8d-4f58-b096-3c8ddc1070aa" providerId="ADAL" clId="{90FCA8E1-73B2-401A-9849-B3A123EA6B66}" dt="2023-12-13T16:04:55.509" v="641" actId="478"/>
          <ac:spMkLst>
            <pc:docMk/>
            <pc:sldMk cId="3840820868" sldId="308"/>
            <ac:spMk id="5" creationId="{6383C86A-C5C8-9C93-5212-BE5B7C7FB334}"/>
          </ac:spMkLst>
        </pc:spChg>
        <pc:spChg chg="add mod">
          <ac:chgData name="Stringfellow, Kina F. DPI" userId="002858cf-6d8d-4f58-b096-3c8ddc1070aa" providerId="ADAL" clId="{90FCA8E1-73B2-401A-9849-B3A123EA6B66}" dt="2023-12-13T16:16:29.583" v="931" actId="404"/>
          <ac:spMkLst>
            <pc:docMk/>
            <pc:sldMk cId="3840820868" sldId="308"/>
            <ac:spMk id="6" creationId="{D00E80F8-828C-8C98-7208-545E4A683028}"/>
          </ac:spMkLst>
        </pc:spChg>
        <pc:spChg chg="add mod">
          <ac:chgData name="Stringfellow, Kina F. DPI" userId="002858cf-6d8d-4f58-b096-3c8ddc1070aa" providerId="ADAL" clId="{90FCA8E1-73B2-401A-9849-B3A123EA6B66}" dt="2023-12-13T16:16:04.440" v="913" actId="115"/>
          <ac:spMkLst>
            <pc:docMk/>
            <pc:sldMk cId="3840820868" sldId="308"/>
            <ac:spMk id="7" creationId="{ECCC0141-F658-30E7-F9F1-452E1B920895}"/>
          </ac:spMkLst>
        </pc:spChg>
        <pc:spChg chg="add mod">
          <ac:chgData name="Stringfellow, Kina F. DPI" userId="002858cf-6d8d-4f58-b096-3c8ddc1070aa" providerId="ADAL" clId="{90FCA8E1-73B2-401A-9849-B3A123EA6B66}" dt="2023-12-13T16:16:08.410" v="914" actId="115"/>
          <ac:spMkLst>
            <pc:docMk/>
            <pc:sldMk cId="3840820868" sldId="308"/>
            <ac:spMk id="8" creationId="{7EA928BB-29D1-28DE-7831-B3F2378695E8}"/>
          </ac:spMkLst>
        </pc:spChg>
      </pc:sldChg>
      <pc:sldChg chg="replTag">
        <pc:chgData name="Stringfellow, Kina F. DPI" userId="002858cf-6d8d-4f58-b096-3c8ddc1070aa" providerId="ADAL" clId="{90FCA8E1-73B2-401A-9849-B3A123EA6B66}" dt="2023-12-13T15:32:00.824" v="66"/>
        <pc:sldMkLst>
          <pc:docMk/>
          <pc:sldMk cId="1410374104" sldId="309"/>
        </pc:sldMkLst>
      </pc:sldChg>
      <pc:sldChg chg="del replTag">
        <pc:chgData name="Stringfellow, Kina F. DPI" userId="002858cf-6d8d-4f58-b096-3c8ddc1070aa" providerId="ADAL" clId="{90FCA8E1-73B2-401A-9849-B3A123EA6B66}" dt="2023-12-13T15:53:22.257" v="289" actId="2696"/>
        <pc:sldMkLst>
          <pc:docMk/>
          <pc:sldMk cId="3187894936" sldId="325"/>
        </pc:sldMkLst>
      </pc:sldChg>
      <pc:sldChg chg="replTag">
        <pc:chgData name="Stringfellow, Kina F. DPI" userId="002858cf-6d8d-4f58-b096-3c8ddc1070aa" providerId="ADAL" clId="{90FCA8E1-73B2-401A-9849-B3A123EA6B66}" dt="2023-12-13T15:53:22.262" v="290"/>
        <pc:sldMkLst>
          <pc:docMk/>
          <pc:sldMk cId="2963070564" sldId="330"/>
        </pc:sldMkLst>
      </pc:sldChg>
      <pc:sldChg chg="ord replTag delTag">
        <pc:chgData name="Stringfellow, Kina F. DPI" userId="002858cf-6d8d-4f58-b096-3c8ddc1070aa" providerId="ADAL" clId="{90FCA8E1-73B2-401A-9849-B3A123EA6B66}" dt="2023-12-13T15:55:39.403" v="333"/>
        <pc:sldMkLst>
          <pc:docMk/>
          <pc:sldMk cId="3578951629" sldId="331"/>
        </pc:sldMkLst>
      </pc:sldChg>
      <pc:sldChg chg="del replTag">
        <pc:chgData name="Stringfellow, Kina F. DPI" userId="002858cf-6d8d-4f58-b096-3c8ddc1070aa" providerId="ADAL" clId="{90FCA8E1-73B2-401A-9849-B3A123EA6B66}" dt="2023-12-13T15:53:49.134" v="299" actId="47"/>
        <pc:sldMkLst>
          <pc:docMk/>
          <pc:sldMk cId="3056075876" sldId="332"/>
        </pc:sldMkLst>
      </pc:sldChg>
      <pc:sldChg chg="ord replTag delTag">
        <pc:chgData name="Stringfellow, Kina F. DPI" userId="002858cf-6d8d-4f58-b096-3c8ddc1070aa" providerId="ADAL" clId="{90FCA8E1-73B2-401A-9849-B3A123EA6B66}" dt="2023-12-13T15:54:36.499" v="311"/>
        <pc:sldMkLst>
          <pc:docMk/>
          <pc:sldMk cId="2351396032" sldId="333"/>
        </pc:sldMkLst>
      </pc:sldChg>
      <pc:sldChg chg="ord replTag delTag">
        <pc:chgData name="Stringfellow, Kina F. DPI" userId="002858cf-6d8d-4f58-b096-3c8ddc1070aa" providerId="ADAL" clId="{90FCA8E1-73B2-401A-9849-B3A123EA6B66}" dt="2023-12-13T15:54:36.499" v="311"/>
        <pc:sldMkLst>
          <pc:docMk/>
          <pc:sldMk cId="3038772431" sldId="334"/>
        </pc:sldMkLst>
      </pc:sldChg>
      <pc:sldChg chg="del replTag">
        <pc:chgData name="Stringfellow, Kina F. DPI" userId="002858cf-6d8d-4f58-b096-3c8ddc1070aa" providerId="ADAL" clId="{90FCA8E1-73B2-401A-9849-B3A123EA6B66}" dt="2023-12-13T15:54:56.671" v="313" actId="47"/>
        <pc:sldMkLst>
          <pc:docMk/>
          <pc:sldMk cId="2577789551" sldId="335"/>
        </pc:sldMkLst>
      </pc:sldChg>
      <pc:sldChg chg="del replTag">
        <pc:chgData name="Stringfellow, Kina F. DPI" userId="002858cf-6d8d-4f58-b096-3c8ddc1070aa" providerId="ADAL" clId="{90FCA8E1-73B2-401A-9849-B3A123EA6B66}" dt="2023-12-13T15:53:47.419" v="295" actId="47"/>
        <pc:sldMkLst>
          <pc:docMk/>
          <pc:sldMk cId="697922328" sldId="336"/>
        </pc:sldMkLst>
      </pc:sldChg>
      <pc:sldChg chg="ord replTag delTag">
        <pc:chgData name="Stringfellow, Kina F. DPI" userId="002858cf-6d8d-4f58-b096-3c8ddc1070aa" providerId="ADAL" clId="{90FCA8E1-73B2-401A-9849-B3A123EA6B66}" dt="2023-12-13T15:56:08.787" v="371"/>
        <pc:sldMkLst>
          <pc:docMk/>
          <pc:sldMk cId="751795534" sldId="337"/>
        </pc:sldMkLst>
      </pc:sldChg>
      <pc:sldChg chg="ord replTag delTag">
        <pc:chgData name="Stringfellow, Kina F. DPI" userId="002858cf-6d8d-4f58-b096-3c8ddc1070aa" providerId="ADAL" clId="{90FCA8E1-73B2-401A-9849-B3A123EA6B66}" dt="2023-12-13T15:55:39.403" v="333"/>
        <pc:sldMkLst>
          <pc:docMk/>
          <pc:sldMk cId="2853312473" sldId="338"/>
        </pc:sldMkLst>
      </pc:sldChg>
      <pc:sldChg chg="ord replTag">
        <pc:chgData name="Stringfellow, Kina F. DPI" userId="002858cf-6d8d-4f58-b096-3c8ddc1070aa" providerId="ADAL" clId="{90FCA8E1-73B2-401A-9849-B3A123EA6B66}" dt="2023-12-13T15:55:39.403" v="333"/>
        <pc:sldMkLst>
          <pc:docMk/>
          <pc:sldMk cId="60378258" sldId="339"/>
        </pc:sldMkLst>
      </pc:sldChg>
      <pc:sldChg chg="ord replTag delTag">
        <pc:chgData name="Stringfellow, Kina F. DPI" userId="002858cf-6d8d-4f58-b096-3c8ddc1070aa" providerId="ADAL" clId="{90FCA8E1-73B2-401A-9849-B3A123EA6B66}" dt="2023-12-13T15:56:08.787" v="371"/>
        <pc:sldMkLst>
          <pc:docMk/>
          <pc:sldMk cId="116284063" sldId="344"/>
        </pc:sldMkLst>
      </pc:sldChg>
      <pc:sldChg chg="ord replTag delTag">
        <pc:chgData name="Stringfellow, Kina F. DPI" userId="002858cf-6d8d-4f58-b096-3c8ddc1070aa" providerId="ADAL" clId="{90FCA8E1-73B2-401A-9849-B3A123EA6B66}" dt="2023-12-13T15:56:08.787" v="371"/>
        <pc:sldMkLst>
          <pc:docMk/>
          <pc:sldMk cId="3127825692" sldId="345"/>
        </pc:sldMkLst>
      </pc:sldChg>
      <pc:sldChg chg="ord replTag delTag">
        <pc:chgData name="Stringfellow, Kina F. DPI" userId="002858cf-6d8d-4f58-b096-3c8ddc1070aa" providerId="ADAL" clId="{90FCA8E1-73B2-401A-9849-B3A123EA6B66}" dt="2023-12-13T15:56:08.787" v="371"/>
        <pc:sldMkLst>
          <pc:docMk/>
          <pc:sldMk cId="2260259755" sldId="346"/>
        </pc:sldMkLst>
      </pc:sldChg>
      <pc:sldChg chg="ord replTag">
        <pc:chgData name="Stringfellow, Kina F. DPI" userId="002858cf-6d8d-4f58-b096-3c8ddc1070aa" providerId="ADAL" clId="{90FCA8E1-73B2-401A-9849-B3A123EA6B66}" dt="2023-12-13T15:56:08.787" v="371"/>
        <pc:sldMkLst>
          <pc:docMk/>
          <pc:sldMk cId="410291423" sldId="347"/>
        </pc:sldMkLst>
      </pc:sldChg>
      <pc:sldChg chg="ord replTag delTag">
        <pc:chgData name="Stringfellow, Kina F. DPI" userId="002858cf-6d8d-4f58-b096-3c8ddc1070aa" providerId="ADAL" clId="{90FCA8E1-73B2-401A-9849-B3A123EA6B66}" dt="2023-12-13T16:01:37.327" v="383"/>
        <pc:sldMkLst>
          <pc:docMk/>
          <pc:sldMk cId="3311545098" sldId="348"/>
        </pc:sldMkLst>
      </pc:sldChg>
      <pc:sldChg chg="ord replTag">
        <pc:chgData name="Stringfellow, Kina F. DPI" userId="002858cf-6d8d-4f58-b096-3c8ddc1070aa" providerId="ADAL" clId="{90FCA8E1-73B2-401A-9849-B3A123EA6B66}" dt="2023-12-13T15:56:31.986" v="379"/>
        <pc:sldMkLst>
          <pc:docMk/>
          <pc:sldMk cId="437512375" sldId="349"/>
        </pc:sldMkLst>
      </pc:sldChg>
      <pc:sldChg chg="addSp delSp modSp add mod replTag delTag">
        <pc:chgData name="Stringfellow, Kina F. DPI" userId="002858cf-6d8d-4f58-b096-3c8ddc1070aa" providerId="ADAL" clId="{90FCA8E1-73B2-401A-9849-B3A123EA6B66}" dt="2023-12-20T19:57:15.788" v="1965" actId="478"/>
        <pc:sldMkLst>
          <pc:docMk/>
          <pc:sldMk cId="257351645" sldId="352"/>
        </pc:sldMkLst>
        <pc:picChg chg="del">
          <ac:chgData name="Stringfellow, Kina F. DPI" userId="002858cf-6d8d-4f58-b096-3c8ddc1070aa" providerId="ADAL" clId="{90FCA8E1-73B2-401A-9849-B3A123EA6B66}" dt="2023-12-20T18:40:47.474" v="1600" actId="478"/>
          <ac:picMkLst>
            <pc:docMk/>
            <pc:sldMk cId="257351645" sldId="352"/>
            <ac:picMk id="4" creationId="{0DF26DD6-2637-C5CB-EB82-C0B5C26F29B6}"/>
          </ac:picMkLst>
        </pc:picChg>
        <pc:picChg chg="del">
          <ac:chgData name="Stringfellow, Kina F. DPI" userId="002858cf-6d8d-4f58-b096-3c8ddc1070aa" providerId="ADAL" clId="{90FCA8E1-73B2-401A-9849-B3A123EA6B66}" dt="2023-12-20T18:39:29.880" v="1589" actId="478"/>
          <ac:picMkLst>
            <pc:docMk/>
            <pc:sldMk cId="257351645" sldId="352"/>
            <ac:picMk id="5" creationId="{0EAB343C-6397-FEC1-0A5F-7A898580F25F}"/>
          </ac:picMkLst>
        </pc:picChg>
        <pc:picChg chg="add del mod">
          <ac:chgData name="Stringfellow, Kina F. DPI" userId="002858cf-6d8d-4f58-b096-3c8ddc1070aa" providerId="ADAL" clId="{90FCA8E1-73B2-401A-9849-B3A123EA6B66}" dt="2023-12-20T18:39:50.072" v="1592" actId="478"/>
          <ac:picMkLst>
            <pc:docMk/>
            <pc:sldMk cId="257351645" sldId="352"/>
            <ac:picMk id="7" creationId="{452EADC6-BC50-C420-F8EB-986CD1AF6D00}"/>
          </ac:picMkLst>
        </pc:picChg>
        <pc:picChg chg="add mod">
          <ac:chgData name="Stringfellow, Kina F. DPI" userId="002858cf-6d8d-4f58-b096-3c8ddc1070aa" providerId="ADAL" clId="{90FCA8E1-73B2-401A-9849-B3A123EA6B66}" dt="2023-12-20T18:40:33.495" v="1599" actId="14100"/>
          <ac:picMkLst>
            <pc:docMk/>
            <pc:sldMk cId="257351645" sldId="352"/>
            <ac:picMk id="9" creationId="{89D96D5C-AAA4-1BB5-0033-E622444B627D}"/>
          </ac:picMkLst>
        </pc:picChg>
        <pc:picChg chg="add del mod">
          <ac:chgData name="Stringfellow, Kina F. DPI" userId="002858cf-6d8d-4f58-b096-3c8ddc1070aa" providerId="ADAL" clId="{90FCA8E1-73B2-401A-9849-B3A123EA6B66}" dt="2023-12-20T19:57:15.788" v="1965" actId="478"/>
          <ac:picMkLst>
            <pc:docMk/>
            <pc:sldMk cId="257351645" sldId="352"/>
            <ac:picMk id="10" creationId="{6733C5DB-4FB9-05E1-A506-61F4E67B075E}"/>
          </ac:picMkLst>
        </pc:picChg>
      </pc:sldChg>
      <pc:sldChg chg="addSp delSp modSp add mod replTag delTag">
        <pc:chgData name="Stringfellow, Kina F. DPI" userId="002858cf-6d8d-4f58-b096-3c8ddc1070aa" providerId="ADAL" clId="{90FCA8E1-73B2-401A-9849-B3A123EA6B66}" dt="2023-12-20T19:57:31.053" v="1999" actId="478"/>
        <pc:sldMkLst>
          <pc:docMk/>
          <pc:sldMk cId="1963649719" sldId="353"/>
        </pc:sldMkLst>
        <pc:spChg chg="mod">
          <ac:chgData name="Stringfellow, Kina F. DPI" userId="002858cf-6d8d-4f58-b096-3c8ddc1070aa" providerId="ADAL" clId="{90FCA8E1-73B2-401A-9849-B3A123EA6B66}" dt="2023-12-20T18:04:48.777" v="1333" actId="20577"/>
          <ac:spMkLst>
            <pc:docMk/>
            <pc:sldMk cId="1963649719" sldId="353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8:03:58.520" v="1278" actId="20577"/>
          <ac:spMkLst>
            <pc:docMk/>
            <pc:sldMk cId="1963649719" sldId="353"/>
            <ac:spMk id="3" creationId="{00000000-0000-0000-0000-000000000000}"/>
          </ac:spMkLst>
        </pc:spChg>
        <pc:spChg chg="del">
          <ac:chgData name="Stringfellow, Kina F. DPI" userId="002858cf-6d8d-4f58-b096-3c8ddc1070aa" providerId="ADAL" clId="{90FCA8E1-73B2-401A-9849-B3A123EA6B66}" dt="2023-12-20T17:51:11.665" v="1145" actId="478"/>
          <ac:spMkLst>
            <pc:docMk/>
            <pc:sldMk cId="1963649719" sldId="353"/>
            <ac:spMk id="8" creationId="{CF36022E-E541-B7E2-4374-B003CBDBB1A7}"/>
          </ac:spMkLst>
        </pc:spChg>
        <pc:spChg chg="del">
          <ac:chgData name="Stringfellow, Kina F. DPI" userId="002858cf-6d8d-4f58-b096-3c8ddc1070aa" providerId="ADAL" clId="{90FCA8E1-73B2-401A-9849-B3A123EA6B66}" dt="2023-12-20T17:51:12.096" v="1146" actId="478"/>
          <ac:spMkLst>
            <pc:docMk/>
            <pc:sldMk cId="1963649719" sldId="353"/>
            <ac:spMk id="9" creationId="{F90229DB-CD06-F9FA-037A-D5C314D11CB9}"/>
          </ac:spMkLst>
        </pc:spChg>
        <pc:spChg chg="del">
          <ac:chgData name="Stringfellow, Kina F. DPI" userId="002858cf-6d8d-4f58-b096-3c8ddc1070aa" providerId="ADAL" clId="{90FCA8E1-73B2-401A-9849-B3A123EA6B66}" dt="2023-12-20T17:51:12.689" v="1147" actId="478"/>
          <ac:spMkLst>
            <pc:docMk/>
            <pc:sldMk cId="1963649719" sldId="353"/>
            <ac:spMk id="10" creationId="{6395BBD9-D689-88B8-0540-2B588488B591}"/>
          </ac:spMkLst>
        </pc:spChg>
        <pc:spChg chg="del">
          <ac:chgData name="Stringfellow, Kina F. DPI" userId="002858cf-6d8d-4f58-b096-3c8ddc1070aa" providerId="ADAL" clId="{90FCA8E1-73B2-401A-9849-B3A123EA6B66}" dt="2023-12-20T17:51:13.378" v="1148" actId="478"/>
          <ac:spMkLst>
            <pc:docMk/>
            <pc:sldMk cId="1963649719" sldId="353"/>
            <ac:spMk id="11" creationId="{A66754A8-E468-9A1F-6B51-BBB22292BE73}"/>
          </ac:spMkLst>
        </pc:spChg>
        <pc:spChg chg="del">
          <ac:chgData name="Stringfellow, Kina F. DPI" userId="002858cf-6d8d-4f58-b096-3c8ddc1070aa" providerId="ADAL" clId="{90FCA8E1-73B2-401A-9849-B3A123EA6B66}" dt="2023-12-20T17:51:13.808" v="1149" actId="478"/>
          <ac:spMkLst>
            <pc:docMk/>
            <pc:sldMk cId="1963649719" sldId="353"/>
            <ac:spMk id="12" creationId="{F8B611FB-20C5-5A69-5651-525A68A690E5}"/>
          </ac:spMkLst>
        </pc:spChg>
        <pc:picChg chg="del">
          <ac:chgData name="Stringfellow, Kina F. DPI" userId="002858cf-6d8d-4f58-b096-3c8ddc1070aa" providerId="ADAL" clId="{90FCA8E1-73B2-401A-9849-B3A123EA6B66}" dt="2023-12-20T19:57:31.053" v="1999" actId="478"/>
          <ac:picMkLst>
            <pc:docMk/>
            <pc:sldMk cId="1963649719" sldId="353"/>
            <ac:picMk id="4" creationId="{0DF26DD6-2637-C5CB-EB82-C0B5C26F29B6}"/>
          </ac:picMkLst>
        </pc:picChg>
        <pc:picChg chg="add del">
          <ac:chgData name="Stringfellow, Kina F. DPI" userId="002858cf-6d8d-4f58-b096-3c8ddc1070aa" providerId="ADAL" clId="{90FCA8E1-73B2-401A-9849-B3A123EA6B66}" dt="2023-12-20T17:52:01.514" v="1154" actId="478"/>
          <ac:picMkLst>
            <pc:docMk/>
            <pc:sldMk cId="1963649719" sldId="353"/>
            <ac:picMk id="6" creationId="{CE4273BB-B466-9BF7-93EC-987E8D0BFC67}"/>
          </ac:picMkLst>
        </pc:picChg>
        <pc:picChg chg="del">
          <ac:chgData name="Stringfellow, Kina F. DPI" userId="002858cf-6d8d-4f58-b096-3c8ddc1070aa" providerId="ADAL" clId="{90FCA8E1-73B2-401A-9849-B3A123EA6B66}" dt="2023-12-20T17:51:10.599" v="1144" actId="478"/>
          <ac:picMkLst>
            <pc:docMk/>
            <pc:sldMk cId="1963649719" sldId="353"/>
            <ac:picMk id="7" creationId="{E6645908-D982-3EDC-7DD3-4C1B59E222FC}"/>
          </ac:picMkLst>
        </pc:picChg>
        <pc:picChg chg="del mod">
          <ac:chgData name="Stringfellow, Kina F. DPI" userId="002858cf-6d8d-4f58-b096-3c8ddc1070aa" providerId="ADAL" clId="{90FCA8E1-73B2-401A-9849-B3A123EA6B66}" dt="2023-12-20T18:05:14.356" v="1382" actId="478"/>
          <ac:picMkLst>
            <pc:docMk/>
            <pc:sldMk cId="1963649719" sldId="353"/>
            <ac:picMk id="14" creationId="{15D1DF71-08F5-549B-1A5B-70B5C0E72AAD}"/>
          </ac:picMkLst>
        </pc:picChg>
        <pc:picChg chg="add del mod">
          <ac:chgData name="Stringfellow, Kina F. DPI" userId="002858cf-6d8d-4f58-b096-3c8ddc1070aa" providerId="ADAL" clId="{90FCA8E1-73B2-401A-9849-B3A123EA6B66}" dt="2023-12-20T17:53:35.789" v="1162" actId="478"/>
          <ac:picMkLst>
            <pc:docMk/>
            <pc:sldMk cId="1963649719" sldId="353"/>
            <ac:picMk id="15" creationId="{502F8B1A-86B8-9436-2214-974C937C380F}"/>
          </ac:picMkLst>
        </pc:picChg>
        <pc:picChg chg="add del">
          <ac:chgData name="Stringfellow, Kina F. DPI" userId="002858cf-6d8d-4f58-b096-3c8ddc1070aa" providerId="ADAL" clId="{90FCA8E1-73B2-401A-9849-B3A123EA6B66}" dt="2023-12-20T17:52:05.164" v="1156" actId="22"/>
          <ac:picMkLst>
            <pc:docMk/>
            <pc:sldMk cId="1963649719" sldId="353"/>
            <ac:picMk id="17" creationId="{AF892DE7-E708-A803-D844-15144501385E}"/>
          </ac:picMkLst>
        </pc:picChg>
        <pc:picChg chg="add del mod">
          <ac:chgData name="Stringfellow, Kina F. DPI" userId="002858cf-6d8d-4f58-b096-3c8ddc1070aa" providerId="ADAL" clId="{90FCA8E1-73B2-401A-9849-B3A123EA6B66}" dt="2023-12-20T18:15:52.501" v="1563" actId="1076"/>
          <ac:picMkLst>
            <pc:docMk/>
            <pc:sldMk cId="1963649719" sldId="353"/>
            <ac:picMk id="19" creationId="{6F92D246-E540-2A80-5C82-4221ED87926B}"/>
          </ac:picMkLst>
        </pc:picChg>
        <pc:picChg chg="add del mod">
          <ac:chgData name="Stringfellow, Kina F. DPI" userId="002858cf-6d8d-4f58-b096-3c8ddc1070aa" providerId="ADAL" clId="{90FCA8E1-73B2-401A-9849-B3A123EA6B66}" dt="2023-12-20T17:53:48.136" v="1171" actId="478"/>
          <ac:picMkLst>
            <pc:docMk/>
            <pc:sldMk cId="1963649719" sldId="353"/>
            <ac:picMk id="21" creationId="{13662E6A-F44D-C5B9-1749-E3834A26DC88}"/>
          </ac:picMkLst>
        </pc:picChg>
        <pc:picChg chg="add del mod">
          <ac:chgData name="Stringfellow, Kina F. DPI" userId="002858cf-6d8d-4f58-b096-3c8ddc1070aa" providerId="ADAL" clId="{90FCA8E1-73B2-401A-9849-B3A123EA6B66}" dt="2023-12-20T17:53:46.032" v="1169" actId="478"/>
          <ac:picMkLst>
            <pc:docMk/>
            <pc:sldMk cId="1963649719" sldId="353"/>
            <ac:picMk id="23" creationId="{C2F4B54F-0DF7-B84E-9772-FB2C83FF7684}"/>
          </ac:picMkLst>
        </pc:picChg>
        <pc:picChg chg="add mod">
          <ac:chgData name="Stringfellow, Kina F. DPI" userId="002858cf-6d8d-4f58-b096-3c8ddc1070aa" providerId="ADAL" clId="{90FCA8E1-73B2-401A-9849-B3A123EA6B66}" dt="2023-12-20T18:15:52.501" v="1563" actId="1076"/>
          <ac:picMkLst>
            <pc:docMk/>
            <pc:sldMk cId="1963649719" sldId="353"/>
            <ac:picMk id="25" creationId="{5A195AD0-7177-BAFA-8324-46944C327343}"/>
          </ac:picMkLst>
        </pc:picChg>
      </pc:sldChg>
      <pc:sldChg chg="addSp delSp modSp add mod replTag delTag">
        <pc:chgData name="Stringfellow, Kina F. DPI" userId="002858cf-6d8d-4f58-b096-3c8ddc1070aa" providerId="ADAL" clId="{90FCA8E1-73B2-401A-9849-B3A123EA6B66}" dt="2023-12-20T19:57:28.713" v="1994"/>
        <pc:sldMkLst>
          <pc:docMk/>
          <pc:sldMk cId="128676150" sldId="354"/>
        </pc:sldMkLst>
        <pc:spChg chg="mod">
          <ac:chgData name="Stringfellow, Kina F. DPI" userId="002858cf-6d8d-4f58-b096-3c8ddc1070aa" providerId="ADAL" clId="{90FCA8E1-73B2-401A-9849-B3A123EA6B66}" dt="2023-12-20T18:12:00.295" v="1438" actId="20577"/>
          <ac:spMkLst>
            <pc:docMk/>
            <pc:sldMk cId="128676150" sldId="354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8:05:09.632" v="1377" actId="20577"/>
          <ac:spMkLst>
            <pc:docMk/>
            <pc:sldMk cId="128676150" sldId="354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90FCA8E1-73B2-401A-9849-B3A123EA6B66}" dt="2023-12-20T19:57:28.172" v="1992" actId="478"/>
          <ac:picMkLst>
            <pc:docMk/>
            <pc:sldMk cId="128676150" sldId="354"/>
            <ac:picMk id="4" creationId="{0DF26DD6-2637-C5CB-EB82-C0B5C26F29B6}"/>
          </ac:picMkLst>
        </pc:picChg>
        <pc:picChg chg="add del">
          <ac:chgData name="Stringfellow, Kina F. DPI" userId="002858cf-6d8d-4f58-b096-3c8ddc1070aa" providerId="ADAL" clId="{90FCA8E1-73B2-401A-9849-B3A123EA6B66}" dt="2023-12-20T18:09:27.692" v="1391" actId="478"/>
          <ac:picMkLst>
            <pc:docMk/>
            <pc:sldMk cId="128676150" sldId="354"/>
            <ac:picMk id="6" creationId="{79917FFE-5744-272B-0DFD-2C17B969BC24}"/>
          </ac:picMkLst>
        </pc:picChg>
        <pc:picChg chg="add mod">
          <ac:chgData name="Stringfellow, Kina F. DPI" userId="002858cf-6d8d-4f58-b096-3c8ddc1070aa" providerId="ADAL" clId="{90FCA8E1-73B2-401A-9849-B3A123EA6B66}" dt="2023-12-20T18:12:45.816" v="1447" actId="1076"/>
          <ac:picMkLst>
            <pc:docMk/>
            <pc:sldMk cId="128676150" sldId="354"/>
            <ac:picMk id="8" creationId="{F75DF983-8F53-1791-1BC7-045C2727AE21}"/>
          </ac:picMkLst>
        </pc:picChg>
        <pc:picChg chg="add mod">
          <ac:chgData name="Stringfellow, Kina F. DPI" userId="002858cf-6d8d-4f58-b096-3c8ddc1070aa" providerId="ADAL" clId="{90FCA8E1-73B2-401A-9849-B3A123EA6B66}" dt="2023-12-20T18:15:28.224" v="1556" actId="1076"/>
          <ac:picMkLst>
            <pc:docMk/>
            <pc:sldMk cId="128676150" sldId="354"/>
            <ac:picMk id="10" creationId="{0E73D864-F7D7-EEC2-488D-6FFF63F31A5D}"/>
          </ac:picMkLst>
        </pc:picChg>
        <pc:picChg chg="del mod">
          <ac:chgData name="Stringfellow, Kina F. DPI" userId="002858cf-6d8d-4f58-b096-3c8ddc1070aa" providerId="ADAL" clId="{90FCA8E1-73B2-401A-9849-B3A123EA6B66}" dt="2023-12-20T18:15:18.347" v="1555" actId="478"/>
          <ac:picMkLst>
            <pc:docMk/>
            <pc:sldMk cId="128676150" sldId="354"/>
            <ac:picMk id="14" creationId="{15D1DF71-08F5-549B-1A5B-70B5C0E72AAD}"/>
          </ac:picMkLst>
        </pc:picChg>
        <pc:picChg chg="del">
          <ac:chgData name="Stringfellow, Kina F. DPI" userId="002858cf-6d8d-4f58-b096-3c8ddc1070aa" providerId="ADAL" clId="{90FCA8E1-73B2-401A-9849-B3A123EA6B66}" dt="2023-12-20T18:08:22.036" v="1388" actId="478"/>
          <ac:picMkLst>
            <pc:docMk/>
            <pc:sldMk cId="128676150" sldId="354"/>
            <ac:picMk id="19" creationId="{6F92D246-E540-2A80-5C82-4221ED87926B}"/>
          </ac:picMkLst>
        </pc:picChg>
        <pc:picChg chg="del">
          <ac:chgData name="Stringfellow, Kina F. DPI" userId="002858cf-6d8d-4f58-b096-3c8ddc1070aa" providerId="ADAL" clId="{90FCA8E1-73B2-401A-9849-B3A123EA6B66}" dt="2023-12-20T18:08:22.889" v="1389" actId="478"/>
          <ac:picMkLst>
            <pc:docMk/>
            <pc:sldMk cId="128676150" sldId="354"/>
            <ac:picMk id="25" creationId="{5A195AD0-7177-BAFA-8324-46944C327343}"/>
          </ac:picMkLst>
        </pc:picChg>
        <pc:cxnChg chg="add mod">
          <ac:chgData name="Stringfellow, Kina F. DPI" userId="002858cf-6d8d-4f58-b096-3c8ddc1070aa" providerId="ADAL" clId="{90FCA8E1-73B2-401A-9849-B3A123EA6B66}" dt="2023-12-20T18:15:33.058" v="1557" actId="14100"/>
          <ac:cxnSpMkLst>
            <pc:docMk/>
            <pc:sldMk cId="128676150" sldId="354"/>
            <ac:cxnSpMk id="12" creationId="{DE6C1A3C-5F00-77A3-F140-5992CB0308A2}"/>
          </ac:cxnSpMkLst>
        </pc:cxnChg>
        <pc:cxnChg chg="add mod">
          <ac:chgData name="Stringfellow, Kina F. DPI" userId="002858cf-6d8d-4f58-b096-3c8ddc1070aa" providerId="ADAL" clId="{90FCA8E1-73B2-401A-9849-B3A123EA6B66}" dt="2023-12-20T18:15:38.427" v="1558" actId="14100"/>
          <ac:cxnSpMkLst>
            <pc:docMk/>
            <pc:sldMk cId="128676150" sldId="354"/>
            <ac:cxnSpMk id="15" creationId="{F8925D9A-E5D3-1A5D-3D71-F0683144B87E}"/>
          </ac:cxnSpMkLst>
        </pc:cxnChg>
      </pc:sldChg>
      <pc:sldChg chg="addSp delSp modSp add mod replTag delTag">
        <pc:chgData name="Stringfellow, Kina F. DPI" userId="002858cf-6d8d-4f58-b096-3c8ddc1070aa" providerId="ADAL" clId="{90FCA8E1-73B2-401A-9849-B3A123EA6B66}" dt="2023-12-20T19:57:25.767" v="1987" actId="478"/>
        <pc:sldMkLst>
          <pc:docMk/>
          <pc:sldMk cId="4221886711" sldId="355"/>
        </pc:sldMkLst>
        <pc:spChg chg="mod">
          <ac:chgData name="Stringfellow, Kina F. DPI" userId="002858cf-6d8d-4f58-b096-3c8ddc1070aa" providerId="ADAL" clId="{90FCA8E1-73B2-401A-9849-B3A123EA6B66}" dt="2023-12-20T18:14:11.343" v="1477" actId="20577"/>
          <ac:spMkLst>
            <pc:docMk/>
            <pc:sldMk cId="4221886711" sldId="35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8:20:44.582" v="1576" actId="20577"/>
          <ac:spMkLst>
            <pc:docMk/>
            <pc:sldMk cId="4221886711" sldId="355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90FCA8E1-73B2-401A-9849-B3A123EA6B66}" dt="2023-12-20T19:57:25.767" v="1987" actId="478"/>
          <ac:picMkLst>
            <pc:docMk/>
            <pc:sldMk cId="4221886711" sldId="355"/>
            <ac:picMk id="4" creationId="{0DF26DD6-2637-C5CB-EB82-C0B5C26F29B6}"/>
          </ac:picMkLst>
        </pc:picChg>
        <pc:picChg chg="add del mod">
          <ac:chgData name="Stringfellow, Kina F. DPI" userId="002858cf-6d8d-4f58-b096-3c8ddc1070aa" providerId="ADAL" clId="{90FCA8E1-73B2-401A-9849-B3A123EA6B66}" dt="2023-12-20T18:20:21.837" v="1574" actId="22"/>
          <ac:picMkLst>
            <pc:docMk/>
            <pc:sldMk cId="4221886711" sldId="355"/>
            <ac:picMk id="6" creationId="{F0200D14-06E0-7780-4BA1-1BB12C7CB741}"/>
          </ac:picMkLst>
        </pc:picChg>
        <pc:picChg chg="del">
          <ac:chgData name="Stringfellow, Kina F. DPI" userId="002858cf-6d8d-4f58-b096-3c8ddc1070aa" providerId="ADAL" clId="{90FCA8E1-73B2-401A-9849-B3A123EA6B66}" dt="2023-12-20T18:13:58.948" v="1471" actId="478"/>
          <ac:picMkLst>
            <pc:docMk/>
            <pc:sldMk cId="4221886711" sldId="355"/>
            <ac:picMk id="8" creationId="{F75DF983-8F53-1791-1BC7-045C2727AE21}"/>
          </ac:picMkLst>
        </pc:picChg>
        <pc:picChg chg="add del">
          <ac:chgData name="Stringfellow, Kina F. DPI" userId="002858cf-6d8d-4f58-b096-3c8ddc1070aa" providerId="ADAL" clId="{90FCA8E1-73B2-401A-9849-B3A123EA6B66}" dt="2023-12-20T18:21:13.215" v="1577" actId="478"/>
          <ac:picMkLst>
            <pc:docMk/>
            <pc:sldMk cId="4221886711" sldId="355"/>
            <ac:picMk id="9" creationId="{488352D1-1528-EA72-1A0A-2A430050C5E0}"/>
          </ac:picMkLst>
        </pc:picChg>
        <pc:picChg chg="del">
          <ac:chgData name="Stringfellow, Kina F. DPI" userId="002858cf-6d8d-4f58-b096-3c8ddc1070aa" providerId="ADAL" clId="{90FCA8E1-73B2-401A-9849-B3A123EA6B66}" dt="2023-12-20T18:13:52.287" v="1464" actId="478"/>
          <ac:picMkLst>
            <pc:docMk/>
            <pc:sldMk cId="4221886711" sldId="355"/>
            <ac:picMk id="10" creationId="{0E73D864-F7D7-EEC2-488D-6FFF63F31A5D}"/>
          </ac:picMkLst>
        </pc:picChg>
        <pc:picChg chg="add mod">
          <ac:chgData name="Stringfellow, Kina F. DPI" userId="002858cf-6d8d-4f58-b096-3c8ddc1070aa" providerId="ADAL" clId="{90FCA8E1-73B2-401A-9849-B3A123EA6B66}" dt="2023-12-20T18:21:52.775" v="1584" actId="1582"/>
          <ac:picMkLst>
            <pc:docMk/>
            <pc:sldMk cId="4221886711" sldId="355"/>
            <ac:picMk id="13" creationId="{FF1D24D3-D69C-DCCC-8DB2-772E77DA4FEE}"/>
          </ac:picMkLst>
        </pc:picChg>
        <pc:picChg chg="mod">
          <ac:chgData name="Stringfellow, Kina F. DPI" userId="002858cf-6d8d-4f58-b096-3c8ddc1070aa" providerId="ADAL" clId="{90FCA8E1-73B2-401A-9849-B3A123EA6B66}" dt="2023-12-20T18:21:43.976" v="1582" actId="1076"/>
          <ac:picMkLst>
            <pc:docMk/>
            <pc:sldMk cId="4221886711" sldId="355"/>
            <ac:picMk id="14" creationId="{15D1DF71-08F5-549B-1A5B-70B5C0E72AAD}"/>
          </ac:picMkLst>
        </pc:picChg>
        <pc:cxnChg chg="del">
          <ac:chgData name="Stringfellow, Kina F. DPI" userId="002858cf-6d8d-4f58-b096-3c8ddc1070aa" providerId="ADAL" clId="{90FCA8E1-73B2-401A-9849-B3A123EA6B66}" dt="2023-12-20T18:13:49.818" v="1462" actId="478"/>
          <ac:cxnSpMkLst>
            <pc:docMk/>
            <pc:sldMk cId="4221886711" sldId="355"/>
            <ac:cxnSpMk id="12" creationId="{DE6C1A3C-5F00-77A3-F140-5992CB0308A2}"/>
          </ac:cxnSpMkLst>
        </pc:cxnChg>
        <pc:cxnChg chg="del">
          <ac:chgData name="Stringfellow, Kina F. DPI" userId="002858cf-6d8d-4f58-b096-3c8ddc1070aa" providerId="ADAL" clId="{90FCA8E1-73B2-401A-9849-B3A123EA6B66}" dt="2023-12-20T18:13:51.568" v="1463" actId="478"/>
          <ac:cxnSpMkLst>
            <pc:docMk/>
            <pc:sldMk cId="4221886711" sldId="355"/>
            <ac:cxnSpMk id="15" creationId="{F8925D9A-E5D3-1A5D-3D71-F0683144B87E}"/>
          </ac:cxnSpMkLst>
        </pc:cxnChg>
      </pc:sldChg>
      <pc:sldChg chg="add replTag delTag">
        <pc:chgData name="Stringfellow, Kina F. DPI" userId="002858cf-6d8d-4f58-b096-3c8ddc1070aa" providerId="ADAL" clId="{90FCA8E1-73B2-401A-9849-B3A123EA6B66}" dt="2023-12-20T19:57:32.097" v="2001"/>
        <pc:sldMkLst>
          <pc:docMk/>
          <pc:sldMk cId="2896606137" sldId="356"/>
        </pc:sldMkLst>
      </pc:sldChg>
      <pc:sldChg chg="addSp delSp modSp add mod ord replTag delTag">
        <pc:chgData name="Stringfellow, Kina F. DPI" userId="002858cf-6d8d-4f58-b096-3c8ddc1070aa" providerId="ADAL" clId="{90FCA8E1-73B2-401A-9849-B3A123EA6B66}" dt="2023-12-20T19:55:36.549" v="1851" actId="1582"/>
        <pc:sldMkLst>
          <pc:docMk/>
          <pc:sldMk cId="400923889" sldId="357"/>
        </pc:sldMkLst>
        <pc:spChg chg="mod">
          <ac:chgData name="Stringfellow, Kina F. DPI" userId="002858cf-6d8d-4f58-b096-3c8ddc1070aa" providerId="ADAL" clId="{90FCA8E1-73B2-401A-9849-B3A123EA6B66}" dt="2023-12-20T19:51:41.916" v="1819" actId="20577"/>
          <ac:spMkLst>
            <pc:docMk/>
            <pc:sldMk cId="400923889" sldId="35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9:53:38.510" v="1828"/>
          <ac:spMkLst>
            <pc:docMk/>
            <pc:sldMk cId="400923889" sldId="357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90FCA8E1-73B2-401A-9849-B3A123EA6B66}" dt="2023-12-20T18:55:51.416" v="1761" actId="478"/>
          <ac:picMkLst>
            <pc:docMk/>
            <pc:sldMk cId="400923889" sldId="357"/>
            <ac:picMk id="4" creationId="{0DF26DD6-2637-C5CB-EB82-C0B5C26F29B6}"/>
          </ac:picMkLst>
        </pc:picChg>
        <pc:picChg chg="add del mod">
          <ac:chgData name="Stringfellow, Kina F. DPI" userId="002858cf-6d8d-4f58-b096-3c8ddc1070aa" providerId="ADAL" clId="{90FCA8E1-73B2-401A-9849-B3A123EA6B66}" dt="2023-12-20T19:52:55.670" v="1820" actId="478"/>
          <ac:picMkLst>
            <pc:docMk/>
            <pc:sldMk cId="400923889" sldId="357"/>
            <ac:picMk id="6" creationId="{0D8365C0-0DE2-DC79-F0A4-47F4FB7596F1}"/>
          </ac:picMkLst>
        </pc:picChg>
        <pc:picChg chg="add del">
          <ac:chgData name="Stringfellow, Kina F. DPI" userId="002858cf-6d8d-4f58-b096-3c8ddc1070aa" providerId="ADAL" clId="{90FCA8E1-73B2-401A-9849-B3A123EA6B66}" dt="2023-12-20T19:52:58.941" v="1822" actId="22"/>
          <ac:picMkLst>
            <pc:docMk/>
            <pc:sldMk cId="400923889" sldId="357"/>
            <ac:picMk id="8" creationId="{2BE3EA86-E4BD-205E-7E17-88E0FFF01AFD}"/>
          </ac:picMkLst>
        </pc:picChg>
        <pc:picChg chg="add del">
          <ac:chgData name="Stringfellow, Kina F. DPI" userId="002858cf-6d8d-4f58-b096-3c8ddc1070aa" providerId="ADAL" clId="{90FCA8E1-73B2-401A-9849-B3A123EA6B66}" dt="2023-12-20T19:53:19.404" v="1824" actId="478"/>
          <ac:picMkLst>
            <pc:docMk/>
            <pc:sldMk cId="400923889" sldId="357"/>
            <ac:picMk id="10" creationId="{7A2CC5E7-8F22-9151-2A81-47C4F1FD6142}"/>
          </ac:picMkLst>
        </pc:picChg>
        <pc:picChg chg="add mod">
          <ac:chgData name="Stringfellow, Kina F. DPI" userId="002858cf-6d8d-4f58-b096-3c8ddc1070aa" providerId="ADAL" clId="{90FCA8E1-73B2-401A-9849-B3A123EA6B66}" dt="2023-12-20T19:55:27.316" v="1849" actId="1582"/>
          <ac:picMkLst>
            <pc:docMk/>
            <pc:sldMk cId="400923889" sldId="357"/>
            <ac:picMk id="12" creationId="{C72701EF-10B6-0C6B-CBD3-86A61BD0ED26}"/>
          </ac:picMkLst>
        </pc:picChg>
        <pc:picChg chg="add mod">
          <ac:chgData name="Stringfellow, Kina F. DPI" userId="002858cf-6d8d-4f58-b096-3c8ddc1070aa" providerId="ADAL" clId="{90FCA8E1-73B2-401A-9849-B3A123EA6B66}" dt="2023-12-20T19:55:15.834" v="1847" actId="1076"/>
          <ac:picMkLst>
            <pc:docMk/>
            <pc:sldMk cId="400923889" sldId="357"/>
            <ac:picMk id="13" creationId="{8AF9490E-8FFF-2B3E-BC7F-C9557AD627F6}"/>
          </ac:picMkLst>
        </pc:picChg>
        <pc:picChg chg="add mod">
          <ac:chgData name="Stringfellow, Kina F. DPI" userId="002858cf-6d8d-4f58-b096-3c8ddc1070aa" providerId="ADAL" clId="{90FCA8E1-73B2-401A-9849-B3A123EA6B66}" dt="2023-12-20T19:55:36.549" v="1851" actId="1582"/>
          <ac:picMkLst>
            <pc:docMk/>
            <pc:sldMk cId="400923889" sldId="357"/>
            <ac:picMk id="14" creationId="{EB69A598-97BC-2C79-3250-52C4DEDBAEA0}"/>
          </ac:picMkLst>
        </pc:picChg>
        <pc:picChg chg="del mod">
          <ac:chgData name="Stringfellow, Kina F. DPI" userId="002858cf-6d8d-4f58-b096-3c8ddc1070aa" providerId="ADAL" clId="{90FCA8E1-73B2-401A-9849-B3A123EA6B66}" dt="2023-12-20T18:54:00.775" v="1738" actId="478"/>
          <ac:picMkLst>
            <pc:docMk/>
            <pc:sldMk cId="400923889" sldId="357"/>
            <ac:picMk id="16" creationId="{0D1AF86E-2282-D458-29B7-40764641660C}"/>
          </ac:picMkLst>
        </pc:picChg>
        <pc:cxnChg chg="add mod">
          <ac:chgData name="Stringfellow, Kina F. DPI" userId="002858cf-6d8d-4f58-b096-3c8ddc1070aa" providerId="ADAL" clId="{90FCA8E1-73B2-401A-9849-B3A123EA6B66}" dt="2023-12-20T19:55:15.834" v="1847" actId="1076"/>
          <ac:cxnSpMkLst>
            <pc:docMk/>
            <pc:sldMk cId="400923889" sldId="357"/>
            <ac:cxnSpMk id="17" creationId="{3A18CF20-9A43-2226-9B20-DD31C7A90E7C}"/>
          </ac:cxnSpMkLst>
        </pc:cxnChg>
      </pc:sldChg>
      <pc:sldChg chg="addSp delSp modSp add mod replTag delTag">
        <pc:chgData name="Stringfellow, Kina F. DPI" userId="002858cf-6d8d-4f58-b096-3c8ddc1070aa" providerId="ADAL" clId="{90FCA8E1-73B2-401A-9849-B3A123EA6B66}" dt="2023-12-20T19:54:17.949" v="1836" actId="21"/>
        <pc:sldMkLst>
          <pc:docMk/>
          <pc:sldMk cId="1449195046" sldId="358"/>
        </pc:sldMkLst>
        <pc:spChg chg="mod">
          <ac:chgData name="Stringfellow, Kina F. DPI" userId="002858cf-6d8d-4f58-b096-3c8ddc1070aa" providerId="ADAL" clId="{90FCA8E1-73B2-401A-9849-B3A123EA6B66}" dt="2023-12-20T19:51:32.564" v="1810" actId="20577"/>
          <ac:spMkLst>
            <pc:docMk/>
            <pc:sldMk cId="1449195046" sldId="35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9:49:30.677" v="1786" actId="20577"/>
          <ac:spMkLst>
            <pc:docMk/>
            <pc:sldMk cId="1449195046" sldId="358"/>
            <ac:spMk id="3" creationId="{00000000-0000-0000-0000-000000000000}"/>
          </ac:spMkLst>
        </pc:spChg>
        <pc:picChg chg="add del mod">
          <ac:chgData name="Stringfellow, Kina F. DPI" userId="002858cf-6d8d-4f58-b096-3c8ddc1070aa" providerId="ADAL" clId="{90FCA8E1-73B2-401A-9849-B3A123EA6B66}" dt="2023-12-20T19:54:17.949" v="1836" actId="21"/>
          <ac:picMkLst>
            <pc:docMk/>
            <pc:sldMk cId="1449195046" sldId="358"/>
            <ac:picMk id="5" creationId="{13C25BA0-C400-62B5-9FD0-6BF57557647F}"/>
          </ac:picMkLst>
        </pc:picChg>
        <pc:picChg chg="add del mod">
          <ac:chgData name="Stringfellow, Kina F. DPI" userId="002858cf-6d8d-4f58-b096-3c8ddc1070aa" providerId="ADAL" clId="{90FCA8E1-73B2-401A-9849-B3A123EA6B66}" dt="2023-12-20T19:51:03.215" v="1789" actId="478"/>
          <ac:picMkLst>
            <pc:docMk/>
            <pc:sldMk cId="1449195046" sldId="358"/>
            <ac:picMk id="8" creationId="{5EC2105D-E614-C160-6C6B-8856E9953F6C}"/>
          </ac:picMkLst>
        </pc:picChg>
        <pc:picChg chg="add del mod">
          <ac:chgData name="Stringfellow, Kina F. DPI" userId="002858cf-6d8d-4f58-b096-3c8ddc1070aa" providerId="ADAL" clId="{90FCA8E1-73B2-401A-9849-B3A123EA6B66}" dt="2023-12-20T19:54:17.949" v="1836" actId="21"/>
          <ac:picMkLst>
            <pc:docMk/>
            <pc:sldMk cId="1449195046" sldId="358"/>
            <ac:picMk id="10" creationId="{48F14B03-B880-7FBC-9E33-739496113064}"/>
          </ac:picMkLst>
        </pc:picChg>
      </pc:sldChg>
      <pc:sldChg chg="delSp modSp add mod replTag delTag">
        <pc:chgData name="Stringfellow, Kina F. DPI" userId="002858cf-6d8d-4f58-b096-3c8ddc1070aa" providerId="ADAL" clId="{90FCA8E1-73B2-401A-9849-B3A123EA6B66}" dt="2023-12-20T19:57:23.143" v="1982"/>
        <pc:sldMkLst>
          <pc:docMk/>
          <pc:sldMk cId="919104326" sldId="359"/>
        </pc:sldMkLst>
        <pc:spChg chg="mod">
          <ac:chgData name="Stringfellow, Kina F. DPI" userId="002858cf-6d8d-4f58-b096-3c8ddc1070aa" providerId="ADAL" clId="{90FCA8E1-73B2-401A-9849-B3A123EA6B66}" dt="2023-12-20T19:56:21.391" v="1888" actId="20577"/>
          <ac:spMkLst>
            <pc:docMk/>
            <pc:sldMk cId="919104326" sldId="35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9:57:02.515" v="1948" actId="20577"/>
          <ac:spMkLst>
            <pc:docMk/>
            <pc:sldMk cId="919104326" sldId="359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90FCA8E1-73B2-401A-9849-B3A123EA6B66}" dt="2023-12-20T19:57:22.524" v="1980" actId="478"/>
          <ac:picMkLst>
            <pc:docMk/>
            <pc:sldMk cId="919104326" sldId="359"/>
            <ac:picMk id="4" creationId="{0DF26DD6-2637-C5CB-EB82-C0B5C26F29B6}"/>
          </ac:picMkLst>
        </pc:picChg>
        <pc:picChg chg="del">
          <ac:chgData name="Stringfellow, Kina F. DPI" userId="002858cf-6d8d-4f58-b096-3c8ddc1070aa" providerId="ADAL" clId="{90FCA8E1-73B2-401A-9849-B3A123EA6B66}" dt="2023-12-20T19:56:25.731" v="1889" actId="478"/>
          <ac:picMkLst>
            <pc:docMk/>
            <pc:sldMk cId="919104326" sldId="359"/>
            <ac:picMk id="13" creationId="{FF1D24D3-D69C-DCCC-8DB2-772E77DA4FEE}"/>
          </ac:picMkLst>
        </pc:picChg>
        <pc:picChg chg="del">
          <ac:chgData name="Stringfellow, Kina F. DPI" userId="002858cf-6d8d-4f58-b096-3c8ddc1070aa" providerId="ADAL" clId="{90FCA8E1-73B2-401A-9849-B3A123EA6B66}" dt="2023-12-20T19:56:26.292" v="1890" actId="478"/>
          <ac:picMkLst>
            <pc:docMk/>
            <pc:sldMk cId="919104326" sldId="359"/>
            <ac:picMk id="14" creationId="{15D1DF71-08F5-549B-1A5B-70B5C0E72AAD}"/>
          </ac:picMkLst>
        </pc:picChg>
      </pc:sldChg>
      <pc:sldChg chg="delSp modSp add mod replTag delTag">
        <pc:chgData name="Stringfellow, Kina F. DPI" userId="002858cf-6d8d-4f58-b096-3c8ddc1070aa" providerId="ADAL" clId="{90FCA8E1-73B2-401A-9849-B3A123EA6B66}" dt="2023-12-20T19:57:20.118" v="1975" actId="478"/>
        <pc:sldMkLst>
          <pc:docMk/>
          <pc:sldMk cId="1518405189" sldId="360"/>
        </pc:sldMkLst>
        <pc:spChg chg="mod">
          <ac:chgData name="Stringfellow, Kina F. DPI" userId="002858cf-6d8d-4f58-b096-3c8ddc1070aa" providerId="ADAL" clId="{90FCA8E1-73B2-401A-9849-B3A123EA6B66}" dt="2023-12-20T19:56:39.036" v="1921" actId="20577"/>
          <ac:spMkLst>
            <pc:docMk/>
            <pc:sldMk cId="1518405189" sldId="36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9:57:07.354" v="1953" actId="20577"/>
          <ac:spMkLst>
            <pc:docMk/>
            <pc:sldMk cId="1518405189" sldId="360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90FCA8E1-73B2-401A-9849-B3A123EA6B66}" dt="2023-12-20T19:57:20.118" v="1975" actId="478"/>
          <ac:picMkLst>
            <pc:docMk/>
            <pc:sldMk cId="1518405189" sldId="360"/>
            <ac:picMk id="4" creationId="{0DF26DD6-2637-C5CB-EB82-C0B5C26F29B6}"/>
          </ac:picMkLst>
        </pc:picChg>
      </pc:sldChg>
      <pc:sldChg chg="delSp modSp add mod replTag delTag">
        <pc:chgData name="Stringfellow, Kina F. DPI" userId="002858cf-6d8d-4f58-b096-3c8ddc1070aa" providerId="ADAL" clId="{90FCA8E1-73B2-401A-9849-B3A123EA6B66}" dt="2023-12-20T19:57:18.285" v="1970" actId="478"/>
        <pc:sldMkLst>
          <pc:docMk/>
          <pc:sldMk cId="3691851536" sldId="361"/>
        </pc:sldMkLst>
        <pc:spChg chg="mod">
          <ac:chgData name="Stringfellow, Kina F. DPI" userId="002858cf-6d8d-4f58-b096-3c8ddc1070aa" providerId="ADAL" clId="{90FCA8E1-73B2-401A-9849-B3A123EA6B66}" dt="2023-12-20T19:56:56.317" v="1943" actId="20577"/>
          <ac:spMkLst>
            <pc:docMk/>
            <pc:sldMk cId="3691851536" sldId="36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9:57:11.299" v="1958" actId="20577"/>
          <ac:spMkLst>
            <pc:docMk/>
            <pc:sldMk cId="3691851536" sldId="361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90FCA8E1-73B2-401A-9849-B3A123EA6B66}" dt="2023-12-20T19:57:18.285" v="1970" actId="478"/>
          <ac:picMkLst>
            <pc:docMk/>
            <pc:sldMk cId="3691851536" sldId="361"/>
            <ac:picMk id="4" creationId="{0DF26DD6-2637-C5CB-EB82-C0B5C26F29B6}"/>
          </ac:picMkLst>
        </pc:picChg>
      </pc:sldChg>
      <pc:sldChg chg="delSp modSp add mod replTag delTag">
        <pc:chgData name="Stringfellow, Kina F. DPI" userId="002858cf-6d8d-4f58-b096-3c8ddc1070aa" providerId="ADAL" clId="{90FCA8E1-73B2-401A-9849-B3A123EA6B66}" dt="2023-12-20T19:59:22.253" v="2092" actId="20577"/>
        <pc:sldMkLst>
          <pc:docMk/>
          <pc:sldMk cId="1811453853" sldId="362"/>
        </pc:sldMkLst>
        <pc:spChg chg="mod">
          <ac:chgData name="Stringfellow, Kina F. DPI" userId="002858cf-6d8d-4f58-b096-3c8ddc1070aa" providerId="ADAL" clId="{90FCA8E1-73B2-401A-9849-B3A123EA6B66}" dt="2023-12-20T19:58:22.141" v="2039" actId="20577"/>
          <ac:spMkLst>
            <pc:docMk/>
            <pc:sldMk cId="1811453853" sldId="36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90FCA8E1-73B2-401A-9849-B3A123EA6B66}" dt="2023-12-20T19:59:08.773" v="2079" actId="20577"/>
          <ac:spMkLst>
            <pc:docMk/>
            <pc:sldMk cId="1811453853" sldId="362"/>
            <ac:spMk id="6" creationId="{D00E80F8-828C-8C98-7208-545E4A683028}"/>
          </ac:spMkLst>
        </pc:spChg>
        <pc:spChg chg="del mod">
          <ac:chgData name="Stringfellow, Kina F. DPI" userId="002858cf-6d8d-4f58-b096-3c8ddc1070aa" providerId="ADAL" clId="{90FCA8E1-73B2-401A-9849-B3A123EA6B66}" dt="2023-12-20T19:58:30.536" v="2041" actId="478"/>
          <ac:spMkLst>
            <pc:docMk/>
            <pc:sldMk cId="1811453853" sldId="362"/>
            <ac:spMk id="7" creationId="{ECCC0141-F658-30E7-F9F1-452E1B920895}"/>
          </ac:spMkLst>
        </pc:spChg>
        <pc:spChg chg="mod">
          <ac:chgData name="Stringfellow, Kina F. DPI" userId="002858cf-6d8d-4f58-b096-3c8ddc1070aa" providerId="ADAL" clId="{90FCA8E1-73B2-401A-9849-B3A123EA6B66}" dt="2023-12-20T19:59:22.253" v="2092" actId="20577"/>
          <ac:spMkLst>
            <pc:docMk/>
            <pc:sldMk cId="1811453853" sldId="362"/>
            <ac:spMk id="8" creationId="{7EA928BB-29D1-28DE-7831-B3F2378695E8}"/>
          </ac:spMkLst>
        </pc:spChg>
      </pc:sldChg>
    </pc:docChg>
  </pc:docChgLst>
  <pc:docChgLst>
    <pc:chgData name="Stringfellow, Kina F. DPI" userId="S::kina.stringfellow@dpi.wi.gov::002858cf-6d8d-4f58-b096-3c8ddc1070aa" providerId="AD" clId="Web-{23611AA8-E604-4385-9161-F8E7944619B8}"/>
    <pc:docChg chg="modSld">
      <pc:chgData name="Stringfellow, Kina F. DPI" userId="S::kina.stringfellow@dpi.wi.gov::002858cf-6d8d-4f58-b096-3c8ddc1070aa" providerId="AD" clId="Web-{23611AA8-E604-4385-9161-F8E7944619B8}" dt="2024-02-12T15:45:52.533" v="4" actId="1076"/>
      <pc:docMkLst>
        <pc:docMk/>
      </pc:docMkLst>
      <pc:sldChg chg="modSp">
        <pc:chgData name="Stringfellow, Kina F. DPI" userId="S::kina.stringfellow@dpi.wi.gov::002858cf-6d8d-4f58-b096-3c8ddc1070aa" providerId="AD" clId="Web-{23611AA8-E604-4385-9161-F8E7944619B8}" dt="2024-02-12T15:45:36.642" v="2" actId="1076"/>
        <pc:sldMkLst>
          <pc:docMk/>
          <pc:sldMk cId="3578951629" sldId="331"/>
        </pc:sldMkLst>
        <pc:spChg chg="mod">
          <ac:chgData name="Stringfellow, Kina F. DPI" userId="S::kina.stringfellow@dpi.wi.gov::002858cf-6d8d-4f58-b096-3c8ddc1070aa" providerId="AD" clId="Web-{23611AA8-E604-4385-9161-F8E7944619B8}" dt="2024-02-12T15:45:36.579" v="0" actId="1076"/>
          <ac:spMkLst>
            <pc:docMk/>
            <pc:sldMk cId="3578951629" sldId="331"/>
            <ac:spMk id="3" creationId="{00000000-0000-0000-0000-000000000000}"/>
          </ac:spMkLst>
        </pc:spChg>
        <pc:spChg chg="mod">
          <ac:chgData name="Stringfellow, Kina F. DPI" userId="S::kina.stringfellow@dpi.wi.gov::002858cf-6d8d-4f58-b096-3c8ddc1070aa" providerId="AD" clId="Web-{23611AA8-E604-4385-9161-F8E7944619B8}" dt="2024-02-12T15:45:36.579" v="1" actId="1076"/>
          <ac:spMkLst>
            <pc:docMk/>
            <pc:sldMk cId="3578951629" sldId="331"/>
            <ac:spMk id="6" creationId="{42F7876C-5D4B-CA7B-B0D6-67873C8DABFD}"/>
          </ac:spMkLst>
        </pc:spChg>
        <pc:picChg chg="mod">
          <ac:chgData name="Stringfellow, Kina F. DPI" userId="S::kina.stringfellow@dpi.wi.gov::002858cf-6d8d-4f58-b096-3c8ddc1070aa" providerId="AD" clId="Web-{23611AA8-E604-4385-9161-F8E7944619B8}" dt="2024-02-12T15:45:36.642" v="2" actId="1076"/>
          <ac:picMkLst>
            <pc:docMk/>
            <pc:sldMk cId="3578951629" sldId="331"/>
            <ac:picMk id="5" creationId="{638F5EA0-35F4-C006-54DF-6671D3CCF8B2}"/>
          </ac:picMkLst>
        </pc:picChg>
      </pc:sldChg>
      <pc:sldChg chg="modSp">
        <pc:chgData name="Stringfellow, Kina F. DPI" userId="S::kina.stringfellow@dpi.wi.gov::002858cf-6d8d-4f58-b096-3c8ddc1070aa" providerId="AD" clId="Web-{23611AA8-E604-4385-9161-F8E7944619B8}" dt="2024-02-12T15:45:52.533" v="4" actId="1076"/>
        <pc:sldMkLst>
          <pc:docMk/>
          <pc:sldMk cId="60378258" sldId="339"/>
        </pc:sldMkLst>
        <pc:spChg chg="mod">
          <ac:chgData name="Stringfellow, Kina F. DPI" userId="S::kina.stringfellow@dpi.wi.gov::002858cf-6d8d-4f58-b096-3c8ddc1070aa" providerId="AD" clId="Web-{23611AA8-E604-4385-9161-F8E7944619B8}" dt="2024-02-12T15:45:52.502" v="3" actId="1076"/>
          <ac:spMkLst>
            <pc:docMk/>
            <pc:sldMk cId="60378258" sldId="339"/>
            <ac:spMk id="3" creationId="{00000000-0000-0000-0000-000000000000}"/>
          </ac:spMkLst>
        </pc:spChg>
        <pc:picChg chg="mod">
          <ac:chgData name="Stringfellow, Kina F. DPI" userId="S::kina.stringfellow@dpi.wi.gov::002858cf-6d8d-4f58-b096-3c8ddc1070aa" providerId="AD" clId="Web-{23611AA8-E604-4385-9161-F8E7944619B8}" dt="2024-02-12T15:45:52.533" v="4" actId="1076"/>
          <ac:picMkLst>
            <pc:docMk/>
            <pc:sldMk cId="60378258" sldId="339"/>
            <ac:picMk id="7" creationId="{5B0155D9-AA11-C6D9-75B7-72588E3F5EC7}"/>
          </ac:picMkLst>
        </pc:picChg>
      </pc:sldChg>
    </pc:docChg>
  </pc:docChgLst>
  <pc:docChgLst>
    <pc:chgData name="Stringfellow, Kina F. DPI" userId="S::kina.stringfellow@dpi.wi.gov::002858cf-6d8d-4f58-b096-3c8ddc1070aa" providerId="AD" clId="Web-{60D8C5F5-3B55-042C-56FB-BB178B4F6ED5}"/>
    <pc:docChg chg="modSld">
      <pc:chgData name="Stringfellow, Kina F. DPI" userId="S::kina.stringfellow@dpi.wi.gov::002858cf-6d8d-4f58-b096-3c8ddc1070aa" providerId="AD" clId="Web-{60D8C5F5-3B55-042C-56FB-BB178B4F6ED5}" dt="2023-01-19T14:43:02.965" v="49" actId="20577"/>
      <pc:docMkLst>
        <pc:docMk/>
      </pc:docMkLst>
      <pc:sldChg chg="addSp modSp">
        <pc:chgData name="Stringfellow, Kina F. DPI" userId="S::kina.stringfellow@dpi.wi.gov::002858cf-6d8d-4f58-b096-3c8ddc1070aa" providerId="AD" clId="Web-{60D8C5F5-3B55-042C-56FB-BB178B4F6ED5}" dt="2023-01-19T14:43:02.965" v="49" actId="20577"/>
        <pc:sldMkLst>
          <pc:docMk/>
          <pc:sldMk cId="1410374104" sldId="309"/>
        </pc:sldMkLst>
        <pc:spChg chg="add mod">
          <ac:chgData name="Stringfellow, Kina F. DPI" userId="S::kina.stringfellow@dpi.wi.gov::002858cf-6d8d-4f58-b096-3c8ddc1070aa" providerId="AD" clId="Web-{60D8C5F5-3B55-042C-56FB-BB178B4F6ED5}" dt="2023-01-19T14:42:37.511" v="46" actId="14100"/>
          <ac:spMkLst>
            <pc:docMk/>
            <pc:sldMk cId="1410374104" sldId="309"/>
            <ac:spMk id="5" creationId="{F4DBF110-8478-AE83-B218-F32DCC047B4D}"/>
          </ac:spMkLst>
        </pc:spChg>
        <pc:spChg chg="mod">
          <ac:chgData name="Stringfellow, Kina F. DPI" userId="S::kina.stringfellow@dpi.wi.gov::002858cf-6d8d-4f58-b096-3c8ddc1070aa" providerId="AD" clId="Web-{60D8C5F5-3B55-042C-56FB-BB178B4F6ED5}" dt="2023-01-19T14:43:02.965" v="49" actId="20577"/>
          <ac:spMkLst>
            <pc:docMk/>
            <pc:sldMk cId="1410374104" sldId="309"/>
            <ac:spMk id="7" creationId="{3216E60C-D8F9-5AC4-672A-D551051AE210}"/>
          </ac:spMkLst>
        </pc:spChg>
        <pc:picChg chg="add mod">
          <ac:chgData name="Stringfellow, Kina F. DPI" userId="S::kina.stringfellow@dpi.wi.gov::002858cf-6d8d-4f58-b096-3c8ddc1070aa" providerId="AD" clId="Web-{60D8C5F5-3B55-042C-56FB-BB178B4F6ED5}" dt="2023-01-19T14:40:13.382" v="24" actId="1076"/>
          <ac:picMkLst>
            <pc:docMk/>
            <pc:sldMk cId="1410374104" sldId="309"/>
            <ac:picMk id="3" creationId="{BC938650-3DAF-0914-0034-09552BB06FD5}"/>
          </ac:picMkLst>
        </pc:picChg>
      </pc:sldChg>
      <pc:sldChg chg="modSp">
        <pc:chgData name="Stringfellow, Kina F. DPI" userId="S::kina.stringfellow@dpi.wi.gov::002858cf-6d8d-4f58-b096-3c8ddc1070aa" providerId="AD" clId="Web-{60D8C5F5-3B55-042C-56FB-BB178B4F6ED5}" dt="2023-01-19T14:38:55.161" v="21" actId="20577"/>
        <pc:sldMkLst>
          <pc:docMk/>
          <pc:sldMk cId="540990636" sldId="313"/>
        </pc:sldMkLst>
        <pc:spChg chg="mod">
          <ac:chgData name="Stringfellow, Kina F. DPI" userId="S::kina.stringfellow@dpi.wi.gov::002858cf-6d8d-4f58-b096-3c8ddc1070aa" providerId="AD" clId="Web-{60D8C5F5-3B55-042C-56FB-BB178B4F6ED5}" dt="2023-01-19T14:38:55.161" v="21" actId="20577"/>
          <ac:spMkLst>
            <pc:docMk/>
            <pc:sldMk cId="540990636" sldId="313"/>
            <ac:spMk id="10" creationId="{7F874AED-C6A5-A12D-9E8C-B48B6040A1B8}"/>
          </ac:spMkLst>
        </pc:spChg>
      </pc:sldChg>
    </pc:docChg>
  </pc:docChgLst>
  <pc:docChgLst>
    <pc:chgData name="Stringfellow, Kina F. DPI" userId="002858cf-6d8d-4f58-b096-3c8ddc1070aa" providerId="ADAL" clId="{0AEEB5BB-8C4D-4B12-938E-B27EBCF51821}"/>
    <pc:docChg chg="undo custSel addSld delSld modSld sldOrd">
      <pc:chgData name="Stringfellow, Kina F. DPI" userId="002858cf-6d8d-4f58-b096-3c8ddc1070aa" providerId="ADAL" clId="{0AEEB5BB-8C4D-4B12-938E-B27EBCF51821}" dt="2023-01-20T13:25:12.750" v="20521" actId="962"/>
      <pc:docMkLst>
        <pc:docMk/>
      </pc:docMkLst>
      <pc:sldChg chg="addSp delSp modSp mod">
        <pc:chgData name="Stringfellow, Kina F. DPI" userId="002858cf-6d8d-4f58-b096-3c8ddc1070aa" providerId="ADAL" clId="{0AEEB5BB-8C4D-4B12-938E-B27EBCF51821}" dt="2023-01-19T19:47:21.681" v="19593" actId="33553"/>
        <pc:sldMkLst>
          <pc:docMk/>
          <pc:sldMk cId="4185322060" sldId="257"/>
        </pc:sldMkLst>
        <pc:spChg chg="add del mod">
          <ac:chgData name="Stringfellow, Kina F. DPI" userId="002858cf-6d8d-4f58-b096-3c8ddc1070aa" providerId="ADAL" clId="{0AEEB5BB-8C4D-4B12-938E-B27EBCF51821}" dt="2023-01-19T19:47:21.681" v="19593" actId="33553"/>
          <ac:spMkLst>
            <pc:docMk/>
            <pc:sldMk cId="4185322060" sldId="25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7T13:11:50.277" v="46" actId="20577"/>
          <ac:spMkLst>
            <pc:docMk/>
            <pc:sldMk cId="4185322060" sldId="257"/>
            <ac:spMk id="3" creationId="{00000000-0000-0000-0000-000000000000}"/>
          </ac:spMkLst>
        </pc:spChg>
        <pc:spChg chg="add del mod">
          <ac:chgData name="Stringfellow, Kina F. DPI" userId="002858cf-6d8d-4f58-b096-3c8ddc1070aa" providerId="ADAL" clId="{0AEEB5BB-8C4D-4B12-938E-B27EBCF51821}" dt="2023-01-19T19:47:14.209" v="19592" actId="478"/>
          <ac:spMkLst>
            <pc:docMk/>
            <pc:sldMk cId="4185322060" sldId="257"/>
            <ac:spMk id="4" creationId="{00D48E35-E7C7-D829-2366-3EB85CE71A1A}"/>
          </ac:spMkLst>
        </pc:spChg>
        <pc:spChg chg="del mod">
          <ac:chgData name="Stringfellow, Kina F. DPI" userId="002858cf-6d8d-4f58-b096-3c8ddc1070aa" providerId="ADAL" clId="{0AEEB5BB-8C4D-4B12-938E-B27EBCF51821}" dt="2023-01-17T13:11:08.541" v="1" actId="478"/>
          <ac:spMkLst>
            <pc:docMk/>
            <pc:sldMk cId="4185322060" sldId="257"/>
            <ac:spMk id="4" creationId="{010889CA-F73F-C640-BD77-F1E5519C243F}"/>
          </ac:spMkLst>
        </pc:spChg>
        <pc:spChg chg="add del mod">
          <ac:chgData name="Stringfellow, Kina F. DPI" userId="002858cf-6d8d-4f58-b096-3c8ddc1070aa" providerId="ADAL" clId="{0AEEB5BB-8C4D-4B12-938E-B27EBCF51821}" dt="2023-01-19T19:47:09.316" v="19591" actId="478"/>
          <ac:spMkLst>
            <pc:docMk/>
            <pc:sldMk cId="4185322060" sldId="257"/>
            <ac:spMk id="5" creationId="{29E8DFF2-30A1-0440-5C68-1919C80F64E3}"/>
          </ac:spMkLst>
        </pc:spChg>
      </pc:sldChg>
      <pc:sldChg chg="modSp mod">
        <pc:chgData name="Stringfellow, Kina F. DPI" userId="002858cf-6d8d-4f58-b096-3c8ddc1070aa" providerId="ADAL" clId="{0AEEB5BB-8C4D-4B12-938E-B27EBCF51821}" dt="2023-01-18T13:17:10.821" v="4547" actId="20577"/>
        <pc:sldMkLst>
          <pc:docMk/>
          <pc:sldMk cId="835893860" sldId="258"/>
        </pc:sldMkLst>
        <pc:spChg chg="mod">
          <ac:chgData name="Stringfellow, Kina F. DPI" userId="002858cf-6d8d-4f58-b096-3c8ddc1070aa" providerId="ADAL" clId="{0AEEB5BB-8C4D-4B12-938E-B27EBCF51821}" dt="2023-01-17T13:15:05.676" v="239" actId="20577"/>
          <ac:spMkLst>
            <pc:docMk/>
            <pc:sldMk cId="835893860" sldId="25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8T13:17:10.821" v="4547" actId="20577"/>
          <ac:spMkLst>
            <pc:docMk/>
            <pc:sldMk cId="835893860" sldId="258"/>
            <ac:spMk id="3" creationId="{00000000-0000-0000-0000-000000000000}"/>
          </ac:spMkLst>
        </pc:spChg>
      </pc:sldChg>
      <pc:sldChg chg="del">
        <pc:chgData name="Stringfellow, Kina F. DPI" userId="002858cf-6d8d-4f58-b096-3c8ddc1070aa" providerId="ADAL" clId="{0AEEB5BB-8C4D-4B12-938E-B27EBCF51821}" dt="2023-01-17T13:17:39.479" v="399" actId="47"/>
        <pc:sldMkLst>
          <pc:docMk/>
          <pc:sldMk cId="2009083" sldId="260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508557549" sldId="262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069058170" sldId="263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880522022" sldId="264"/>
        </pc:sldMkLst>
      </pc:sldChg>
      <pc:sldChg chg="del">
        <pc:chgData name="Stringfellow, Kina F. DPI" userId="002858cf-6d8d-4f58-b096-3c8ddc1070aa" providerId="ADAL" clId="{0AEEB5BB-8C4D-4B12-938E-B27EBCF51821}" dt="2023-01-18T16:18:42.678" v="6030" actId="47"/>
        <pc:sldMkLst>
          <pc:docMk/>
          <pc:sldMk cId="294144282" sldId="265"/>
        </pc:sldMkLst>
      </pc:sldChg>
      <pc:sldChg chg="modSp del mod">
        <pc:chgData name="Stringfellow, Kina F. DPI" userId="002858cf-6d8d-4f58-b096-3c8ddc1070aa" providerId="ADAL" clId="{0AEEB5BB-8C4D-4B12-938E-B27EBCF51821}" dt="2023-01-17T19:54:26.495" v="4164" actId="47"/>
        <pc:sldMkLst>
          <pc:docMk/>
          <pc:sldMk cId="793677926" sldId="266"/>
        </pc:sldMkLst>
        <pc:spChg chg="mod">
          <ac:chgData name="Stringfellow, Kina F. DPI" userId="002858cf-6d8d-4f58-b096-3c8ddc1070aa" providerId="ADAL" clId="{0AEEB5BB-8C4D-4B12-938E-B27EBCF51821}" dt="2023-01-17T18:57:46.448" v="3258" actId="20577"/>
          <ac:spMkLst>
            <pc:docMk/>
            <pc:sldMk cId="793677926" sldId="266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7T18:57:50.703" v="3267" actId="20577"/>
          <ac:spMkLst>
            <pc:docMk/>
            <pc:sldMk cId="793677926" sldId="266"/>
            <ac:spMk id="3" creationId="{00000000-0000-0000-0000-000000000000}"/>
          </ac:spMkLst>
        </pc:spChg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371029442" sldId="267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207400736" sldId="268"/>
        </pc:sldMkLst>
      </pc:sldChg>
      <pc:sldChg chg="addSp modSp mod">
        <pc:chgData name="Stringfellow, Kina F. DPI" userId="002858cf-6d8d-4f58-b096-3c8ddc1070aa" providerId="ADAL" clId="{0AEEB5BB-8C4D-4B12-938E-B27EBCF51821}" dt="2023-01-19T19:56:37.657" v="19625" actId="962"/>
        <pc:sldMkLst>
          <pc:docMk/>
          <pc:sldMk cId="329936671" sldId="269"/>
        </pc:sldMkLst>
        <pc:spChg chg="mod">
          <ac:chgData name="Stringfellow, Kina F. DPI" userId="002858cf-6d8d-4f58-b096-3c8ddc1070aa" providerId="ADAL" clId="{0AEEB5BB-8C4D-4B12-938E-B27EBCF51821}" dt="2023-01-18T16:17:40.346" v="5912" actId="20577"/>
          <ac:spMkLst>
            <pc:docMk/>
            <pc:sldMk cId="329936671" sldId="26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8T18:09:59.469" v="6950" actId="20577"/>
          <ac:spMkLst>
            <pc:docMk/>
            <pc:sldMk cId="329936671" sldId="269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6:37.657" v="19625" actId="962"/>
          <ac:picMkLst>
            <pc:docMk/>
            <pc:sldMk cId="329936671" sldId="269"/>
            <ac:picMk id="4" creationId="{0DF26DD6-2637-C5CB-EB82-C0B5C26F29B6}"/>
          </ac:picMkLst>
        </pc:picChg>
        <pc:picChg chg="add mod">
          <ac:chgData name="Stringfellow, Kina F. DPI" userId="002858cf-6d8d-4f58-b096-3c8ddc1070aa" providerId="ADAL" clId="{0AEEB5BB-8C4D-4B12-938E-B27EBCF51821}" dt="2023-01-19T19:35:42.388" v="16584" actId="962"/>
          <ac:picMkLst>
            <pc:docMk/>
            <pc:sldMk cId="329936671" sldId="269"/>
            <ac:picMk id="5" creationId="{0EAB343C-6397-FEC1-0A5F-7A898580F25F}"/>
          </ac:picMkLst>
        </pc:picChg>
      </pc:sldChg>
      <pc:sldChg chg="modSp del mod delCm modCm">
        <pc:chgData name="Stringfellow, Kina F. DPI" userId="002858cf-6d8d-4f58-b096-3c8ddc1070aa" providerId="ADAL" clId="{0AEEB5BB-8C4D-4B12-938E-B27EBCF51821}" dt="2023-01-17T19:48:23.771" v="4083" actId="47"/>
        <pc:sldMkLst>
          <pc:docMk/>
          <pc:sldMk cId="4093543030" sldId="270"/>
        </pc:sldMkLst>
        <pc:spChg chg="mod">
          <ac:chgData name="Stringfellow, Kina F. DPI" userId="002858cf-6d8d-4f58-b096-3c8ddc1070aa" providerId="ADAL" clId="{0AEEB5BB-8C4D-4B12-938E-B27EBCF51821}" dt="2023-01-17T18:56:09.549" v="3128" actId="20577"/>
          <ac:spMkLst>
            <pc:docMk/>
            <pc:sldMk cId="4093543030" sldId="27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7T18:56:58.997" v="3204" actId="20577"/>
          <ac:spMkLst>
            <pc:docMk/>
            <pc:sldMk cId="4093543030" sldId="270"/>
            <ac:spMk id="3" creationId="{00000000-0000-0000-0000-000000000000}"/>
          </ac:spMkLst>
        </pc:spChg>
      </pc:sldChg>
      <pc:sldChg chg="modSp del mod delCm modCm">
        <pc:chgData name="Stringfellow, Kina F. DPI" userId="002858cf-6d8d-4f58-b096-3c8ddc1070aa" providerId="ADAL" clId="{0AEEB5BB-8C4D-4B12-938E-B27EBCF51821}" dt="2023-01-17T19:58:44.044" v="4208" actId="47"/>
        <pc:sldMkLst>
          <pc:docMk/>
          <pc:sldMk cId="3768382218" sldId="271"/>
        </pc:sldMkLst>
        <pc:spChg chg="mod">
          <ac:chgData name="Stringfellow, Kina F. DPI" userId="002858cf-6d8d-4f58-b096-3c8ddc1070aa" providerId="ADAL" clId="{0AEEB5BB-8C4D-4B12-938E-B27EBCF51821}" dt="2023-01-17T18:58:05.574" v="3291" actId="20577"/>
          <ac:spMkLst>
            <pc:docMk/>
            <pc:sldMk cId="3768382218" sldId="27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7T18:58:15.047" v="3312" actId="20577"/>
          <ac:spMkLst>
            <pc:docMk/>
            <pc:sldMk cId="3768382218" sldId="271"/>
            <ac:spMk id="3" creationId="{00000000-0000-0000-0000-000000000000}"/>
          </ac:spMkLst>
        </pc:spChg>
      </pc:sldChg>
      <pc:sldChg chg="addSp delSp modSp mod">
        <pc:chgData name="Stringfellow, Kina F. DPI" userId="002858cf-6d8d-4f58-b096-3c8ddc1070aa" providerId="ADAL" clId="{0AEEB5BB-8C4D-4B12-938E-B27EBCF51821}" dt="2023-01-19T19:59:10.206" v="19654" actId="20577"/>
        <pc:sldMkLst>
          <pc:docMk/>
          <pc:sldMk cId="2432076745" sldId="272"/>
        </pc:sldMkLst>
        <pc:spChg chg="mod">
          <ac:chgData name="Stringfellow, Kina F. DPI" userId="002858cf-6d8d-4f58-b096-3c8ddc1070aa" providerId="ADAL" clId="{0AEEB5BB-8C4D-4B12-938E-B27EBCF51821}" dt="2023-01-19T19:59:10.206" v="19654" actId="20577"/>
          <ac:spMkLst>
            <pc:docMk/>
            <pc:sldMk cId="2432076745" sldId="27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20:32.211" v="10086" actId="20577"/>
          <ac:spMkLst>
            <pc:docMk/>
            <pc:sldMk cId="2432076745" sldId="272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6:26.218" v="19624" actId="962"/>
          <ac:picMkLst>
            <pc:docMk/>
            <pc:sldMk cId="2432076745" sldId="272"/>
            <ac:picMk id="4" creationId="{CBCF9AEF-E3AB-1BB7-7625-E00A09492A0A}"/>
          </ac:picMkLst>
        </pc:picChg>
        <pc:picChg chg="add del mod">
          <ac:chgData name="Stringfellow, Kina F. DPI" userId="002858cf-6d8d-4f58-b096-3c8ddc1070aa" providerId="ADAL" clId="{0AEEB5BB-8C4D-4B12-938E-B27EBCF51821}" dt="2023-01-18T15:33:16.751" v="5745" actId="478"/>
          <ac:picMkLst>
            <pc:docMk/>
            <pc:sldMk cId="2432076745" sldId="272"/>
            <ac:picMk id="5" creationId="{57F7A68C-D059-D3A5-82C3-BF70D8759F70}"/>
          </ac:picMkLst>
        </pc:picChg>
        <pc:picChg chg="add del mod">
          <ac:chgData name="Stringfellow, Kina F. DPI" userId="002858cf-6d8d-4f58-b096-3c8ddc1070aa" providerId="ADAL" clId="{0AEEB5BB-8C4D-4B12-938E-B27EBCF51821}" dt="2023-01-18T15:33:15.983" v="5744" actId="478"/>
          <ac:picMkLst>
            <pc:docMk/>
            <pc:sldMk cId="2432076745" sldId="272"/>
            <ac:picMk id="7" creationId="{04ACC30C-957A-332D-D902-F8DC34D0D9A8}"/>
          </ac:picMkLst>
        </pc:picChg>
        <pc:picChg chg="add mod">
          <ac:chgData name="Stringfellow, Kina F. DPI" userId="002858cf-6d8d-4f58-b096-3c8ddc1070aa" providerId="ADAL" clId="{0AEEB5BB-8C4D-4B12-938E-B27EBCF51821}" dt="2023-01-19T19:35:24.660" v="16486" actId="962"/>
          <ac:picMkLst>
            <pc:docMk/>
            <pc:sldMk cId="2432076745" sldId="272"/>
            <ac:picMk id="9" creationId="{DB55D41E-8FDC-BAF4-EAE5-103E2CAD7A14}"/>
          </ac:picMkLst>
        </pc:picChg>
      </pc:sldChg>
      <pc:sldChg chg="addSp delSp modSp mod">
        <pc:chgData name="Stringfellow, Kina F. DPI" userId="002858cf-6d8d-4f58-b096-3c8ddc1070aa" providerId="ADAL" clId="{0AEEB5BB-8C4D-4B12-938E-B27EBCF51821}" dt="2023-01-19T20:05:43.674" v="19687" actId="13244"/>
        <pc:sldMkLst>
          <pc:docMk/>
          <pc:sldMk cId="904415805" sldId="273"/>
        </pc:sldMkLst>
        <pc:spChg chg="mod">
          <ac:chgData name="Stringfellow, Kina F. DPI" userId="002858cf-6d8d-4f58-b096-3c8ddc1070aa" providerId="ADAL" clId="{0AEEB5BB-8C4D-4B12-938E-B27EBCF51821}" dt="2023-01-18T14:28:16.862" v="4945" actId="20577"/>
          <ac:spMkLst>
            <pc:docMk/>
            <pc:sldMk cId="904415805" sldId="273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19:00.818" v="10046" actId="21"/>
          <ac:spMkLst>
            <pc:docMk/>
            <pc:sldMk cId="904415805" sldId="273"/>
            <ac:spMk id="3" creationId="{00000000-0000-0000-0000-000000000000}"/>
          </ac:spMkLst>
        </pc:spChg>
        <pc:spChg chg="add mod">
          <ac:chgData name="Stringfellow, Kina F. DPI" userId="002858cf-6d8d-4f58-b096-3c8ddc1070aa" providerId="ADAL" clId="{0AEEB5BB-8C4D-4B12-938E-B27EBCF51821}" dt="2023-01-19T20:05:43.674" v="19687" actId="13244"/>
          <ac:spMkLst>
            <pc:docMk/>
            <pc:sldMk cId="904415805" sldId="273"/>
            <ac:spMk id="7" creationId="{C6AC9837-A1F5-B2E0-B44E-17CB2B9ED826}"/>
          </ac:spMkLst>
        </pc:spChg>
        <pc:picChg chg="add mod">
          <ac:chgData name="Stringfellow, Kina F. DPI" userId="002858cf-6d8d-4f58-b096-3c8ddc1070aa" providerId="ADAL" clId="{0AEEB5BB-8C4D-4B12-938E-B27EBCF51821}" dt="2023-01-19T19:54:36.753" v="19620" actId="962"/>
          <ac:picMkLst>
            <pc:docMk/>
            <pc:sldMk cId="904415805" sldId="273"/>
            <ac:picMk id="4" creationId="{3E05BF82-DD0D-01C3-B3EB-852AC592B0E1}"/>
          </ac:picMkLst>
        </pc:picChg>
        <pc:picChg chg="add mod">
          <ac:chgData name="Stringfellow, Kina F. DPI" userId="002858cf-6d8d-4f58-b096-3c8ddc1070aa" providerId="ADAL" clId="{0AEEB5BB-8C4D-4B12-938E-B27EBCF51821}" dt="2023-01-19T19:29:11.620" v="14986" actId="962"/>
          <ac:picMkLst>
            <pc:docMk/>
            <pc:sldMk cId="904415805" sldId="273"/>
            <ac:picMk id="5" creationId="{D1052A95-209B-916B-230B-58A6503C4FAE}"/>
          </ac:picMkLst>
        </pc:picChg>
        <pc:picChg chg="add del mod">
          <ac:chgData name="Stringfellow, Kina F. DPI" userId="002858cf-6d8d-4f58-b096-3c8ddc1070aa" providerId="ADAL" clId="{0AEEB5BB-8C4D-4B12-938E-B27EBCF51821}" dt="2023-01-18T14:40:05.802" v="5229" actId="478"/>
          <ac:picMkLst>
            <pc:docMk/>
            <pc:sldMk cId="904415805" sldId="273"/>
            <ac:picMk id="6" creationId="{FC5C88F7-14F8-B699-AC97-E3020781A40E}"/>
          </ac:picMkLst>
        </pc:picChg>
      </pc:sldChg>
      <pc:sldChg chg="addSp delSp modSp mod">
        <pc:chgData name="Stringfellow, Kina F. DPI" userId="002858cf-6d8d-4f58-b096-3c8ddc1070aa" providerId="ADAL" clId="{0AEEB5BB-8C4D-4B12-938E-B27EBCF51821}" dt="2023-01-19T20:02:23.557" v="19662" actId="13244"/>
        <pc:sldMkLst>
          <pc:docMk/>
          <pc:sldMk cId="3547624345" sldId="274"/>
        </pc:sldMkLst>
        <pc:spChg chg="mod">
          <ac:chgData name="Stringfellow, Kina F. DPI" userId="002858cf-6d8d-4f58-b096-3c8ddc1070aa" providerId="ADAL" clId="{0AEEB5BB-8C4D-4B12-938E-B27EBCF51821}" dt="2023-01-18T16:27:20.842" v="6138" actId="20577"/>
          <ac:spMkLst>
            <pc:docMk/>
            <pc:sldMk cId="3547624345" sldId="274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5:22:39.109" v="8428" actId="20577"/>
          <ac:spMkLst>
            <pc:docMk/>
            <pc:sldMk cId="3547624345" sldId="274"/>
            <ac:spMk id="3" creationId="{00000000-0000-0000-0000-000000000000}"/>
          </ac:spMkLst>
        </pc:spChg>
        <pc:picChg chg="add del mod">
          <ac:chgData name="Stringfellow, Kina F. DPI" userId="002858cf-6d8d-4f58-b096-3c8ddc1070aa" providerId="ADAL" clId="{0AEEB5BB-8C4D-4B12-938E-B27EBCF51821}" dt="2023-01-18T13:37:05.981" v="4649" actId="478"/>
          <ac:picMkLst>
            <pc:docMk/>
            <pc:sldMk cId="3547624345" sldId="274"/>
            <ac:picMk id="5" creationId="{BDF78C56-D31A-4A71-A03C-4A73F0E095CE}"/>
          </ac:picMkLst>
        </pc:picChg>
        <pc:picChg chg="add mod">
          <ac:chgData name="Stringfellow, Kina F. DPI" userId="002858cf-6d8d-4f58-b096-3c8ddc1070aa" providerId="ADAL" clId="{0AEEB5BB-8C4D-4B12-938E-B27EBCF51821}" dt="2023-01-19T20:02:23.557" v="19662" actId="13244"/>
          <ac:picMkLst>
            <pc:docMk/>
            <pc:sldMk cId="3547624345" sldId="274"/>
            <ac:picMk id="6" creationId="{FC487BEF-4EA8-52C0-B8F0-D829636BA3BF}"/>
          </ac:picMkLst>
        </pc:picChg>
      </pc:sldChg>
      <pc:sldChg chg="del">
        <pc:chgData name="Stringfellow, Kina F. DPI" userId="002858cf-6d8d-4f58-b096-3c8ddc1070aa" providerId="ADAL" clId="{0AEEB5BB-8C4D-4B12-938E-B27EBCF51821}" dt="2023-01-18T16:17:32.026" v="5894" actId="47"/>
        <pc:sldMkLst>
          <pc:docMk/>
          <pc:sldMk cId="3609831312" sldId="275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3388698711" sldId="276"/>
        </pc:sldMkLst>
      </pc:sldChg>
      <pc:sldChg chg="addSp modSp mod">
        <pc:chgData name="Stringfellow, Kina F. DPI" userId="002858cf-6d8d-4f58-b096-3c8ddc1070aa" providerId="ADAL" clId="{0AEEB5BB-8C4D-4B12-938E-B27EBCF51821}" dt="2023-01-19T19:42:03.058" v="18162" actId="962"/>
        <pc:sldMkLst>
          <pc:docMk/>
          <pc:sldMk cId="2769691989" sldId="277"/>
        </pc:sldMkLst>
        <pc:spChg chg="mod">
          <ac:chgData name="Stringfellow, Kina F. DPI" userId="002858cf-6d8d-4f58-b096-3c8ddc1070aa" providerId="ADAL" clId="{0AEEB5BB-8C4D-4B12-938E-B27EBCF51821}" dt="2023-01-18T18:46:50.807" v="7528" actId="20577"/>
          <ac:spMkLst>
            <pc:docMk/>
            <pc:sldMk cId="2769691989" sldId="27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3:52:48.472" v="8056" actId="20577"/>
          <ac:spMkLst>
            <pc:docMk/>
            <pc:sldMk cId="2769691989" sldId="277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41:19.715" v="18122" actId="962"/>
          <ac:picMkLst>
            <pc:docMk/>
            <pc:sldMk cId="2769691989" sldId="277"/>
            <ac:picMk id="5" creationId="{D609DFC3-0187-6884-0C61-43EF6E360745}"/>
          </ac:picMkLst>
        </pc:picChg>
        <pc:picChg chg="add mod">
          <ac:chgData name="Stringfellow, Kina F. DPI" userId="002858cf-6d8d-4f58-b096-3c8ddc1070aa" providerId="ADAL" clId="{0AEEB5BB-8C4D-4B12-938E-B27EBCF51821}" dt="2023-01-19T19:42:03.058" v="18162" actId="962"/>
          <ac:picMkLst>
            <pc:docMk/>
            <pc:sldMk cId="2769691989" sldId="277"/>
            <ac:picMk id="7" creationId="{A1E1483E-BC49-147A-444E-B76CB02BE3FF}"/>
          </ac:picMkLst>
        </pc:picChg>
      </pc:sldChg>
      <pc:sldChg chg="del">
        <pc:chgData name="Stringfellow, Kina F. DPI" userId="002858cf-6d8d-4f58-b096-3c8ddc1070aa" providerId="ADAL" clId="{0AEEB5BB-8C4D-4B12-938E-B27EBCF51821}" dt="2023-01-18T16:18:52.995" v="6031" actId="47"/>
        <pc:sldMkLst>
          <pc:docMk/>
          <pc:sldMk cId="4152538328" sldId="278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4016649310" sldId="279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3051913128" sldId="282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486558128" sldId="283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428816999" sldId="284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94582940" sldId="285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929301297" sldId="286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568899944" sldId="287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704511636" sldId="288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802541994" sldId="289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315994145" sldId="290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382101874" sldId="291"/>
        </pc:sldMkLst>
      </pc:sldChg>
      <pc:sldChg chg="addSp delSp modSp del mod">
        <pc:chgData name="Stringfellow, Kina F. DPI" userId="002858cf-6d8d-4f58-b096-3c8ddc1070aa" providerId="ADAL" clId="{0AEEB5BB-8C4D-4B12-938E-B27EBCF51821}" dt="2023-01-17T16:47:22.626" v="2746" actId="47"/>
        <pc:sldMkLst>
          <pc:docMk/>
          <pc:sldMk cId="1592304608" sldId="292"/>
        </pc:sldMkLst>
        <pc:spChg chg="mod">
          <ac:chgData name="Stringfellow, Kina F. DPI" userId="002858cf-6d8d-4f58-b096-3c8ddc1070aa" providerId="ADAL" clId="{0AEEB5BB-8C4D-4B12-938E-B27EBCF51821}" dt="2023-01-17T16:32:55.748" v="2637" actId="20577"/>
          <ac:spMkLst>
            <pc:docMk/>
            <pc:sldMk cId="1592304608" sldId="292"/>
            <ac:spMk id="3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7T14:03:05.651" v="1280" actId="20577"/>
          <ac:spMkLst>
            <pc:docMk/>
            <pc:sldMk cId="1592304608" sldId="292"/>
            <ac:spMk id="6" creationId="{CBC413D5-4BFC-13B2-0B0C-738579BD176B}"/>
          </ac:spMkLst>
        </pc:spChg>
        <pc:picChg chg="add del mod">
          <ac:chgData name="Stringfellow, Kina F. DPI" userId="002858cf-6d8d-4f58-b096-3c8ddc1070aa" providerId="ADAL" clId="{0AEEB5BB-8C4D-4B12-938E-B27EBCF51821}" dt="2023-01-17T15:54:43.044" v="1768" actId="21"/>
          <ac:picMkLst>
            <pc:docMk/>
            <pc:sldMk cId="1592304608" sldId="292"/>
            <ac:picMk id="4" creationId="{E5DE24B8-A97A-87B1-AB1A-5DAF495BB9FF}"/>
          </ac:picMkLst>
        </pc:picChg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4110741213" sldId="293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654222352" sldId="294"/>
        </pc:sldMkLst>
      </pc:sldChg>
      <pc:sldChg chg="del">
        <pc:chgData name="Stringfellow, Kina F. DPI" userId="002858cf-6d8d-4f58-b096-3c8ddc1070aa" providerId="ADAL" clId="{0AEEB5BB-8C4D-4B12-938E-B27EBCF51821}" dt="2023-01-18T16:19:38.110" v="6080" actId="47"/>
        <pc:sldMkLst>
          <pc:docMk/>
          <pc:sldMk cId="1245439467" sldId="295"/>
        </pc:sldMkLst>
      </pc:sldChg>
      <pc:sldChg chg="modSp mod">
        <pc:chgData name="Stringfellow, Kina F. DPI" userId="002858cf-6d8d-4f58-b096-3c8ddc1070aa" providerId="ADAL" clId="{0AEEB5BB-8C4D-4B12-938E-B27EBCF51821}" dt="2023-01-18T16:19:33.339" v="6079" actId="20577"/>
        <pc:sldMkLst>
          <pc:docMk/>
          <pc:sldMk cId="479549356" sldId="296"/>
        </pc:sldMkLst>
        <pc:spChg chg="mod">
          <ac:chgData name="Stringfellow, Kina F. DPI" userId="002858cf-6d8d-4f58-b096-3c8ddc1070aa" providerId="ADAL" clId="{0AEEB5BB-8C4D-4B12-938E-B27EBCF51821}" dt="2023-01-18T16:19:05.238" v="6061" actId="20577"/>
          <ac:spMkLst>
            <pc:docMk/>
            <pc:sldMk cId="479549356" sldId="296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8T16:19:33.339" v="6079" actId="20577"/>
          <ac:spMkLst>
            <pc:docMk/>
            <pc:sldMk cId="479549356" sldId="296"/>
            <ac:spMk id="3" creationId="{00000000-0000-0000-0000-000000000000}"/>
          </ac:spMkLst>
        </pc:spChg>
      </pc:sldChg>
      <pc:sldChg chg="addSp delSp modSp mod">
        <pc:chgData name="Stringfellow, Kina F. DPI" userId="002858cf-6d8d-4f58-b096-3c8ddc1070aa" providerId="ADAL" clId="{0AEEB5BB-8C4D-4B12-938E-B27EBCF51821}" dt="2023-01-19T19:58:35.009" v="19635" actId="13244"/>
        <pc:sldMkLst>
          <pc:docMk/>
          <pc:sldMk cId="2129175421" sldId="297"/>
        </pc:sldMkLst>
        <pc:spChg chg="mod">
          <ac:chgData name="Stringfellow, Kina F. DPI" userId="002858cf-6d8d-4f58-b096-3c8ddc1070aa" providerId="ADAL" clId="{0AEEB5BB-8C4D-4B12-938E-B27EBCF51821}" dt="2023-01-18T16:18:21.307" v="6028" actId="20577"/>
          <ac:spMkLst>
            <pc:docMk/>
            <pc:sldMk cId="2129175421" sldId="29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35:36.715" v="10436" actId="20577"/>
          <ac:spMkLst>
            <pc:docMk/>
            <pc:sldMk cId="2129175421" sldId="297"/>
            <ac:spMk id="3" creationId="{00000000-0000-0000-0000-000000000000}"/>
          </ac:spMkLst>
        </pc:spChg>
        <pc:spChg chg="add del">
          <ac:chgData name="Stringfellow, Kina F. DPI" userId="002858cf-6d8d-4f58-b096-3c8ddc1070aa" providerId="ADAL" clId="{0AEEB5BB-8C4D-4B12-938E-B27EBCF51821}" dt="2023-01-19T18:32:52.760" v="10380" actId="22"/>
          <ac:spMkLst>
            <pc:docMk/>
            <pc:sldMk cId="2129175421" sldId="297"/>
            <ac:spMk id="7" creationId="{64D29084-79B8-4853-539E-BE737842923D}"/>
          </ac:spMkLst>
        </pc:spChg>
        <pc:picChg chg="add del mod">
          <ac:chgData name="Stringfellow, Kina F. DPI" userId="002858cf-6d8d-4f58-b096-3c8ddc1070aa" providerId="ADAL" clId="{0AEEB5BB-8C4D-4B12-938E-B27EBCF51821}" dt="2023-01-19T18:32:22.270" v="10378"/>
          <ac:picMkLst>
            <pc:docMk/>
            <pc:sldMk cId="2129175421" sldId="297"/>
            <ac:picMk id="4" creationId="{AAB53C4D-5F33-FD61-8E68-626FCE489A42}"/>
          </ac:picMkLst>
        </pc:picChg>
        <pc:picChg chg="add mod">
          <ac:chgData name="Stringfellow, Kina F. DPI" userId="002858cf-6d8d-4f58-b096-3c8ddc1070aa" providerId="ADAL" clId="{0AEEB5BB-8C4D-4B12-938E-B27EBCF51821}" dt="2023-01-19T19:43:40.573" v="18718" actId="962"/>
          <ac:picMkLst>
            <pc:docMk/>
            <pc:sldMk cId="2129175421" sldId="297"/>
            <ac:picMk id="5" creationId="{E88959DE-D4AD-5B15-0E57-F84BB163CD30}"/>
          </ac:picMkLst>
        </pc:picChg>
        <pc:picChg chg="add mod">
          <ac:chgData name="Stringfellow, Kina F. DPI" userId="002858cf-6d8d-4f58-b096-3c8ddc1070aa" providerId="ADAL" clId="{0AEEB5BB-8C4D-4B12-938E-B27EBCF51821}" dt="2023-01-19T19:58:35.009" v="19635" actId="13244"/>
          <ac:picMkLst>
            <pc:docMk/>
            <pc:sldMk cId="2129175421" sldId="297"/>
            <ac:picMk id="9" creationId="{8D6A9235-4591-F5C6-3281-ADF8E98CB73C}"/>
          </ac:picMkLst>
        </pc:picChg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3784303024" sldId="298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223065247" sldId="299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546134997" sldId="300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3775653225" sldId="301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3142113108" sldId="302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3203854852" sldId="303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3922186226" sldId="304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769574867" sldId="305"/>
        </pc:sldMkLst>
      </pc:sldChg>
      <pc:sldChg chg="del">
        <pc:chgData name="Stringfellow, Kina F. DPI" userId="002858cf-6d8d-4f58-b096-3c8ddc1070aa" providerId="ADAL" clId="{0AEEB5BB-8C4D-4B12-938E-B27EBCF51821}" dt="2023-01-18T16:19:43.940" v="6081" actId="47"/>
        <pc:sldMkLst>
          <pc:docMk/>
          <pc:sldMk cId="1641523978" sldId="306"/>
        </pc:sldMkLst>
      </pc:sldChg>
      <pc:sldChg chg="modSp mod">
        <pc:chgData name="Stringfellow, Kina F. DPI" userId="002858cf-6d8d-4f58-b096-3c8ddc1070aa" providerId="ADAL" clId="{0AEEB5BB-8C4D-4B12-938E-B27EBCF51821}" dt="2023-01-18T17:27:23.239" v="6232" actId="20577"/>
        <pc:sldMkLst>
          <pc:docMk/>
          <pc:sldMk cId="2594166778" sldId="307"/>
        </pc:sldMkLst>
        <pc:spChg chg="mod">
          <ac:chgData name="Stringfellow, Kina F. DPI" userId="002858cf-6d8d-4f58-b096-3c8ddc1070aa" providerId="ADAL" clId="{0AEEB5BB-8C4D-4B12-938E-B27EBCF51821}" dt="2023-01-18T17:27:23.239" v="6232" actId="20577"/>
          <ac:spMkLst>
            <pc:docMk/>
            <pc:sldMk cId="2594166778" sldId="307"/>
            <ac:spMk id="3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7T18:54:07.917" v="3040" actId="20577"/>
          <ac:spMkLst>
            <pc:docMk/>
            <pc:sldMk cId="2594166778" sldId="307"/>
            <ac:spMk id="6" creationId="{CBC413D5-4BFC-13B2-0B0C-738579BD176B}"/>
          </ac:spMkLst>
        </pc:spChg>
      </pc:sldChg>
      <pc:sldChg chg="modSp mod">
        <pc:chgData name="Stringfellow, Kina F. DPI" userId="002858cf-6d8d-4f58-b096-3c8ddc1070aa" providerId="ADAL" clId="{0AEEB5BB-8C4D-4B12-938E-B27EBCF51821}" dt="2023-01-19T21:41:08.047" v="19876" actId="20577"/>
        <pc:sldMkLst>
          <pc:docMk/>
          <pc:sldMk cId="3840820868" sldId="308"/>
        </pc:sldMkLst>
        <pc:spChg chg="mod">
          <ac:chgData name="Stringfellow, Kina F. DPI" userId="002858cf-6d8d-4f58-b096-3c8ddc1070aa" providerId="ADAL" clId="{0AEEB5BB-8C4D-4B12-938E-B27EBCF51821}" dt="2023-01-17T13:15:15.876" v="247" actId="20577"/>
          <ac:spMkLst>
            <pc:docMk/>
            <pc:sldMk cId="3840820868" sldId="30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21:41:08.047" v="19876" actId="20577"/>
          <ac:spMkLst>
            <pc:docMk/>
            <pc:sldMk cId="3840820868" sldId="308"/>
            <ac:spMk id="3" creationId="{00000000-0000-0000-0000-000000000000}"/>
          </ac:spMkLst>
        </pc:spChg>
      </pc:sldChg>
      <pc:sldChg chg="addSp delSp modSp mod ord">
        <pc:chgData name="Stringfellow, Kina F. DPI" userId="002858cf-6d8d-4f58-b096-3c8ddc1070aa" providerId="ADAL" clId="{0AEEB5BB-8C4D-4B12-938E-B27EBCF51821}" dt="2023-01-19T21:39:34.428" v="19859"/>
        <pc:sldMkLst>
          <pc:docMk/>
          <pc:sldMk cId="1410374104" sldId="309"/>
        </pc:sldMkLst>
        <pc:spChg chg="mod">
          <ac:chgData name="Stringfellow, Kina F. DPI" userId="002858cf-6d8d-4f58-b096-3c8ddc1070aa" providerId="ADAL" clId="{0AEEB5BB-8C4D-4B12-938E-B27EBCF51821}" dt="2023-01-17T14:19:31.230" v="1720" actId="20577"/>
          <ac:spMkLst>
            <pc:docMk/>
            <pc:sldMk cId="1410374104" sldId="30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7T16:52:56.726" v="2971" actId="20577"/>
          <ac:spMkLst>
            <pc:docMk/>
            <pc:sldMk cId="1410374104" sldId="309"/>
            <ac:spMk id="7" creationId="{3216E60C-D8F9-5AC4-672A-D551051AE210}"/>
          </ac:spMkLst>
        </pc:spChg>
        <pc:spChg chg="add del mod">
          <ac:chgData name="Stringfellow, Kina F. DPI" userId="002858cf-6d8d-4f58-b096-3c8ddc1070aa" providerId="ADAL" clId="{0AEEB5BB-8C4D-4B12-938E-B27EBCF51821}" dt="2023-01-17T13:29:51.723" v="455" actId="478"/>
          <ac:spMkLst>
            <pc:docMk/>
            <pc:sldMk cId="1410374104" sldId="309"/>
            <ac:spMk id="8" creationId="{B53F87D8-F2FB-A4CC-6CD5-CBC15EA7E296}"/>
          </ac:spMkLst>
        </pc:spChg>
        <pc:spChg chg="add del mod">
          <ac:chgData name="Stringfellow, Kina F. DPI" userId="002858cf-6d8d-4f58-b096-3c8ddc1070aa" providerId="ADAL" clId="{0AEEB5BB-8C4D-4B12-938E-B27EBCF51821}" dt="2023-01-17T13:29:58.577" v="457" actId="478"/>
          <ac:spMkLst>
            <pc:docMk/>
            <pc:sldMk cId="1410374104" sldId="309"/>
            <ac:spMk id="12" creationId="{045DF04B-0E02-05C9-A41B-894066C3F8C7}"/>
          </ac:spMkLst>
        </pc:spChg>
        <pc:picChg chg="mod">
          <ac:chgData name="Stringfellow, Kina F. DPI" userId="002858cf-6d8d-4f58-b096-3c8ddc1070aa" providerId="ADAL" clId="{0AEEB5BB-8C4D-4B12-938E-B27EBCF51821}" dt="2023-01-19T19:48:12.801" v="19596" actId="962"/>
          <ac:picMkLst>
            <pc:docMk/>
            <pc:sldMk cId="1410374104" sldId="309"/>
            <ac:picMk id="3" creationId="{BC938650-3DAF-0914-0034-09552BB06FD5}"/>
          </ac:picMkLst>
        </pc:picChg>
        <pc:picChg chg="add del mod">
          <ac:chgData name="Stringfellow, Kina F. DPI" userId="002858cf-6d8d-4f58-b096-3c8ddc1070aa" providerId="ADAL" clId="{0AEEB5BB-8C4D-4B12-938E-B27EBCF51821}" dt="2023-01-17T14:19:23.858" v="1713" actId="1035"/>
          <ac:picMkLst>
            <pc:docMk/>
            <pc:sldMk cId="1410374104" sldId="309"/>
            <ac:picMk id="4" creationId="{50837813-75B3-246D-5DDD-8B3FAFCE274F}"/>
          </ac:picMkLst>
        </pc:picChg>
        <pc:picChg chg="add del">
          <ac:chgData name="Stringfellow, Kina F. DPI" userId="002858cf-6d8d-4f58-b096-3c8ddc1070aa" providerId="ADAL" clId="{0AEEB5BB-8C4D-4B12-938E-B27EBCF51821}" dt="2023-01-17T13:29:55.960" v="456" actId="478"/>
          <ac:picMkLst>
            <pc:docMk/>
            <pc:sldMk cId="1410374104" sldId="309"/>
            <ac:picMk id="6" creationId="{5E80A15D-9677-D1D2-63A1-C27D84500405}"/>
          </ac:picMkLst>
        </pc:picChg>
        <pc:picChg chg="add del mod">
          <ac:chgData name="Stringfellow, Kina F. DPI" userId="002858cf-6d8d-4f58-b096-3c8ddc1070aa" providerId="ADAL" clId="{0AEEB5BB-8C4D-4B12-938E-B27EBCF51821}" dt="2023-01-17T13:29:50.184" v="453" actId="931"/>
          <ac:picMkLst>
            <pc:docMk/>
            <pc:sldMk cId="1410374104" sldId="309"/>
            <ac:picMk id="10" creationId="{693EEB1C-7894-1D1B-7CE2-D9B20041E6A9}"/>
          </ac:picMkLst>
        </pc:picChg>
      </pc:sldChg>
      <pc:sldChg chg="del">
        <pc:chgData name="Stringfellow, Kina F. DPI" userId="002858cf-6d8d-4f58-b096-3c8ddc1070aa" providerId="ADAL" clId="{0AEEB5BB-8C4D-4B12-938E-B27EBCF51821}" dt="2023-01-17T13:17:34.571" v="398" actId="47"/>
        <pc:sldMkLst>
          <pc:docMk/>
          <pc:sldMk cId="1499398695" sldId="310"/>
        </pc:sldMkLst>
      </pc:sldChg>
      <pc:sldChg chg="modSp del mod">
        <pc:chgData name="Stringfellow, Kina F. DPI" userId="002858cf-6d8d-4f58-b096-3c8ddc1070aa" providerId="ADAL" clId="{0AEEB5BB-8C4D-4B12-938E-B27EBCF51821}" dt="2023-01-17T20:51:49.904" v="4511" actId="47"/>
        <pc:sldMkLst>
          <pc:docMk/>
          <pc:sldMk cId="1970196934" sldId="311"/>
        </pc:sldMkLst>
        <pc:spChg chg="mod">
          <ac:chgData name="Stringfellow, Kina F. DPI" userId="002858cf-6d8d-4f58-b096-3c8ddc1070aa" providerId="ADAL" clId="{0AEEB5BB-8C4D-4B12-938E-B27EBCF51821}" dt="2023-01-17T18:58:26.338" v="3337" actId="20577"/>
          <ac:spMkLst>
            <pc:docMk/>
            <pc:sldMk cId="1970196934" sldId="31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7T18:58:35.103" v="3355" actId="20577"/>
          <ac:spMkLst>
            <pc:docMk/>
            <pc:sldMk cId="1970196934" sldId="311"/>
            <ac:spMk id="3" creationId="{00000000-0000-0000-0000-000000000000}"/>
          </ac:spMkLst>
        </pc:spChg>
      </pc:sldChg>
      <pc:sldChg chg="addSp delSp modSp add mod ord">
        <pc:chgData name="Stringfellow, Kina F. DPI" userId="002858cf-6d8d-4f58-b096-3c8ddc1070aa" providerId="ADAL" clId="{0AEEB5BB-8C4D-4B12-938E-B27EBCF51821}" dt="2023-01-20T13:08:17.364" v="20519" actId="1076"/>
        <pc:sldMkLst>
          <pc:docMk/>
          <pc:sldMk cId="3826407899" sldId="312"/>
        </pc:sldMkLst>
        <pc:spChg chg="del mod">
          <ac:chgData name="Stringfellow, Kina F. DPI" userId="002858cf-6d8d-4f58-b096-3c8ddc1070aa" providerId="ADAL" clId="{0AEEB5BB-8C4D-4B12-938E-B27EBCF51821}" dt="2023-01-17T15:40:06.636" v="1753" actId="478"/>
          <ac:spMkLst>
            <pc:docMk/>
            <pc:sldMk cId="3826407899" sldId="312"/>
            <ac:spMk id="3" creationId="{00000000-0000-0000-0000-000000000000}"/>
          </ac:spMkLst>
        </pc:spChg>
        <pc:spChg chg="mod ord">
          <ac:chgData name="Stringfellow, Kina F. DPI" userId="002858cf-6d8d-4f58-b096-3c8ddc1070aa" providerId="ADAL" clId="{0AEEB5BB-8C4D-4B12-938E-B27EBCF51821}" dt="2023-01-19T20:11:30.574" v="19755" actId="13244"/>
          <ac:spMkLst>
            <pc:docMk/>
            <pc:sldMk cId="3826407899" sldId="312"/>
            <ac:spMk id="6" creationId="{CBC413D5-4BFC-13B2-0B0C-738579BD176B}"/>
          </ac:spMkLst>
        </pc:spChg>
        <pc:spChg chg="add mod ord">
          <ac:chgData name="Stringfellow, Kina F. DPI" userId="002858cf-6d8d-4f58-b096-3c8ddc1070aa" providerId="ADAL" clId="{0AEEB5BB-8C4D-4B12-938E-B27EBCF51821}" dt="2023-01-20T13:07:59.536" v="20514" actId="1076"/>
          <ac:spMkLst>
            <pc:docMk/>
            <pc:sldMk cId="3826407899" sldId="312"/>
            <ac:spMk id="13" creationId="{E8105498-1DAC-F392-CCA2-E1C790C7CA9E}"/>
          </ac:spMkLst>
        </pc:spChg>
        <pc:picChg chg="add mod ord">
          <ac:chgData name="Stringfellow, Kina F. DPI" userId="002858cf-6d8d-4f58-b096-3c8ddc1070aa" providerId="ADAL" clId="{0AEEB5BB-8C4D-4B12-938E-B27EBCF51821}" dt="2023-01-20T13:08:17.364" v="20519" actId="1076"/>
          <ac:picMkLst>
            <pc:docMk/>
            <pc:sldMk cId="3826407899" sldId="312"/>
            <ac:picMk id="4" creationId="{F690A8A4-A0F0-9611-1507-F42731C4C6ED}"/>
          </ac:picMkLst>
        </pc:picChg>
        <pc:picChg chg="add mod ord">
          <ac:chgData name="Stringfellow, Kina F. DPI" userId="002858cf-6d8d-4f58-b096-3c8ddc1070aa" providerId="ADAL" clId="{0AEEB5BB-8C4D-4B12-938E-B27EBCF51821}" dt="2023-01-20T13:08:14.084" v="20518" actId="1076"/>
          <ac:picMkLst>
            <pc:docMk/>
            <pc:sldMk cId="3826407899" sldId="312"/>
            <ac:picMk id="7" creationId="{CDC69DFA-8BE1-76D9-5D24-A10BA23FA1CA}"/>
          </ac:picMkLst>
        </pc:picChg>
        <pc:picChg chg="add mod ord">
          <ac:chgData name="Stringfellow, Kina F. DPI" userId="002858cf-6d8d-4f58-b096-3c8ddc1070aa" providerId="ADAL" clId="{0AEEB5BB-8C4D-4B12-938E-B27EBCF51821}" dt="2023-01-20T13:08:11.279" v="20517" actId="1076"/>
          <ac:picMkLst>
            <pc:docMk/>
            <pc:sldMk cId="3826407899" sldId="312"/>
            <ac:picMk id="8" creationId="{265CC0C4-D06E-CDE4-D03E-4DD0D3BA3362}"/>
          </ac:picMkLst>
        </pc:picChg>
        <pc:picChg chg="add mod ord">
          <ac:chgData name="Stringfellow, Kina F. DPI" userId="002858cf-6d8d-4f58-b096-3c8ddc1070aa" providerId="ADAL" clId="{0AEEB5BB-8C4D-4B12-938E-B27EBCF51821}" dt="2023-01-20T13:08:06.994" v="20516" actId="1076"/>
          <ac:picMkLst>
            <pc:docMk/>
            <pc:sldMk cId="3826407899" sldId="312"/>
            <ac:picMk id="10" creationId="{3841882F-BB27-7235-CD6B-F1137FE9F2E3}"/>
          </ac:picMkLst>
        </pc:picChg>
        <pc:picChg chg="add mod ord">
          <ac:chgData name="Stringfellow, Kina F. DPI" userId="002858cf-6d8d-4f58-b096-3c8ddc1070aa" providerId="ADAL" clId="{0AEEB5BB-8C4D-4B12-938E-B27EBCF51821}" dt="2023-01-20T13:08:02.637" v="20515" actId="1076"/>
          <ac:picMkLst>
            <pc:docMk/>
            <pc:sldMk cId="3826407899" sldId="312"/>
            <ac:picMk id="12" creationId="{3A9B233E-2557-EF2F-7203-E59143D92BF5}"/>
          </ac:picMkLst>
        </pc:picChg>
      </pc:sldChg>
      <pc:sldChg chg="addSp delSp modSp add mod ord">
        <pc:chgData name="Stringfellow, Kina F. DPI" userId="002858cf-6d8d-4f58-b096-3c8ddc1070aa" providerId="ADAL" clId="{0AEEB5BB-8C4D-4B12-938E-B27EBCF51821}" dt="2023-01-19T20:00:46.983" v="19655" actId="13244"/>
        <pc:sldMkLst>
          <pc:docMk/>
          <pc:sldMk cId="540990636" sldId="313"/>
        </pc:sldMkLst>
        <pc:spChg chg="del">
          <ac:chgData name="Stringfellow, Kina F. DPI" userId="002858cf-6d8d-4f58-b096-3c8ddc1070aa" providerId="ADAL" clId="{0AEEB5BB-8C4D-4B12-938E-B27EBCF51821}" dt="2023-01-17T16:29:29.009" v="2278" actId="478"/>
          <ac:spMkLst>
            <pc:docMk/>
            <pc:sldMk cId="540990636" sldId="313"/>
            <ac:spMk id="3" creationId="{00000000-0000-0000-0000-000000000000}"/>
          </ac:spMkLst>
        </pc:spChg>
        <pc:spChg chg="add del mod">
          <ac:chgData name="Stringfellow, Kina F. DPI" userId="002858cf-6d8d-4f58-b096-3c8ddc1070aa" providerId="ADAL" clId="{0AEEB5BB-8C4D-4B12-938E-B27EBCF51821}" dt="2023-01-17T16:29:32.109" v="2279" actId="478"/>
          <ac:spMkLst>
            <pc:docMk/>
            <pc:sldMk cId="540990636" sldId="313"/>
            <ac:spMk id="4" creationId="{E5C65D17-B901-2A2E-0980-32D00B6C2516}"/>
          </ac:spMkLst>
        </pc:spChg>
        <pc:spChg chg="mod">
          <ac:chgData name="Stringfellow, Kina F. DPI" userId="002858cf-6d8d-4f58-b096-3c8ddc1070aa" providerId="ADAL" clId="{0AEEB5BB-8C4D-4B12-938E-B27EBCF51821}" dt="2023-01-18T16:24:45.380" v="6098" actId="14100"/>
          <ac:spMkLst>
            <pc:docMk/>
            <pc:sldMk cId="540990636" sldId="313"/>
            <ac:spMk id="6" creationId="{CBC413D5-4BFC-13B2-0B0C-738579BD176B}"/>
          </ac:spMkLst>
        </pc:spChg>
        <pc:spChg chg="add del">
          <ac:chgData name="Stringfellow, Kina F. DPI" userId="002858cf-6d8d-4f58-b096-3c8ddc1070aa" providerId="ADAL" clId="{0AEEB5BB-8C4D-4B12-938E-B27EBCF51821}" dt="2023-01-17T16:32:23.536" v="2628" actId="22"/>
          <ac:spMkLst>
            <pc:docMk/>
            <pc:sldMk cId="540990636" sldId="313"/>
            <ac:spMk id="9" creationId="{DDB18E5A-F71E-B6C4-9115-E1CB2F1A8AE7}"/>
          </ac:spMkLst>
        </pc:spChg>
        <pc:spChg chg="add mod">
          <ac:chgData name="Stringfellow, Kina F. DPI" userId="002858cf-6d8d-4f58-b096-3c8ddc1070aa" providerId="ADAL" clId="{0AEEB5BB-8C4D-4B12-938E-B27EBCF51821}" dt="2023-01-19T19:05:57.988" v="11839"/>
          <ac:spMkLst>
            <pc:docMk/>
            <pc:sldMk cId="540990636" sldId="313"/>
            <ac:spMk id="10" creationId="{7F874AED-C6A5-A12D-9E8C-B48B6040A1B8}"/>
          </ac:spMkLst>
        </pc:spChg>
        <pc:picChg chg="add mod">
          <ac:chgData name="Stringfellow, Kina F. DPI" userId="002858cf-6d8d-4f58-b096-3c8ddc1070aa" providerId="ADAL" clId="{0AEEB5BB-8C4D-4B12-938E-B27EBCF51821}" dt="2023-01-19T20:00:46.983" v="19655" actId="13244"/>
          <ac:picMkLst>
            <pc:docMk/>
            <pc:sldMk cId="540990636" sldId="313"/>
            <ac:picMk id="3" creationId="{708F9882-1796-10F6-AB5B-74D766C8E0A7}"/>
          </ac:picMkLst>
        </pc:picChg>
        <pc:picChg chg="add del mod">
          <ac:chgData name="Stringfellow, Kina F. DPI" userId="002858cf-6d8d-4f58-b096-3c8ddc1070aa" providerId="ADAL" clId="{0AEEB5BB-8C4D-4B12-938E-B27EBCF51821}" dt="2023-01-18T13:19:53.327" v="4561" actId="478"/>
          <ac:picMkLst>
            <pc:docMk/>
            <pc:sldMk cId="540990636" sldId="313"/>
            <ac:picMk id="7" creationId="{4782BF34-3EDA-0861-882A-5F0BACD43875}"/>
          </ac:picMkLst>
        </pc:picChg>
      </pc:sldChg>
      <pc:sldChg chg="modSp add del mod">
        <pc:chgData name="Stringfellow, Kina F. DPI" userId="002858cf-6d8d-4f58-b096-3c8ddc1070aa" providerId="ADAL" clId="{0AEEB5BB-8C4D-4B12-938E-B27EBCF51821}" dt="2023-01-17T19:48:27.410" v="4084" actId="47"/>
        <pc:sldMkLst>
          <pc:docMk/>
          <pc:sldMk cId="2013668165" sldId="314"/>
        </pc:sldMkLst>
        <pc:spChg chg="mod">
          <ac:chgData name="Stringfellow, Kina F. DPI" userId="002858cf-6d8d-4f58-b096-3c8ddc1070aa" providerId="ADAL" clId="{0AEEB5BB-8C4D-4B12-938E-B27EBCF51821}" dt="2023-01-17T18:57:23.864" v="3235" actId="20577"/>
          <ac:spMkLst>
            <pc:docMk/>
            <pc:sldMk cId="2013668165" sldId="314"/>
            <ac:spMk id="3" creationId="{00000000-0000-0000-0000-000000000000}"/>
          </ac:spMkLst>
        </pc:spChg>
      </pc:sldChg>
      <pc:sldChg chg="addSp delSp modSp add mod">
        <pc:chgData name="Stringfellow, Kina F. DPI" userId="002858cf-6d8d-4f58-b096-3c8ddc1070aa" providerId="ADAL" clId="{0AEEB5BB-8C4D-4B12-938E-B27EBCF51821}" dt="2023-01-19T20:02:30.413" v="19663" actId="13244"/>
        <pc:sldMkLst>
          <pc:docMk/>
          <pc:sldMk cId="2031233794" sldId="315"/>
        </pc:sldMkLst>
        <pc:spChg chg="mod">
          <ac:chgData name="Stringfellow, Kina F. DPI" userId="002858cf-6d8d-4f58-b096-3c8ddc1070aa" providerId="ADAL" clId="{0AEEB5BB-8C4D-4B12-938E-B27EBCF51821}" dt="2023-01-18T16:27:27.418" v="6139" actId="14100"/>
          <ac:spMkLst>
            <pc:docMk/>
            <pc:sldMk cId="2031233794" sldId="31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23:15.049" v="10170" actId="20577"/>
          <ac:spMkLst>
            <pc:docMk/>
            <pc:sldMk cId="2031233794" sldId="315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0:17.304" v="19600" actId="962"/>
          <ac:picMkLst>
            <pc:docMk/>
            <pc:sldMk cId="2031233794" sldId="315"/>
            <ac:picMk id="4" creationId="{320F8AB8-BE97-4A8E-77D9-1F5EB4CB714F}"/>
          </ac:picMkLst>
        </pc:picChg>
        <pc:picChg chg="add mod">
          <ac:chgData name="Stringfellow, Kina F. DPI" userId="002858cf-6d8d-4f58-b096-3c8ddc1070aa" providerId="ADAL" clId="{0AEEB5BB-8C4D-4B12-938E-B27EBCF51821}" dt="2023-01-19T20:02:30.413" v="19663" actId="13244"/>
          <ac:picMkLst>
            <pc:docMk/>
            <pc:sldMk cId="2031233794" sldId="315"/>
            <ac:picMk id="5" creationId="{55022B62-2783-CF39-FDAD-682F3616AB21}"/>
          </ac:picMkLst>
        </pc:picChg>
        <pc:picChg chg="del">
          <ac:chgData name="Stringfellow, Kina F. DPI" userId="002858cf-6d8d-4f58-b096-3c8ddc1070aa" providerId="ADAL" clId="{0AEEB5BB-8C4D-4B12-938E-B27EBCF51821}" dt="2023-01-17T19:14:36.474" v="3743" actId="478"/>
          <ac:picMkLst>
            <pc:docMk/>
            <pc:sldMk cId="2031233794" sldId="315"/>
            <ac:picMk id="5" creationId="{BDF78C56-D31A-4A71-A03C-4A73F0E095CE}"/>
          </ac:picMkLst>
        </pc:picChg>
        <pc:picChg chg="add del mod">
          <ac:chgData name="Stringfellow, Kina F. DPI" userId="002858cf-6d8d-4f58-b096-3c8ddc1070aa" providerId="ADAL" clId="{0AEEB5BB-8C4D-4B12-938E-B27EBCF51821}" dt="2023-01-17T19:17:08.250" v="3747" actId="478"/>
          <ac:picMkLst>
            <pc:docMk/>
            <pc:sldMk cId="2031233794" sldId="315"/>
            <ac:picMk id="6" creationId="{1AC91A4E-89AF-D981-3EE1-14ED5E8B4A1E}"/>
          </ac:picMkLst>
        </pc:picChg>
        <pc:picChg chg="add del mod">
          <ac:chgData name="Stringfellow, Kina F. DPI" userId="002858cf-6d8d-4f58-b096-3c8ddc1070aa" providerId="ADAL" clId="{0AEEB5BB-8C4D-4B12-938E-B27EBCF51821}" dt="2023-01-18T13:38:20.518" v="4652" actId="478"/>
          <ac:picMkLst>
            <pc:docMk/>
            <pc:sldMk cId="2031233794" sldId="315"/>
            <ac:picMk id="8" creationId="{C0FAD8B4-7818-1305-7C21-5E9895C03998}"/>
          </ac:picMkLst>
        </pc:picChg>
      </pc:sldChg>
      <pc:sldChg chg="add del">
        <pc:chgData name="Stringfellow, Kina F. DPI" userId="002858cf-6d8d-4f58-b096-3c8ddc1070aa" providerId="ADAL" clId="{0AEEB5BB-8C4D-4B12-938E-B27EBCF51821}" dt="2023-01-17T19:12:30.296" v="3701" actId="47"/>
        <pc:sldMkLst>
          <pc:docMk/>
          <pc:sldMk cId="3769321601" sldId="315"/>
        </pc:sldMkLst>
      </pc:sldChg>
      <pc:sldChg chg="addSp delSp modSp add mod">
        <pc:chgData name="Stringfellow, Kina F. DPI" userId="002858cf-6d8d-4f58-b096-3c8ddc1070aa" providerId="ADAL" clId="{0AEEB5BB-8C4D-4B12-938E-B27EBCF51821}" dt="2023-01-19T20:02:37.751" v="19664" actId="13244"/>
        <pc:sldMkLst>
          <pc:docMk/>
          <pc:sldMk cId="3813017688" sldId="316"/>
        </pc:sldMkLst>
        <pc:spChg chg="mod">
          <ac:chgData name="Stringfellow, Kina F. DPI" userId="002858cf-6d8d-4f58-b096-3c8ddc1070aa" providerId="ADAL" clId="{0AEEB5BB-8C4D-4B12-938E-B27EBCF51821}" dt="2023-01-18T16:27:34.253" v="6140" actId="14100"/>
          <ac:spMkLst>
            <pc:docMk/>
            <pc:sldMk cId="3813017688" sldId="316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5:28:27.156" v="8768" actId="20577"/>
          <ac:spMkLst>
            <pc:docMk/>
            <pc:sldMk cId="3813017688" sldId="316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0:34.313" v="19601" actId="962"/>
          <ac:picMkLst>
            <pc:docMk/>
            <pc:sldMk cId="3813017688" sldId="316"/>
            <ac:picMk id="4" creationId="{BAFE1C3B-696E-73AC-391E-F3D754AEAD0D}"/>
          </ac:picMkLst>
        </pc:picChg>
        <pc:picChg chg="add del mod">
          <ac:chgData name="Stringfellow, Kina F. DPI" userId="002858cf-6d8d-4f58-b096-3c8ddc1070aa" providerId="ADAL" clId="{0AEEB5BB-8C4D-4B12-938E-B27EBCF51821}" dt="2023-01-17T21:15:04.757" v="4513" actId="478"/>
          <ac:picMkLst>
            <pc:docMk/>
            <pc:sldMk cId="3813017688" sldId="316"/>
            <ac:picMk id="5" creationId="{5CF63744-5307-52F7-831A-855809D615BA}"/>
          </ac:picMkLst>
        </pc:picChg>
        <pc:picChg chg="add mod">
          <ac:chgData name="Stringfellow, Kina F. DPI" userId="002858cf-6d8d-4f58-b096-3c8ddc1070aa" providerId="ADAL" clId="{0AEEB5BB-8C4D-4B12-938E-B27EBCF51821}" dt="2023-01-19T20:02:37.751" v="19664" actId="13244"/>
          <ac:picMkLst>
            <pc:docMk/>
            <pc:sldMk cId="3813017688" sldId="316"/>
            <ac:picMk id="5" creationId="{BC2E1518-5D6E-FA44-0606-032DF9C15700}"/>
          </ac:picMkLst>
        </pc:picChg>
        <pc:picChg chg="add del mod">
          <ac:chgData name="Stringfellow, Kina F. DPI" userId="002858cf-6d8d-4f58-b096-3c8ddc1070aa" providerId="ADAL" clId="{0AEEB5BB-8C4D-4B12-938E-B27EBCF51821}" dt="2023-01-17T21:26:56.159" v="4522" actId="478"/>
          <ac:picMkLst>
            <pc:docMk/>
            <pc:sldMk cId="3813017688" sldId="316"/>
            <ac:picMk id="7" creationId="{6748218F-FA16-6AB7-D3E2-799E3E961061}"/>
          </ac:picMkLst>
        </pc:picChg>
        <pc:picChg chg="del">
          <ac:chgData name="Stringfellow, Kina F. DPI" userId="002858cf-6d8d-4f58-b096-3c8ddc1070aa" providerId="ADAL" clId="{0AEEB5BB-8C4D-4B12-938E-B27EBCF51821}" dt="2023-01-17T19:23:50.584" v="3989" actId="478"/>
          <ac:picMkLst>
            <pc:docMk/>
            <pc:sldMk cId="3813017688" sldId="316"/>
            <ac:picMk id="8" creationId="{C0FAD8B4-7818-1305-7C21-5E9895C03998}"/>
          </ac:picMkLst>
        </pc:picChg>
        <pc:picChg chg="add del mod">
          <ac:chgData name="Stringfellow, Kina F. DPI" userId="002858cf-6d8d-4f58-b096-3c8ddc1070aa" providerId="ADAL" clId="{0AEEB5BB-8C4D-4B12-938E-B27EBCF51821}" dt="2023-01-18T13:39:14.225" v="4655" actId="478"/>
          <ac:picMkLst>
            <pc:docMk/>
            <pc:sldMk cId="3813017688" sldId="316"/>
            <ac:picMk id="10" creationId="{6D840E1D-B348-38A8-0055-11E84F0F9008}"/>
          </ac:picMkLst>
        </pc:picChg>
      </pc:sldChg>
      <pc:sldChg chg="addSp delSp modSp add del mod">
        <pc:chgData name="Stringfellow, Kina F. DPI" userId="002858cf-6d8d-4f58-b096-3c8ddc1070aa" providerId="ADAL" clId="{0AEEB5BB-8C4D-4B12-938E-B27EBCF51821}" dt="2023-01-19T20:03:31.480" v="19678" actId="962"/>
        <pc:sldMkLst>
          <pc:docMk/>
          <pc:sldMk cId="3133574409" sldId="317"/>
        </pc:sldMkLst>
        <pc:spChg chg="mod">
          <ac:chgData name="Stringfellow, Kina F. DPI" userId="002858cf-6d8d-4f58-b096-3c8ddc1070aa" providerId="ADAL" clId="{0AEEB5BB-8C4D-4B12-938E-B27EBCF51821}" dt="2023-01-18T16:27:55.609" v="6143" actId="14100"/>
          <ac:spMkLst>
            <pc:docMk/>
            <pc:sldMk cId="3133574409" sldId="31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9:12:17.228" v="11853" actId="20577"/>
          <ac:spMkLst>
            <pc:docMk/>
            <pc:sldMk cId="3133574409" sldId="317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20:03:23.964" v="19674" actId="962"/>
          <ac:picMkLst>
            <pc:docMk/>
            <pc:sldMk cId="3133574409" sldId="317"/>
            <ac:picMk id="4" creationId="{B61D4416-6EEB-E4D0-9ABB-86769BDFAD15}"/>
          </ac:picMkLst>
        </pc:picChg>
        <pc:picChg chg="del">
          <ac:chgData name="Stringfellow, Kina F. DPI" userId="002858cf-6d8d-4f58-b096-3c8ddc1070aa" providerId="ADAL" clId="{0AEEB5BB-8C4D-4B12-938E-B27EBCF51821}" dt="2023-01-17T19:46:21.348" v="4026" actId="478"/>
          <ac:picMkLst>
            <pc:docMk/>
            <pc:sldMk cId="3133574409" sldId="317"/>
            <ac:picMk id="5" creationId="{5CF63744-5307-52F7-831A-855809D615BA}"/>
          </ac:picMkLst>
        </pc:picChg>
        <pc:picChg chg="add mod">
          <ac:chgData name="Stringfellow, Kina F. DPI" userId="002858cf-6d8d-4f58-b096-3c8ddc1070aa" providerId="ADAL" clId="{0AEEB5BB-8C4D-4B12-938E-B27EBCF51821}" dt="2023-01-19T20:03:31.480" v="19678" actId="962"/>
          <ac:picMkLst>
            <pc:docMk/>
            <pc:sldMk cId="3133574409" sldId="317"/>
            <ac:picMk id="5" creationId="{C1698D3B-5D03-BFDC-0606-FAA4CEBC573D}"/>
          </ac:picMkLst>
        </pc:picChg>
        <pc:picChg chg="add del mod">
          <ac:chgData name="Stringfellow, Kina F. DPI" userId="002858cf-6d8d-4f58-b096-3c8ddc1070aa" providerId="ADAL" clId="{0AEEB5BB-8C4D-4B12-938E-B27EBCF51821}" dt="2023-01-17T21:22:47.760" v="4516" actId="478"/>
          <ac:picMkLst>
            <pc:docMk/>
            <pc:sldMk cId="3133574409" sldId="317"/>
            <ac:picMk id="6" creationId="{4419689E-8076-1E86-9CEB-8135AE47EE6B}"/>
          </ac:picMkLst>
        </pc:picChg>
        <pc:picChg chg="add del mod">
          <ac:chgData name="Stringfellow, Kina F. DPI" userId="002858cf-6d8d-4f58-b096-3c8ddc1070aa" providerId="ADAL" clId="{0AEEB5BB-8C4D-4B12-938E-B27EBCF51821}" dt="2023-01-17T21:24:16.824" v="4519" actId="478"/>
          <ac:picMkLst>
            <pc:docMk/>
            <pc:sldMk cId="3133574409" sldId="317"/>
            <ac:picMk id="8" creationId="{50D8928D-F378-7303-F179-6A020A5B84AB}"/>
          </ac:picMkLst>
        </pc:picChg>
        <pc:picChg chg="add del mod">
          <ac:chgData name="Stringfellow, Kina F. DPI" userId="002858cf-6d8d-4f58-b096-3c8ddc1070aa" providerId="ADAL" clId="{0AEEB5BB-8C4D-4B12-938E-B27EBCF51821}" dt="2023-01-17T21:27:16.360" v="4527" actId="478"/>
          <ac:picMkLst>
            <pc:docMk/>
            <pc:sldMk cId="3133574409" sldId="317"/>
            <ac:picMk id="10" creationId="{9D7CCE60-4838-5607-50AF-48E9194D1B57}"/>
          </ac:picMkLst>
        </pc:picChg>
        <pc:picChg chg="add del mod">
          <ac:chgData name="Stringfellow, Kina F. DPI" userId="002858cf-6d8d-4f58-b096-3c8ddc1070aa" providerId="ADAL" clId="{0AEEB5BB-8C4D-4B12-938E-B27EBCF51821}" dt="2023-01-18T13:40:04.333" v="4658" actId="478"/>
          <ac:picMkLst>
            <pc:docMk/>
            <pc:sldMk cId="3133574409" sldId="317"/>
            <ac:picMk id="12" creationId="{FDA55089-1175-0F24-A62B-3A26DEC582AE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3:45.595" v="19679" actId="13244"/>
        <pc:sldMkLst>
          <pc:docMk/>
          <pc:sldMk cId="2573292069" sldId="318"/>
        </pc:sldMkLst>
        <pc:spChg chg="mod">
          <ac:chgData name="Stringfellow, Kina F. DPI" userId="002858cf-6d8d-4f58-b096-3c8ddc1070aa" providerId="ADAL" clId="{0AEEB5BB-8C4D-4B12-938E-B27EBCF51821}" dt="2023-01-18T16:31:57.938" v="6176" actId="20577"/>
          <ac:spMkLst>
            <pc:docMk/>
            <pc:sldMk cId="2573292069" sldId="31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7:32:23.850" v="9098" actId="20577"/>
          <ac:spMkLst>
            <pc:docMk/>
            <pc:sldMk cId="2573292069" sldId="318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1:56.092" v="19609" actId="962"/>
          <ac:picMkLst>
            <pc:docMk/>
            <pc:sldMk cId="2573292069" sldId="318"/>
            <ac:picMk id="4" creationId="{BB33AF54-71CC-ED02-4781-7D9BF6FE90E7}"/>
          </ac:picMkLst>
        </pc:picChg>
        <pc:picChg chg="add del mod">
          <ac:chgData name="Stringfellow, Kina F. DPI" userId="002858cf-6d8d-4f58-b096-3c8ddc1070aa" providerId="ADAL" clId="{0AEEB5BB-8C4D-4B12-938E-B27EBCF51821}" dt="2023-01-18T13:42:13.583" v="4662" actId="478"/>
          <ac:picMkLst>
            <pc:docMk/>
            <pc:sldMk cId="2573292069" sldId="318"/>
            <ac:picMk id="5" creationId="{F8A3C8DB-579F-DD7C-7DF5-A7B8DC4C6AF9}"/>
          </ac:picMkLst>
        </pc:picChg>
        <pc:picChg chg="del">
          <ac:chgData name="Stringfellow, Kina F. DPI" userId="002858cf-6d8d-4f58-b096-3c8ddc1070aa" providerId="ADAL" clId="{0AEEB5BB-8C4D-4B12-938E-B27EBCF51821}" dt="2023-01-17T19:52:35.146" v="4155" actId="478"/>
          <ac:picMkLst>
            <pc:docMk/>
            <pc:sldMk cId="2573292069" sldId="318"/>
            <ac:picMk id="6" creationId="{4419689E-8076-1E86-9CEB-8135AE47EE6B}"/>
          </ac:picMkLst>
        </pc:picChg>
        <pc:picChg chg="add mod">
          <ac:chgData name="Stringfellow, Kina F. DPI" userId="002858cf-6d8d-4f58-b096-3c8ddc1070aa" providerId="ADAL" clId="{0AEEB5BB-8C4D-4B12-938E-B27EBCF51821}" dt="2023-01-19T20:03:45.595" v="19679" actId="13244"/>
          <ac:picMkLst>
            <pc:docMk/>
            <pc:sldMk cId="2573292069" sldId="318"/>
            <ac:picMk id="6" creationId="{ED973920-5CD2-37D2-AEAD-44D3D11C378C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3:53.458" v="19680" actId="13244"/>
        <pc:sldMkLst>
          <pc:docMk/>
          <pc:sldMk cId="236360780" sldId="319"/>
        </pc:sldMkLst>
        <pc:spChg chg="mod">
          <ac:chgData name="Stringfellow, Kina F. DPI" userId="002858cf-6d8d-4f58-b096-3c8ddc1070aa" providerId="ADAL" clId="{0AEEB5BB-8C4D-4B12-938E-B27EBCF51821}" dt="2023-01-18T16:29:05.632" v="6149" actId="14100"/>
          <ac:spMkLst>
            <pc:docMk/>
            <pc:sldMk cId="236360780" sldId="31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7:33:55.693" v="9274" actId="20577"/>
          <ac:spMkLst>
            <pc:docMk/>
            <pc:sldMk cId="236360780" sldId="319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2:19.779" v="19610" actId="962"/>
          <ac:picMkLst>
            <pc:docMk/>
            <pc:sldMk cId="236360780" sldId="319"/>
            <ac:picMk id="4" creationId="{2B50DCFE-0C44-6448-B78E-FD8378613F16}"/>
          </ac:picMkLst>
        </pc:picChg>
        <pc:picChg chg="del">
          <ac:chgData name="Stringfellow, Kina F. DPI" userId="002858cf-6d8d-4f58-b096-3c8ddc1070aa" providerId="ADAL" clId="{0AEEB5BB-8C4D-4B12-938E-B27EBCF51821}" dt="2023-01-17T19:58:30.778" v="4204" actId="478"/>
          <ac:picMkLst>
            <pc:docMk/>
            <pc:sldMk cId="236360780" sldId="319"/>
            <ac:picMk id="5" creationId="{F8A3C8DB-579F-DD7C-7DF5-A7B8DC4C6AF9}"/>
          </ac:picMkLst>
        </pc:picChg>
        <pc:picChg chg="add mod">
          <ac:chgData name="Stringfellow, Kina F. DPI" userId="002858cf-6d8d-4f58-b096-3c8ddc1070aa" providerId="ADAL" clId="{0AEEB5BB-8C4D-4B12-938E-B27EBCF51821}" dt="2023-01-19T20:03:53.458" v="19680" actId="13244"/>
          <ac:picMkLst>
            <pc:docMk/>
            <pc:sldMk cId="236360780" sldId="319"/>
            <ac:picMk id="6" creationId="{5606A549-6E3B-4DA8-1F4F-42A52F0CC98D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4:42.701" v="19681" actId="13244"/>
        <pc:sldMkLst>
          <pc:docMk/>
          <pc:sldMk cId="2733134605" sldId="320"/>
        </pc:sldMkLst>
        <pc:spChg chg="mod">
          <ac:chgData name="Stringfellow, Kina F. DPI" userId="002858cf-6d8d-4f58-b096-3c8ddc1070aa" providerId="ADAL" clId="{0AEEB5BB-8C4D-4B12-938E-B27EBCF51821}" dt="2023-01-18T16:29:34.516" v="6153" actId="20577"/>
          <ac:spMkLst>
            <pc:docMk/>
            <pc:sldMk cId="2733134605" sldId="32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7:41:55.497" v="9426" actId="20577"/>
          <ac:spMkLst>
            <pc:docMk/>
            <pc:sldMk cId="2733134605" sldId="320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2:36.692" v="19611" actId="962"/>
          <ac:picMkLst>
            <pc:docMk/>
            <pc:sldMk cId="2733134605" sldId="320"/>
            <ac:picMk id="4" creationId="{F6B08650-624B-DFFE-0A71-20E6AAA873C9}"/>
          </ac:picMkLst>
        </pc:picChg>
        <pc:picChg chg="add mod">
          <ac:chgData name="Stringfellow, Kina F. DPI" userId="002858cf-6d8d-4f58-b096-3c8ddc1070aa" providerId="ADAL" clId="{0AEEB5BB-8C4D-4B12-938E-B27EBCF51821}" dt="2023-01-19T20:04:42.701" v="19681" actId="13244"/>
          <ac:picMkLst>
            <pc:docMk/>
            <pc:sldMk cId="2733134605" sldId="320"/>
            <ac:picMk id="5" creationId="{EFA4351F-F598-B3F4-DE46-13CBFDB0D862}"/>
          </ac:picMkLst>
        </pc:picChg>
        <pc:picChg chg="del">
          <ac:chgData name="Stringfellow, Kina F. DPI" userId="002858cf-6d8d-4f58-b096-3c8ddc1070aa" providerId="ADAL" clId="{0AEEB5BB-8C4D-4B12-938E-B27EBCF51821}" dt="2023-01-17T20:05:04.055" v="4278" actId="478"/>
          <ac:picMkLst>
            <pc:docMk/>
            <pc:sldMk cId="2733134605" sldId="320"/>
            <ac:picMk id="6" creationId="{5606A549-6E3B-4DA8-1F4F-42A52F0CC98D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4:49.151" v="19682" actId="13244"/>
        <pc:sldMkLst>
          <pc:docMk/>
          <pc:sldMk cId="3557975402" sldId="321"/>
        </pc:sldMkLst>
        <pc:spChg chg="mod">
          <ac:chgData name="Stringfellow, Kina F. DPI" userId="002858cf-6d8d-4f58-b096-3c8ddc1070aa" providerId="ADAL" clId="{0AEEB5BB-8C4D-4B12-938E-B27EBCF51821}" dt="2023-01-18T16:30:04.665" v="6157" actId="20577"/>
          <ac:spMkLst>
            <pc:docMk/>
            <pc:sldMk cId="3557975402" sldId="32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7:44:59.305" v="9586" actId="20577"/>
          <ac:spMkLst>
            <pc:docMk/>
            <pc:sldMk cId="3557975402" sldId="321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2:56.583" v="19613" actId="962"/>
          <ac:picMkLst>
            <pc:docMk/>
            <pc:sldMk cId="3557975402" sldId="321"/>
            <ac:picMk id="4" creationId="{21F2B66F-8F53-4DC2-E559-5A070B6A970F}"/>
          </ac:picMkLst>
        </pc:picChg>
        <pc:picChg chg="add mod">
          <ac:chgData name="Stringfellow, Kina F. DPI" userId="002858cf-6d8d-4f58-b096-3c8ddc1070aa" providerId="ADAL" clId="{0AEEB5BB-8C4D-4B12-938E-B27EBCF51821}" dt="2023-01-19T19:52:56.037" v="19612" actId="962"/>
          <ac:picMkLst>
            <pc:docMk/>
            <pc:sldMk cId="3557975402" sldId="321"/>
            <ac:picMk id="5" creationId="{A352FD26-F855-1ED4-0034-ABBDBEE10A38}"/>
          </ac:picMkLst>
        </pc:picChg>
        <pc:picChg chg="del">
          <ac:chgData name="Stringfellow, Kina F. DPI" userId="002858cf-6d8d-4f58-b096-3c8ddc1070aa" providerId="ADAL" clId="{0AEEB5BB-8C4D-4B12-938E-B27EBCF51821}" dt="2023-01-17T20:06:50.942" v="4322" actId="478"/>
          <ac:picMkLst>
            <pc:docMk/>
            <pc:sldMk cId="3557975402" sldId="321"/>
            <ac:picMk id="5" creationId="{EFA4351F-F598-B3F4-DE46-13CBFDB0D862}"/>
          </ac:picMkLst>
        </pc:picChg>
        <pc:picChg chg="add mod">
          <ac:chgData name="Stringfellow, Kina F. DPI" userId="002858cf-6d8d-4f58-b096-3c8ddc1070aa" providerId="ADAL" clId="{0AEEB5BB-8C4D-4B12-938E-B27EBCF51821}" dt="2023-01-19T20:04:49.151" v="19682" actId="13244"/>
          <ac:picMkLst>
            <pc:docMk/>
            <pc:sldMk cId="3557975402" sldId="321"/>
            <ac:picMk id="6" creationId="{4EEE6591-2137-E8DB-3466-9FB4B7F27CF4}"/>
          </ac:picMkLst>
        </pc:picChg>
      </pc:sldChg>
      <pc:sldChg chg="addSp delSp modSp add mod ord">
        <pc:chgData name="Stringfellow, Kina F. DPI" userId="002858cf-6d8d-4f58-b096-3c8ddc1070aa" providerId="ADAL" clId="{0AEEB5BB-8C4D-4B12-938E-B27EBCF51821}" dt="2023-01-19T20:04:58.074" v="19683" actId="13244"/>
        <pc:sldMkLst>
          <pc:docMk/>
          <pc:sldMk cId="320486400" sldId="322"/>
        </pc:sldMkLst>
        <pc:spChg chg="mod">
          <ac:chgData name="Stringfellow, Kina F. DPI" userId="002858cf-6d8d-4f58-b096-3c8ddc1070aa" providerId="ADAL" clId="{0AEEB5BB-8C4D-4B12-938E-B27EBCF51821}" dt="2023-01-18T16:30:26.258" v="6162" actId="20577"/>
          <ac:spMkLst>
            <pc:docMk/>
            <pc:sldMk cId="320486400" sldId="32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20:04:58.074" v="19683" actId="13244"/>
          <ac:spMkLst>
            <pc:docMk/>
            <pc:sldMk cId="320486400" sldId="322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25:43.245" v="13934" actId="962"/>
          <ac:picMkLst>
            <pc:docMk/>
            <pc:sldMk cId="320486400" sldId="322"/>
            <ac:picMk id="5" creationId="{CF1B845F-FAC3-CAE0-21AF-F6D9C9B6F22E}"/>
          </ac:picMkLst>
        </pc:picChg>
        <pc:picChg chg="del">
          <ac:chgData name="Stringfellow, Kina F. DPI" userId="002858cf-6d8d-4f58-b096-3c8ddc1070aa" providerId="ADAL" clId="{0AEEB5BB-8C4D-4B12-938E-B27EBCF51821}" dt="2023-01-17T20:12:28.682" v="4503" actId="478"/>
          <ac:picMkLst>
            <pc:docMk/>
            <pc:sldMk cId="320486400" sldId="322"/>
            <ac:picMk id="6" creationId="{4EEE6591-2137-E8DB-3466-9FB4B7F27CF4}"/>
          </ac:picMkLst>
        </pc:picChg>
        <pc:picChg chg="add mod">
          <ac:chgData name="Stringfellow, Kina F. DPI" userId="002858cf-6d8d-4f58-b096-3c8ddc1070aa" providerId="ADAL" clId="{0AEEB5BB-8C4D-4B12-938E-B27EBCF51821}" dt="2023-01-19T19:26:28.818" v="14176" actId="962"/>
          <ac:picMkLst>
            <pc:docMk/>
            <pc:sldMk cId="320486400" sldId="322"/>
            <ac:picMk id="8" creationId="{3227B0C9-8256-DDE9-E61F-07C8FF259FD9}"/>
          </ac:picMkLst>
        </pc:picChg>
      </pc:sldChg>
      <pc:sldChg chg="modSp add mod">
        <pc:chgData name="Stringfellow, Kina F. DPI" userId="002858cf-6d8d-4f58-b096-3c8ddc1070aa" providerId="ADAL" clId="{0AEEB5BB-8C4D-4B12-938E-B27EBCF51821}" dt="2023-01-18T17:25:51.244" v="6181" actId="1076"/>
        <pc:sldMkLst>
          <pc:docMk/>
          <pc:sldMk cId="3655620310" sldId="323"/>
        </pc:sldMkLst>
        <pc:spChg chg="mod">
          <ac:chgData name="Stringfellow, Kina F. DPI" userId="002858cf-6d8d-4f58-b096-3c8ddc1070aa" providerId="ADAL" clId="{0AEEB5BB-8C4D-4B12-938E-B27EBCF51821}" dt="2023-01-18T16:25:09.898" v="6102" actId="14100"/>
          <ac:spMkLst>
            <pc:docMk/>
            <pc:sldMk cId="3655620310" sldId="323"/>
            <ac:spMk id="6" creationId="{CBC413D5-4BFC-13B2-0B0C-738579BD176B}"/>
          </ac:spMkLst>
        </pc:spChg>
        <pc:picChg chg="mod">
          <ac:chgData name="Stringfellow, Kina F. DPI" userId="002858cf-6d8d-4f58-b096-3c8ddc1070aa" providerId="ADAL" clId="{0AEEB5BB-8C4D-4B12-938E-B27EBCF51821}" dt="2023-01-18T17:25:51.244" v="6181" actId="1076"/>
          <ac:picMkLst>
            <pc:docMk/>
            <pc:sldMk cId="3655620310" sldId="323"/>
            <ac:picMk id="7" creationId="{4782BF34-3EDA-0861-882A-5F0BACD43875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5:18.592" v="19685" actId="13244"/>
        <pc:sldMkLst>
          <pc:docMk/>
          <pc:sldMk cId="3628772862" sldId="324"/>
        </pc:sldMkLst>
        <pc:spChg chg="mod">
          <ac:chgData name="Stringfellow, Kina F. DPI" userId="002858cf-6d8d-4f58-b096-3c8ddc1070aa" providerId="ADAL" clId="{0AEEB5BB-8C4D-4B12-938E-B27EBCF51821}" dt="2023-01-18T16:31:11.808" v="6172" actId="14100"/>
          <ac:spMkLst>
            <pc:docMk/>
            <pc:sldMk cId="3628772862" sldId="324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20:05:18.592" v="19685" actId="13244"/>
          <ac:spMkLst>
            <pc:docMk/>
            <pc:sldMk cId="3628772862" sldId="324"/>
            <ac:spMk id="3" creationId="{00000000-0000-0000-0000-000000000000}"/>
          </ac:spMkLst>
        </pc:spChg>
        <pc:spChg chg="add del mod">
          <ac:chgData name="Stringfellow, Kina F. DPI" userId="002858cf-6d8d-4f58-b096-3c8ddc1070aa" providerId="ADAL" clId="{0AEEB5BB-8C4D-4B12-938E-B27EBCF51821}" dt="2023-01-18T13:58:02.896" v="4750" actId="478"/>
          <ac:spMkLst>
            <pc:docMk/>
            <pc:sldMk cId="3628772862" sldId="324"/>
            <ac:spMk id="9" creationId="{59E6913B-71F4-64B3-3751-F122D0017C58}"/>
          </ac:spMkLst>
        </pc:spChg>
        <pc:picChg chg="add mod">
          <ac:chgData name="Stringfellow, Kina F. DPI" userId="002858cf-6d8d-4f58-b096-3c8ddc1070aa" providerId="ADAL" clId="{0AEEB5BB-8C4D-4B12-938E-B27EBCF51821}" dt="2023-01-19T19:27:24.925" v="14382" actId="962"/>
          <ac:picMkLst>
            <pc:docMk/>
            <pc:sldMk cId="3628772862" sldId="324"/>
            <ac:picMk id="5" creationId="{2F577BBC-AE9E-3C67-E63F-31F68F148D25}"/>
          </ac:picMkLst>
        </pc:picChg>
        <pc:picChg chg="del">
          <ac:chgData name="Stringfellow, Kina F. DPI" userId="002858cf-6d8d-4f58-b096-3c8ddc1070aa" providerId="ADAL" clId="{0AEEB5BB-8C4D-4B12-938E-B27EBCF51821}" dt="2023-01-18T13:46:51.758" v="4679" actId="478"/>
          <ac:picMkLst>
            <pc:docMk/>
            <pc:sldMk cId="3628772862" sldId="324"/>
            <ac:picMk id="6" creationId="{4EEE6591-2137-E8DB-3466-9FB4B7F27CF4}"/>
          </ac:picMkLst>
        </pc:picChg>
        <pc:picChg chg="add del mod">
          <ac:chgData name="Stringfellow, Kina F. DPI" userId="002858cf-6d8d-4f58-b096-3c8ddc1070aa" providerId="ADAL" clId="{0AEEB5BB-8C4D-4B12-938E-B27EBCF51821}" dt="2023-01-18T13:57:57.051" v="4749" actId="478"/>
          <ac:picMkLst>
            <pc:docMk/>
            <pc:sldMk cId="3628772862" sldId="324"/>
            <ac:picMk id="8" creationId="{123FADC8-BC74-8E01-734F-03B450218B89}"/>
          </ac:picMkLst>
        </pc:picChg>
        <pc:picChg chg="add mod">
          <ac:chgData name="Stringfellow, Kina F. DPI" userId="002858cf-6d8d-4f58-b096-3c8ddc1070aa" providerId="ADAL" clId="{0AEEB5BB-8C4D-4B12-938E-B27EBCF51821}" dt="2023-01-19T19:27:43.083" v="14498" actId="962"/>
          <ac:picMkLst>
            <pc:docMk/>
            <pc:sldMk cId="3628772862" sldId="324"/>
            <ac:picMk id="11" creationId="{4644EBFF-5ABF-5DC0-5380-1BEB0896D33A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5:26.591" v="19686" actId="13244"/>
        <pc:sldMkLst>
          <pc:docMk/>
          <pc:sldMk cId="3187894936" sldId="325"/>
        </pc:sldMkLst>
        <pc:spChg chg="mod">
          <ac:chgData name="Stringfellow, Kina F. DPI" userId="002858cf-6d8d-4f58-b096-3c8ddc1070aa" providerId="ADAL" clId="{0AEEB5BB-8C4D-4B12-938E-B27EBCF51821}" dt="2023-01-18T16:31:35.259" v="6175" actId="14100"/>
          <ac:spMkLst>
            <pc:docMk/>
            <pc:sldMk cId="3187894936" sldId="32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18:05.609" v="10040" actId="20577"/>
          <ac:spMkLst>
            <pc:docMk/>
            <pc:sldMk cId="3187894936" sldId="325"/>
            <ac:spMk id="3" creationId="{00000000-0000-0000-0000-000000000000}"/>
          </ac:spMkLst>
        </pc:spChg>
        <pc:spChg chg="del">
          <ac:chgData name="Stringfellow, Kina F. DPI" userId="002858cf-6d8d-4f58-b096-3c8ddc1070aa" providerId="ADAL" clId="{0AEEB5BB-8C4D-4B12-938E-B27EBCF51821}" dt="2023-01-18T13:57:54.035" v="4748" actId="478"/>
          <ac:spMkLst>
            <pc:docMk/>
            <pc:sldMk cId="3187894936" sldId="325"/>
            <ac:spMk id="9" creationId="{59E6913B-71F4-64B3-3751-F122D0017C58}"/>
          </ac:spMkLst>
        </pc:spChg>
        <pc:picChg chg="add mod">
          <ac:chgData name="Stringfellow, Kina F. DPI" userId="002858cf-6d8d-4f58-b096-3c8ddc1070aa" providerId="ADAL" clId="{0AEEB5BB-8C4D-4B12-938E-B27EBCF51821}" dt="2023-01-19T19:53:40.186" v="19616" actId="962"/>
          <ac:picMkLst>
            <pc:docMk/>
            <pc:sldMk cId="3187894936" sldId="325"/>
            <ac:picMk id="4" creationId="{1FBAC4AD-7419-4204-ED40-70D86CA5B61D}"/>
          </ac:picMkLst>
        </pc:picChg>
        <pc:picChg chg="del">
          <ac:chgData name="Stringfellow, Kina F. DPI" userId="002858cf-6d8d-4f58-b096-3c8ddc1070aa" providerId="ADAL" clId="{0AEEB5BB-8C4D-4B12-938E-B27EBCF51821}" dt="2023-01-18T13:57:28.350" v="4742" actId="478"/>
          <ac:picMkLst>
            <pc:docMk/>
            <pc:sldMk cId="3187894936" sldId="325"/>
            <ac:picMk id="5" creationId="{2F577BBC-AE9E-3C67-E63F-31F68F148D25}"/>
          </ac:picMkLst>
        </pc:picChg>
        <pc:picChg chg="add mod">
          <ac:chgData name="Stringfellow, Kina F. DPI" userId="002858cf-6d8d-4f58-b096-3c8ddc1070aa" providerId="ADAL" clId="{0AEEB5BB-8C4D-4B12-938E-B27EBCF51821}" dt="2023-01-19T19:53:40.925" v="19617" actId="962"/>
          <ac:picMkLst>
            <pc:docMk/>
            <pc:sldMk cId="3187894936" sldId="325"/>
            <ac:picMk id="5" creationId="{549A392C-D786-63CE-FD3E-AD055A1EEED0}"/>
          </ac:picMkLst>
        </pc:picChg>
        <pc:picChg chg="mod">
          <ac:chgData name="Stringfellow, Kina F. DPI" userId="002858cf-6d8d-4f58-b096-3c8ddc1070aa" providerId="ADAL" clId="{0AEEB5BB-8C4D-4B12-938E-B27EBCF51821}" dt="2023-01-19T20:05:26.591" v="19686" actId="13244"/>
          <ac:picMkLst>
            <pc:docMk/>
            <pc:sldMk cId="3187894936" sldId="325"/>
            <ac:picMk id="8" creationId="{123FADC8-BC74-8E01-734F-03B450218B89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1:45.074" v="19659" actId="13244"/>
        <pc:sldMkLst>
          <pc:docMk/>
          <pc:sldMk cId="2533287910" sldId="326"/>
        </pc:sldMkLst>
        <pc:spChg chg="add mod">
          <ac:chgData name="Stringfellow, Kina F. DPI" userId="002858cf-6d8d-4f58-b096-3c8ddc1070aa" providerId="ADAL" clId="{0AEEB5BB-8C4D-4B12-938E-B27EBCF51821}" dt="2023-01-19T20:01:45.074" v="19659" actId="13244"/>
          <ac:spMkLst>
            <pc:docMk/>
            <pc:sldMk cId="2533287910" sldId="326"/>
            <ac:spMk id="4" creationId="{223A8698-2324-5DF9-40E6-3E3FBB71FB05}"/>
          </ac:spMkLst>
        </pc:spChg>
        <pc:spChg chg="mod">
          <ac:chgData name="Stringfellow, Kina F. DPI" userId="002858cf-6d8d-4f58-b096-3c8ddc1070aa" providerId="ADAL" clId="{0AEEB5BB-8C4D-4B12-938E-B27EBCF51821}" dt="2023-01-18T16:25:35.860" v="6127" actId="5793"/>
          <ac:spMkLst>
            <pc:docMk/>
            <pc:sldMk cId="2533287910" sldId="326"/>
            <ac:spMk id="6" creationId="{CBC413D5-4BFC-13B2-0B0C-738579BD176B}"/>
          </ac:spMkLst>
        </pc:spChg>
        <pc:spChg chg="mod">
          <ac:chgData name="Stringfellow, Kina F. DPI" userId="002858cf-6d8d-4f58-b096-3c8ddc1070aa" providerId="ADAL" clId="{0AEEB5BB-8C4D-4B12-938E-B27EBCF51821}" dt="2023-01-19T19:07:21.056" v="11845"/>
          <ac:spMkLst>
            <pc:docMk/>
            <pc:sldMk cId="2533287910" sldId="326"/>
            <ac:spMk id="10" creationId="{7F874AED-C6A5-A12D-9E8C-B48B6040A1B8}"/>
          </ac:spMkLst>
        </pc:spChg>
        <pc:picChg chg="add mod">
          <ac:chgData name="Stringfellow, Kina F. DPI" userId="002858cf-6d8d-4f58-b096-3c8ddc1070aa" providerId="ADAL" clId="{0AEEB5BB-8C4D-4B12-938E-B27EBCF51821}" dt="2023-01-19T20:01:03.626" v="19657" actId="13244"/>
          <ac:picMkLst>
            <pc:docMk/>
            <pc:sldMk cId="2533287910" sldId="326"/>
            <ac:picMk id="3" creationId="{A4794F1E-01C3-E633-F55A-2F5DA91B0D7F}"/>
          </ac:picMkLst>
        </pc:picChg>
        <pc:picChg chg="add mod">
          <ac:chgData name="Stringfellow, Kina F. DPI" userId="002858cf-6d8d-4f58-b096-3c8ddc1070aa" providerId="ADAL" clId="{0AEEB5BB-8C4D-4B12-938E-B27EBCF51821}" dt="2023-01-19T20:01:14.390" v="19658" actId="13244"/>
          <ac:picMkLst>
            <pc:docMk/>
            <pc:sldMk cId="2533287910" sldId="326"/>
            <ac:picMk id="5" creationId="{970E5AA0-59F4-B82D-5E13-CE06A372A04B}"/>
          </ac:picMkLst>
        </pc:picChg>
        <pc:picChg chg="del">
          <ac:chgData name="Stringfellow, Kina F. DPI" userId="002858cf-6d8d-4f58-b096-3c8ddc1070aa" providerId="ADAL" clId="{0AEEB5BB-8C4D-4B12-938E-B27EBCF51821}" dt="2023-01-18T14:13:24.605" v="4841" actId="478"/>
          <ac:picMkLst>
            <pc:docMk/>
            <pc:sldMk cId="2533287910" sldId="326"/>
            <ac:picMk id="7" creationId="{4782BF34-3EDA-0861-882A-5F0BACD43875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7:26.691" v="19694" actId="20577"/>
        <pc:sldMkLst>
          <pc:docMk/>
          <pc:sldMk cId="2989015620" sldId="327"/>
        </pc:sldMkLst>
        <pc:spChg chg="mod">
          <ac:chgData name="Stringfellow, Kina F. DPI" userId="002858cf-6d8d-4f58-b096-3c8ddc1070aa" providerId="ADAL" clId="{0AEEB5BB-8C4D-4B12-938E-B27EBCF51821}" dt="2023-01-19T20:07:26.691" v="19694" actId="20577"/>
          <ac:spMkLst>
            <pc:docMk/>
            <pc:sldMk cId="2989015620" sldId="32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8T15:11:57.572" v="5516" actId="1076"/>
          <ac:spMkLst>
            <pc:docMk/>
            <pc:sldMk cId="2989015620" sldId="327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8T14:39:20.908" v="5221" actId="478"/>
          <ac:picMkLst>
            <pc:docMk/>
            <pc:sldMk cId="2989015620" sldId="327"/>
            <ac:picMk id="5" creationId="{D1052A95-209B-916B-230B-58A6503C4FAE}"/>
          </ac:picMkLst>
        </pc:picChg>
        <pc:picChg chg="add del mod">
          <ac:chgData name="Stringfellow, Kina F. DPI" userId="002858cf-6d8d-4f58-b096-3c8ddc1070aa" providerId="ADAL" clId="{0AEEB5BB-8C4D-4B12-938E-B27EBCF51821}" dt="2023-01-18T14:46:22.019" v="5273" actId="478"/>
          <ac:picMkLst>
            <pc:docMk/>
            <pc:sldMk cId="2989015620" sldId="327"/>
            <ac:picMk id="6" creationId="{12FB4DB9-4226-2662-7296-EE69022F1B9F}"/>
          </ac:picMkLst>
        </pc:picChg>
        <pc:picChg chg="add mod">
          <ac:chgData name="Stringfellow, Kina F. DPI" userId="002858cf-6d8d-4f58-b096-3c8ddc1070aa" providerId="ADAL" clId="{0AEEB5BB-8C4D-4B12-938E-B27EBCF51821}" dt="2023-01-19T19:31:03.858" v="15494" actId="962"/>
          <ac:picMkLst>
            <pc:docMk/>
            <pc:sldMk cId="2989015620" sldId="327"/>
            <ac:picMk id="8" creationId="{43EB3B0A-4177-A452-BEBC-CD0989A30F3C}"/>
          </ac:picMkLst>
        </pc:picChg>
        <pc:picChg chg="add mod">
          <ac:chgData name="Stringfellow, Kina F. DPI" userId="002858cf-6d8d-4f58-b096-3c8ddc1070aa" providerId="ADAL" clId="{0AEEB5BB-8C4D-4B12-938E-B27EBCF51821}" dt="2023-01-19T19:31:43.561" v="15562" actId="962"/>
          <ac:picMkLst>
            <pc:docMk/>
            <pc:sldMk cId="2989015620" sldId="327"/>
            <ac:picMk id="10" creationId="{D5B45E6E-F87D-018E-6FC2-47C515D11DF5}"/>
          </ac:picMkLst>
        </pc:picChg>
        <pc:picChg chg="add mod">
          <ac:chgData name="Stringfellow, Kina F. DPI" userId="002858cf-6d8d-4f58-b096-3c8ddc1070aa" providerId="ADAL" clId="{0AEEB5BB-8C4D-4B12-938E-B27EBCF51821}" dt="2023-01-19T19:32:27.795" v="15714" actId="962"/>
          <ac:picMkLst>
            <pc:docMk/>
            <pc:sldMk cId="2989015620" sldId="327"/>
            <ac:picMk id="12" creationId="{30779BBB-CBFD-3FF0-59C6-2C7B03E0B60B}"/>
          </ac:picMkLst>
        </pc:picChg>
        <pc:picChg chg="add mod">
          <ac:chgData name="Stringfellow, Kina F. DPI" userId="002858cf-6d8d-4f58-b096-3c8ddc1070aa" providerId="ADAL" clId="{0AEEB5BB-8C4D-4B12-938E-B27EBCF51821}" dt="2023-01-19T19:33:14.522" v="15852" actId="962"/>
          <ac:picMkLst>
            <pc:docMk/>
            <pc:sldMk cId="2989015620" sldId="327"/>
            <ac:picMk id="14" creationId="{DE52A644-AA5E-1350-2B85-470D2DF0482D}"/>
          </ac:picMkLst>
        </pc:picChg>
        <pc:picChg chg="add mod">
          <ac:chgData name="Stringfellow, Kina F. DPI" userId="002858cf-6d8d-4f58-b096-3c8ddc1070aa" providerId="ADAL" clId="{0AEEB5BB-8C4D-4B12-938E-B27EBCF51821}" dt="2023-01-19T19:33:52.565" v="15984" actId="962"/>
          <ac:picMkLst>
            <pc:docMk/>
            <pc:sldMk cId="2989015620" sldId="327"/>
            <ac:picMk id="16" creationId="{483F5DDB-AAD9-C69B-4C69-A1E2F091CF5F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6:01.464" v="19688" actId="13244"/>
        <pc:sldMkLst>
          <pc:docMk/>
          <pc:sldMk cId="2276486746" sldId="328"/>
        </pc:sldMkLst>
        <pc:spChg chg="mod">
          <ac:chgData name="Stringfellow, Kina F. DPI" userId="002858cf-6d8d-4f58-b096-3c8ddc1070aa" providerId="ADAL" clId="{0AEEB5BB-8C4D-4B12-938E-B27EBCF51821}" dt="2023-01-19T19:58:54.060" v="19646" actId="20577"/>
          <ac:spMkLst>
            <pc:docMk/>
            <pc:sldMk cId="2276486746" sldId="32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8T17:34:33.956" v="6284" actId="14100"/>
          <ac:spMkLst>
            <pc:docMk/>
            <pc:sldMk cId="2276486746" sldId="328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8T14:40:15.075" v="5241" actId="478"/>
          <ac:picMkLst>
            <pc:docMk/>
            <pc:sldMk cId="2276486746" sldId="328"/>
            <ac:picMk id="5" creationId="{D1052A95-209B-916B-230B-58A6503C4FAE}"/>
          </ac:picMkLst>
        </pc:picChg>
        <pc:picChg chg="mod modCrop">
          <ac:chgData name="Stringfellow, Kina F. DPI" userId="002858cf-6d8d-4f58-b096-3c8ddc1070aa" providerId="ADAL" clId="{0AEEB5BB-8C4D-4B12-938E-B27EBCF51821}" dt="2023-01-19T19:55:38.441" v="19621" actId="962"/>
          <ac:picMkLst>
            <pc:docMk/>
            <pc:sldMk cId="2276486746" sldId="328"/>
            <ac:picMk id="6" creationId="{FC5C88F7-14F8-B699-AC97-E3020781A40E}"/>
          </ac:picMkLst>
        </pc:picChg>
        <pc:picChg chg="add mod">
          <ac:chgData name="Stringfellow, Kina F. DPI" userId="002858cf-6d8d-4f58-b096-3c8ddc1070aa" providerId="ADAL" clId="{0AEEB5BB-8C4D-4B12-938E-B27EBCF51821}" dt="2023-01-19T20:06:01.464" v="19688" actId="13244"/>
          <ac:picMkLst>
            <pc:docMk/>
            <pc:sldMk cId="2276486746" sldId="328"/>
            <ac:picMk id="7" creationId="{6A66E004-816C-A947-51BA-EE6766FB6F40}"/>
          </ac:picMkLst>
        </pc:picChg>
      </pc:sldChg>
      <pc:sldChg chg="addSp delSp modSp add mod ord">
        <pc:chgData name="Stringfellow, Kina F. DPI" userId="002858cf-6d8d-4f58-b096-3c8ddc1070aa" providerId="ADAL" clId="{0AEEB5BB-8C4D-4B12-938E-B27EBCF51821}" dt="2023-01-19T19:56:13.160" v="19623" actId="962"/>
        <pc:sldMkLst>
          <pc:docMk/>
          <pc:sldMk cId="3788017613" sldId="329"/>
        </pc:sldMkLst>
        <pc:spChg chg="mod">
          <ac:chgData name="Stringfellow, Kina F. DPI" userId="002858cf-6d8d-4f58-b096-3c8ddc1070aa" providerId="ADAL" clId="{0AEEB5BB-8C4D-4B12-938E-B27EBCF51821}" dt="2023-01-19T18:20:21.145" v="10069" actId="20577"/>
          <ac:spMkLst>
            <pc:docMk/>
            <pc:sldMk cId="3788017613" sldId="329"/>
            <ac:spMk id="3" creationId="{00000000-0000-0000-0000-000000000000}"/>
          </ac:spMkLst>
        </pc:spChg>
        <pc:spChg chg="add del">
          <ac:chgData name="Stringfellow, Kina F. DPI" userId="002858cf-6d8d-4f58-b096-3c8ddc1070aa" providerId="ADAL" clId="{0AEEB5BB-8C4D-4B12-938E-B27EBCF51821}" dt="2023-01-19T18:19:59.369" v="10057" actId="22"/>
          <ac:spMkLst>
            <pc:docMk/>
            <pc:sldMk cId="3788017613" sldId="329"/>
            <ac:spMk id="6" creationId="{EDB654A1-36ED-AB31-38F4-B0C920764371}"/>
          </ac:spMkLst>
        </pc:spChg>
        <pc:picChg chg="mod">
          <ac:chgData name="Stringfellow, Kina F. DPI" userId="002858cf-6d8d-4f58-b096-3c8ddc1070aa" providerId="ADAL" clId="{0AEEB5BB-8C4D-4B12-938E-B27EBCF51821}" dt="2023-01-19T19:34:17.538" v="16102" actId="962"/>
          <ac:picMkLst>
            <pc:docMk/>
            <pc:sldMk cId="3788017613" sldId="329"/>
            <ac:picMk id="5" creationId="{57F7A68C-D059-D3A5-82C3-BF70D8759F70}"/>
          </ac:picMkLst>
        </pc:picChg>
        <pc:picChg chg="mod">
          <ac:chgData name="Stringfellow, Kina F. DPI" userId="002858cf-6d8d-4f58-b096-3c8ddc1070aa" providerId="ADAL" clId="{0AEEB5BB-8C4D-4B12-938E-B27EBCF51821}" dt="2023-01-19T19:35:01.483" v="16400" actId="962"/>
          <ac:picMkLst>
            <pc:docMk/>
            <pc:sldMk cId="3788017613" sldId="329"/>
            <ac:picMk id="7" creationId="{04ACC30C-957A-332D-D902-F8DC34D0D9A8}"/>
          </ac:picMkLst>
        </pc:picChg>
        <pc:picChg chg="add mod">
          <ac:chgData name="Stringfellow, Kina F. DPI" userId="002858cf-6d8d-4f58-b096-3c8ddc1070aa" providerId="ADAL" clId="{0AEEB5BB-8C4D-4B12-938E-B27EBCF51821}" dt="2023-01-19T19:56:13.160" v="19623" actId="962"/>
          <ac:picMkLst>
            <pc:docMk/>
            <pc:sldMk cId="3788017613" sldId="329"/>
            <ac:picMk id="8" creationId="{0D085269-7883-58A4-8A3A-50214D02901A}"/>
          </ac:picMkLst>
        </pc:picChg>
      </pc:sldChg>
      <pc:sldChg chg="addSp delSp modSp add mod ord">
        <pc:chgData name="Stringfellow, Kina F. DPI" userId="002858cf-6d8d-4f58-b096-3c8ddc1070aa" providerId="ADAL" clId="{0AEEB5BB-8C4D-4B12-938E-B27EBCF51821}" dt="2023-01-20T13:25:12.750" v="20521" actId="962"/>
        <pc:sldMkLst>
          <pc:docMk/>
          <pc:sldMk cId="2963070564" sldId="330"/>
        </pc:sldMkLst>
        <pc:spChg chg="mod">
          <ac:chgData name="Stringfellow, Kina F. DPI" userId="002858cf-6d8d-4f58-b096-3c8ddc1070aa" providerId="ADAL" clId="{0AEEB5BB-8C4D-4B12-938E-B27EBCF51821}" dt="2023-01-19T21:41:39.321" v="19898" actId="20577"/>
          <ac:spMkLst>
            <pc:docMk/>
            <pc:sldMk cId="2963070564" sldId="33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21:50:34.870" v="20051" actId="14100"/>
          <ac:spMkLst>
            <pc:docMk/>
            <pc:sldMk cId="2963070564" sldId="330"/>
            <ac:spMk id="3" creationId="{00000000-0000-0000-0000-000000000000}"/>
          </ac:spMkLst>
        </pc:spChg>
        <pc:picChg chg="add del mod">
          <ac:chgData name="Stringfellow, Kina F. DPI" userId="002858cf-6d8d-4f58-b096-3c8ddc1070aa" providerId="ADAL" clId="{0AEEB5BB-8C4D-4B12-938E-B27EBCF51821}" dt="2023-01-19T21:41:42.055" v="19899" actId="478"/>
          <ac:picMkLst>
            <pc:docMk/>
            <pc:sldMk cId="2963070564" sldId="330"/>
            <ac:picMk id="4" creationId="{D4D288EB-6524-45BA-5D16-08BC14B7B8BE}"/>
          </ac:picMkLst>
        </pc:picChg>
        <pc:picChg chg="del">
          <ac:chgData name="Stringfellow, Kina F. DPI" userId="002858cf-6d8d-4f58-b096-3c8ddc1070aa" providerId="ADAL" clId="{0AEEB5BB-8C4D-4B12-938E-B27EBCF51821}" dt="2023-01-18T16:12:50.192" v="5789" actId="478"/>
          <ac:picMkLst>
            <pc:docMk/>
            <pc:sldMk cId="2963070564" sldId="330"/>
            <ac:picMk id="5" creationId="{D1052A95-209B-916B-230B-58A6503C4FAE}"/>
          </ac:picMkLst>
        </pc:picChg>
        <pc:picChg chg="add del mod">
          <ac:chgData name="Stringfellow, Kina F. DPI" userId="002858cf-6d8d-4f58-b096-3c8ddc1070aa" providerId="ADAL" clId="{0AEEB5BB-8C4D-4B12-938E-B27EBCF51821}" dt="2023-01-19T21:41:43.484" v="19900" actId="478"/>
          <ac:picMkLst>
            <pc:docMk/>
            <pc:sldMk cId="2963070564" sldId="330"/>
            <ac:picMk id="6" creationId="{D3189566-B08C-8E70-E817-193416BD1E26}"/>
          </ac:picMkLst>
        </pc:picChg>
        <pc:picChg chg="add del mod">
          <ac:chgData name="Stringfellow, Kina F. DPI" userId="002858cf-6d8d-4f58-b096-3c8ddc1070aa" providerId="ADAL" clId="{0AEEB5BB-8C4D-4B12-938E-B27EBCF51821}" dt="2023-01-19T21:52:41.105" v="20054" actId="478"/>
          <ac:picMkLst>
            <pc:docMk/>
            <pc:sldMk cId="2963070564" sldId="330"/>
            <ac:picMk id="7" creationId="{77147C58-2414-23A5-6F98-2AB9A0D6408E}"/>
          </ac:picMkLst>
        </pc:picChg>
        <pc:picChg chg="add mod">
          <ac:chgData name="Stringfellow, Kina F. DPI" userId="002858cf-6d8d-4f58-b096-3c8ddc1070aa" providerId="ADAL" clId="{0AEEB5BB-8C4D-4B12-938E-B27EBCF51821}" dt="2023-01-19T21:55:55.291" v="20204" actId="962"/>
          <ac:picMkLst>
            <pc:docMk/>
            <pc:sldMk cId="2963070564" sldId="330"/>
            <ac:picMk id="9" creationId="{3430D12C-0BA2-2FD8-216F-6BC9ED717969}"/>
          </ac:picMkLst>
        </pc:picChg>
        <pc:picChg chg="add mod">
          <ac:chgData name="Stringfellow, Kina F. DPI" userId="002858cf-6d8d-4f58-b096-3c8ddc1070aa" providerId="ADAL" clId="{0AEEB5BB-8C4D-4B12-938E-B27EBCF51821}" dt="2023-01-20T13:25:12.750" v="20521" actId="962"/>
          <ac:picMkLst>
            <pc:docMk/>
            <pc:sldMk cId="2963070564" sldId="330"/>
            <ac:picMk id="10" creationId="{2D7E7CA8-1DF2-F69A-E53C-B71C4E23B506}"/>
          </ac:picMkLst>
        </pc:picChg>
      </pc:sldChg>
      <pc:sldChg chg="addSp modSp add mod">
        <pc:chgData name="Stringfellow, Kina F. DPI" userId="002858cf-6d8d-4f58-b096-3c8ddc1070aa" providerId="ADAL" clId="{0AEEB5BB-8C4D-4B12-938E-B27EBCF51821}" dt="2023-01-19T19:58:04.924" v="19633" actId="13244"/>
        <pc:sldMkLst>
          <pc:docMk/>
          <pc:sldMk cId="3578951629" sldId="331"/>
        </pc:sldMkLst>
        <pc:spChg chg="mod">
          <ac:chgData name="Stringfellow, Kina F. DPI" userId="002858cf-6d8d-4f58-b096-3c8ddc1070aa" providerId="ADAL" clId="{0AEEB5BB-8C4D-4B12-938E-B27EBCF51821}" dt="2023-01-18T18:46:58.469" v="7543" actId="20577"/>
          <ac:spMkLst>
            <pc:docMk/>
            <pc:sldMk cId="3578951629" sldId="33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8T18:49:59.509" v="7758" actId="14100"/>
          <ac:spMkLst>
            <pc:docMk/>
            <pc:sldMk cId="3578951629" sldId="331"/>
            <ac:spMk id="3" creationId="{00000000-0000-0000-0000-000000000000}"/>
          </ac:spMkLst>
        </pc:spChg>
        <pc:spChg chg="add mod">
          <ac:chgData name="Stringfellow, Kina F. DPI" userId="002858cf-6d8d-4f58-b096-3c8ddc1070aa" providerId="ADAL" clId="{0AEEB5BB-8C4D-4B12-938E-B27EBCF51821}" dt="2023-01-19T19:58:04.924" v="19633" actId="13244"/>
          <ac:spMkLst>
            <pc:docMk/>
            <pc:sldMk cId="3578951629" sldId="331"/>
            <ac:spMk id="6" creationId="{42F7876C-5D4B-CA7B-B0D6-67873C8DABFD}"/>
          </ac:spMkLst>
        </pc:spChg>
        <pc:picChg chg="add mod">
          <ac:chgData name="Stringfellow, Kina F. DPI" userId="002858cf-6d8d-4f58-b096-3c8ddc1070aa" providerId="ADAL" clId="{0AEEB5BB-8C4D-4B12-938E-B27EBCF51821}" dt="2023-01-19T19:42:30.578" v="18326" actId="962"/>
          <ac:picMkLst>
            <pc:docMk/>
            <pc:sldMk cId="3578951629" sldId="331"/>
            <ac:picMk id="5" creationId="{638F5EA0-35F4-C006-54DF-6671D3CCF8B2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7:36.067" v="19699" actId="20577"/>
        <pc:sldMkLst>
          <pc:docMk/>
          <pc:sldMk cId="3056075876" sldId="332"/>
        </pc:sldMkLst>
        <pc:spChg chg="mod">
          <ac:chgData name="Stringfellow, Kina F. DPI" userId="002858cf-6d8d-4f58-b096-3c8ddc1070aa" providerId="ADAL" clId="{0AEEB5BB-8C4D-4B12-938E-B27EBCF51821}" dt="2023-01-19T20:07:36.067" v="19699" actId="20577"/>
          <ac:spMkLst>
            <pc:docMk/>
            <pc:sldMk cId="3056075876" sldId="33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25:26.665" v="10178" actId="1036"/>
          <ac:spMkLst>
            <pc:docMk/>
            <pc:sldMk cId="3056075876" sldId="332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8T18:03:24.947" v="6662" actId="478"/>
          <ac:picMkLst>
            <pc:docMk/>
            <pc:sldMk cId="3056075876" sldId="332"/>
            <ac:picMk id="5" creationId="{0EAB343C-6397-FEC1-0A5F-7A898580F25F}"/>
          </ac:picMkLst>
        </pc:picChg>
        <pc:picChg chg="add del mod">
          <ac:chgData name="Stringfellow, Kina F. DPI" userId="002858cf-6d8d-4f58-b096-3c8ddc1070aa" providerId="ADAL" clId="{0AEEB5BB-8C4D-4B12-938E-B27EBCF51821}" dt="2023-01-18T18:34:23.676" v="7230" actId="478"/>
          <ac:picMkLst>
            <pc:docMk/>
            <pc:sldMk cId="3056075876" sldId="332"/>
            <ac:picMk id="6" creationId="{107B4FD8-2D41-636C-607E-1ADFF78EE95B}"/>
          </ac:picMkLst>
        </pc:picChg>
        <pc:picChg chg="add del mod">
          <ac:chgData name="Stringfellow, Kina F. DPI" userId="002858cf-6d8d-4f58-b096-3c8ddc1070aa" providerId="ADAL" clId="{0AEEB5BB-8C4D-4B12-938E-B27EBCF51821}" dt="2023-01-18T18:34:24.402" v="7231" actId="478"/>
          <ac:picMkLst>
            <pc:docMk/>
            <pc:sldMk cId="3056075876" sldId="332"/>
            <ac:picMk id="8" creationId="{24CDE8CD-618A-3ED6-9E1D-7DBE786F94E8}"/>
          </ac:picMkLst>
        </pc:picChg>
        <pc:picChg chg="add del mod">
          <ac:chgData name="Stringfellow, Kina F. DPI" userId="002858cf-6d8d-4f58-b096-3c8ddc1070aa" providerId="ADAL" clId="{0AEEB5BB-8C4D-4B12-938E-B27EBCF51821}" dt="2023-01-18T18:40:43.977" v="7237" actId="478"/>
          <ac:picMkLst>
            <pc:docMk/>
            <pc:sldMk cId="3056075876" sldId="332"/>
            <ac:picMk id="10" creationId="{B32FF020-AF79-C6D6-99F3-EAAD40C245C8}"/>
          </ac:picMkLst>
        </pc:picChg>
        <pc:picChg chg="add mod">
          <ac:chgData name="Stringfellow, Kina F. DPI" userId="002858cf-6d8d-4f58-b096-3c8ddc1070aa" providerId="ADAL" clId="{0AEEB5BB-8C4D-4B12-938E-B27EBCF51821}" dt="2023-01-19T19:37:21.068" v="17060" actId="962"/>
          <ac:picMkLst>
            <pc:docMk/>
            <pc:sldMk cId="3056075876" sldId="332"/>
            <ac:picMk id="12" creationId="{ECA6CBCA-BC50-25A1-5528-F2786E250525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19:37:46.389" v="17198" actId="962"/>
        <pc:sldMkLst>
          <pc:docMk/>
          <pc:sldMk cId="2351396032" sldId="333"/>
        </pc:sldMkLst>
        <pc:spChg chg="mod">
          <ac:chgData name="Stringfellow, Kina F. DPI" userId="002858cf-6d8d-4f58-b096-3c8ddc1070aa" providerId="ADAL" clId="{0AEEB5BB-8C4D-4B12-938E-B27EBCF51821}" dt="2023-01-18T17:56:47.776" v="6608" actId="20577"/>
          <ac:spMkLst>
            <pc:docMk/>
            <pc:sldMk cId="2351396032" sldId="333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25:43.930" v="10188" actId="113"/>
          <ac:spMkLst>
            <pc:docMk/>
            <pc:sldMk cId="2351396032" sldId="333"/>
            <ac:spMk id="3" creationId="{00000000-0000-0000-0000-000000000000}"/>
          </ac:spMkLst>
        </pc:spChg>
        <pc:picChg chg="del mod">
          <ac:chgData name="Stringfellow, Kina F. DPI" userId="002858cf-6d8d-4f58-b096-3c8ddc1070aa" providerId="ADAL" clId="{0AEEB5BB-8C4D-4B12-938E-B27EBCF51821}" dt="2023-01-18T18:03:28.316" v="6664" actId="478"/>
          <ac:picMkLst>
            <pc:docMk/>
            <pc:sldMk cId="2351396032" sldId="333"/>
            <ac:picMk id="5" creationId="{0EAB343C-6397-FEC1-0A5F-7A898580F25F}"/>
          </ac:picMkLst>
        </pc:picChg>
        <pc:picChg chg="add mod">
          <ac:chgData name="Stringfellow, Kina F. DPI" userId="002858cf-6d8d-4f58-b096-3c8ddc1070aa" providerId="ADAL" clId="{0AEEB5BB-8C4D-4B12-938E-B27EBCF51821}" dt="2023-01-19T19:37:46.389" v="17198" actId="962"/>
          <ac:picMkLst>
            <pc:docMk/>
            <pc:sldMk cId="2351396032" sldId="333"/>
            <ac:picMk id="6" creationId="{67134B16-442A-4E98-9488-5652FC7D793B}"/>
          </ac:picMkLst>
        </pc:picChg>
      </pc:sldChg>
      <pc:sldChg chg="addSp delSp modSp add del mod">
        <pc:chgData name="Stringfellow, Kina F. DPI" userId="002858cf-6d8d-4f58-b096-3c8ddc1070aa" providerId="ADAL" clId="{0AEEB5BB-8C4D-4B12-938E-B27EBCF51821}" dt="2023-01-19T19:57:32.110" v="19631" actId="13244"/>
        <pc:sldMkLst>
          <pc:docMk/>
          <pc:sldMk cId="3038772431" sldId="334"/>
        </pc:sldMkLst>
        <pc:spChg chg="mod">
          <ac:chgData name="Stringfellow, Kina F. DPI" userId="002858cf-6d8d-4f58-b096-3c8ddc1070aa" providerId="ADAL" clId="{0AEEB5BB-8C4D-4B12-938E-B27EBCF51821}" dt="2023-01-18T18:02:33.961" v="6647" actId="20577"/>
          <ac:spMkLst>
            <pc:docMk/>
            <pc:sldMk cId="3038772431" sldId="334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26:31.235" v="10237" actId="20577"/>
          <ac:spMkLst>
            <pc:docMk/>
            <pc:sldMk cId="3038772431" sldId="334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8T18:03:17.103" v="6661" actId="478"/>
          <ac:picMkLst>
            <pc:docMk/>
            <pc:sldMk cId="3038772431" sldId="334"/>
            <ac:picMk id="5" creationId="{0EAB343C-6397-FEC1-0A5F-7A898580F25F}"/>
          </ac:picMkLst>
        </pc:picChg>
        <pc:picChg chg="add mod">
          <ac:chgData name="Stringfellow, Kina F. DPI" userId="002858cf-6d8d-4f58-b096-3c8ddc1070aa" providerId="ADAL" clId="{0AEEB5BB-8C4D-4B12-938E-B27EBCF51821}" dt="2023-01-19T19:57:32.110" v="19631" actId="13244"/>
          <ac:picMkLst>
            <pc:docMk/>
            <pc:sldMk cId="3038772431" sldId="334"/>
            <ac:picMk id="6" creationId="{D79104F9-AED8-BCE9-EA98-1846FDF003C2}"/>
          </ac:picMkLst>
        </pc:picChg>
        <pc:picChg chg="add mod">
          <ac:chgData name="Stringfellow, Kina F. DPI" userId="002858cf-6d8d-4f58-b096-3c8ddc1070aa" providerId="ADAL" clId="{0AEEB5BB-8C4D-4B12-938E-B27EBCF51821}" dt="2023-01-19T19:57:30.357" v="19630" actId="13244"/>
          <ac:picMkLst>
            <pc:docMk/>
            <pc:sldMk cId="3038772431" sldId="334"/>
            <ac:picMk id="8" creationId="{A22F65FE-C990-BEBE-CCA4-BD3972C558D2}"/>
          </ac:picMkLst>
        </pc:picChg>
        <pc:picChg chg="add mod">
          <ac:chgData name="Stringfellow, Kina F. DPI" userId="002858cf-6d8d-4f58-b096-3c8ddc1070aa" providerId="ADAL" clId="{0AEEB5BB-8C4D-4B12-938E-B27EBCF51821}" dt="2023-01-19T19:57:20.698" v="19628" actId="962"/>
          <ac:picMkLst>
            <pc:docMk/>
            <pc:sldMk cId="3038772431" sldId="334"/>
            <ac:picMk id="10" creationId="{B2AB0176-0EF5-B679-639E-4EECA08517C1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19:40:07.852" v="17700" actId="962"/>
        <pc:sldMkLst>
          <pc:docMk/>
          <pc:sldMk cId="2577789551" sldId="335"/>
        </pc:sldMkLst>
        <pc:spChg chg="mod">
          <ac:chgData name="Stringfellow, Kina F. DPI" userId="002858cf-6d8d-4f58-b096-3c8ddc1070aa" providerId="ADAL" clId="{0AEEB5BB-8C4D-4B12-938E-B27EBCF51821}" dt="2023-01-18T18:02:40.365" v="6649" actId="20577"/>
          <ac:spMkLst>
            <pc:docMk/>
            <pc:sldMk cId="2577789551" sldId="33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28:07.494" v="10332" actId="20577"/>
          <ac:spMkLst>
            <pc:docMk/>
            <pc:sldMk cId="2577789551" sldId="335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8T18:27:53.384" v="7130" actId="478"/>
          <ac:picMkLst>
            <pc:docMk/>
            <pc:sldMk cId="2577789551" sldId="335"/>
            <ac:picMk id="5" creationId="{0EAB343C-6397-FEC1-0A5F-7A898580F25F}"/>
          </ac:picMkLst>
        </pc:picChg>
        <pc:picChg chg="add mod">
          <ac:chgData name="Stringfellow, Kina F. DPI" userId="002858cf-6d8d-4f58-b096-3c8ddc1070aa" providerId="ADAL" clId="{0AEEB5BB-8C4D-4B12-938E-B27EBCF51821}" dt="2023-01-19T19:39:38.661" v="17638" actId="962"/>
          <ac:picMkLst>
            <pc:docMk/>
            <pc:sldMk cId="2577789551" sldId="335"/>
            <ac:picMk id="6" creationId="{33A0298A-E6D4-DEF8-3A3B-6F49085443FF}"/>
          </ac:picMkLst>
        </pc:picChg>
        <pc:picChg chg="add mod">
          <ac:chgData name="Stringfellow, Kina F. DPI" userId="002858cf-6d8d-4f58-b096-3c8ddc1070aa" providerId="ADAL" clId="{0AEEB5BB-8C4D-4B12-938E-B27EBCF51821}" dt="2023-01-19T19:39:54.512" v="17666" actId="962"/>
          <ac:picMkLst>
            <pc:docMk/>
            <pc:sldMk cId="2577789551" sldId="335"/>
            <ac:picMk id="8" creationId="{4CC022BB-9A20-A579-E3DC-02B109EBCC79}"/>
          </ac:picMkLst>
        </pc:picChg>
        <pc:picChg chg="add mod">
          <ac:chgData name="Stringfellow, Kina F. DPI" userId="002858cf-6d8d-4f58-b096-3c8ddc1070aa" providerId="ADAL" clId="{0AEEB5BB-8C4D-4B12-938E-B27EBCF51821}" dt="2023-01-19T19:40:07.852" v="17700" actId="962"/>
          <ac:picMkLst>
            <pc:docMk/>
            <pc:sldMk cId="2577789551" sldId="335"/>
            <ac:picMk id="10" creationId="{FE576F96-82A2-044F-331B-F005A42DDC3D}"/>
          </ac:picMkLst>
        </pc:picChg>
      </pc:sldChg>
      <pc:sldChg chg="modSp add mod ord">
        <pc:chgData name="Stringfellow, Kina F. DPI" userId="002858cf-6d8d-4f58-b096-3c8ddc1070aa" providerId="ADAL" clId="{0AEEB5BB-8C4D-4B12-938E-B27EBCF51821}" dt="2023-01-19T19:36:42.217" v="16852" actId="962"/>
        <pc:sldMkLst>
          <pc:docMk/>
          <pc:sldMk cId="697922328" sldId="336"/>
        </pc:sldMkLst>
        <pc:spChg chg="mod">
          <ac:chgData name="Stringfellow, Kina F. DPI" userId="002858cf-6d8d-4f58-b096-3c8ddc1070aa" providerId="ADAL" clId="{0AEEB5BB-8C4D-4B12-938E-B27EBCF51821}" dt="2023-01-18T18:33:30.100" v="7216" actId="20577"/>
          <ac:spMkLst>
            <pc:docMk/>
            <pc:sldMk cId="697922328" sldId="336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0AEEB5BB-8C4D-4B12-938E-B27EBCF51821}" dt="2023-01-19T19:36:10.492" v="16720" actId="962"/>
          <ac:picMkLst>
            <pc:docMk/>
            <pc:sldMk cId="697922328" sldId="336"/>
            <ac:picMk id="6" creationId="{107B4FD8-2D41-636C-607E-1ADFF78EE95B}"/>
          </ac:picMkLst>
        </pc:picChg>
        <pc:picChg chg="mod">
          <ac:chgData name="Stringfellow, Kina F. DPI" userId="002858cf-6d8d-4f58-b096-3c8ddc1070aa" providerId="ADAL" clId="{0AEEB5BB-8C4D-4B12-938E-B27EBCF51821}" dt="2023-01-19T19:36:42.217" v="16852" actId="962"/>
          <ac:picMkLst>
            <pc:docMk/>
            <pc:sldMk cId="697922328" sldId="336"/>
            <ac:picMk id="8" creationId="{24CDE8CD-618A-3ED6-9E1D-7DBE786F94E8}"/>
          </ac:picMkLst>
        </pc:picChg>
      </pc:sldChg>
      <pc:sldChg chg="modSp add mod">
        <pc:chgData name="Stringfellow, Kina F. DPI" userId="002858cf-6d8d-4f58-b096-3c8ddc1070aa" providerId="ADAL" clId="{0AEEB5BB-8C4D-4B12-938E-B27EBCF51821}" dt="2023-01-19T19:44:55.379" v="19150" actId="962"/>
        <pc:sldMkLst>
          <pc:docMk/>
          <pc:sldMk cId="751795534" sldId="337"/>
        </pc:sldMkLst>
        <pc:spChg chg="mod">
          <ac:chgData name="Stringfellow, Kina F. DPI" userId="002858cf-6d8d-4f58-b096-3c8ddc1070aa" providerId="ADAL" clId="{0AEEB5BB-8C4D-4B12-938E-B27EBCF51821}" dt="2023-01-19T18:34:52.441" v="10391" actId="20577"/>
          <ac:spMkLst>
            <pc:docMk/>
            <pc:sldMk cId="751795534" sldId="337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9:17:55.320" v="11856" actId="14100"/>
          <ac:spMkLst>
            <pc:docMk/>
            <pc:sldMk cId="751795534" sldId="337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0AEEB5BB-8C4D-4B12-938E-B27EBCF51821}" dt="2023-01-19T19:44:55.379" v="19150" actId="962"/>
          <ac:picMkLst>
            <pc:docMk/>
            <pc:sldMk cId="751795534" sldId="337"/>
            <ac:picMk id="5" creationId="{E88959DE-D4AD-5B15-0E57-F84BB163CD30}"/>
          </ac:picMkLst>
        </pc:picChg>
      </pc:sldChg>
      <pc:sldChg chg="addSp delSp modSp add mod ord">
        <pc:chgData name="Stringfellow, Kina F. DPI" userId="002858cf-6d8d-4f58-b096-3c8ddc1070aa" providerId="ADAL" clId="{0AEEB5BB-8C4D-4B12-938E-B27EBCF51821}" dt="2023-01-19T19:57:52.849" v="19632" actId="962"/>
        <pc:sldMkLst>
          <pc:docMk/>
          <pc:sldMk cId="2853312473" sldId="338"/>
        </pc:sldMkLst>
        <pc:spChg chg="mod">
          <ac:chgData name="Stringfellow, Kina F. DPI" userId="002858cf-6d8d-4f58-b096-3c8ddc1070aa" providerId="ADAL" clId="{0AEEB5BB-8C4D-4B12-938E-B27EBCF51821}" dt="2023-01-19T13:46:16.121" v="7903" actId="20577"/>
          <ac:spMkLst>
            <pc:docMk/>
            <pc:sldMk cId="2853312473" sldId="33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21:34.086" v="10126" actId="20577"/>
          <ac:spMkLst>
            <pc:docMk/>
            <pc:sldMk cId="2853312473" sldId="338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57:52.849" v="19632" actId="962"/>
          <ac:picMkLst>
            <pc:docMk/>
            <pc:sldMk cId="2853312473" sldId="338"/>
            <ac:picMk id="4" creationId="{CDACEA52-59CB-2216-278A-E95146577053}"/>
          </ac:picMkLst>
        </pc:picChg>
        <pc:picChg chg="del">
          <ac:chgData name="Stringfellow, Kina F. DPI" userId="002858cf-6d8d-4f58-b096-3c8ddc1070aa" providerId="ADAL" clId="{0AEEB5BB-8C4D-4B12-938E-B27EBCF51821}" dt="2023-01-19T13:47:31.025" v="7905" actId="478"/>
          <ac:picMkLst>
            <pc:docMk/>
            <pc:sldMk cId="2853312473" sldId="338"/>
            <ac:picMk id="5" creationId="{D609DFC3-0187-6884-0C61-43EF6E360745}"/>
          </ac:picMkLst>
        </pc:picChg>
        <pc:picChg chg="add mod">
          <ac:chgData name="Stringfellow, Kina F. DPI" userId="002858cf-6d8d-4f58-b096-3c8ddc1070aa" providerId="ADAL" clId="{0AEEB5BB-8C4D-4B12-938E-B27EBCF51821}" dt="2023-01-19T19:40:39.264" v="17934" actId="962"/>
          <ac:picMkLst>
            <pc:docMk/>
            <pc:sldMk cId="2853312473" sldId="338"/>
            <ac:picMk id="6" creationId="{E5537E10-05EB-7D60-621A-CC5390DD0AB2}"/>
          </ac:picMkLst>
        </pc:picChg>
        <pc:picChg chg="del">
          <ac:chgData name="Stringfellow, Kina F. DPI" userId="002858cf-6d8d-4f58-b096-3c8ddc1070aa" providerId="ADAL" clId="{0AEEB5BB-8C4D-4B12-938E-B27EBCF51821}" dt="2023-01-19T13:47:30.412" v="7904" actId="478"/>
          <ac:picMkLst>
            <pc:docMk/>
            <pc:sldMk cId="2853312473" sldId="338"/>
            <ac:picMk id="7" creationId="{A1E1483E-BC49-147A-444E-B76CB02BE3FF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7:45.691" v="19704" actId="20577"/>
        <pc:sldMkLst>
          <pc:docMk/>
          <pc:sldMk cId="60378258" sldId="339"/>
        </pc:sldMkLst>
        <pc:spChg chg="mod">
          <ac:chgData name="Stringfellow, Kina F. DPI" userId="002858cf-6d8d-4f58-b096-3c8ddc1070aa" providerId="ADAL" clId="{0AEEB5BB-8C4D-4B12-938E-B27EBCF51821}" dt="2023-01-19T20:07:45.691" v="19704" actId="20577"/>
          <ac:spMkLst>
            <pc:docMk/>
            <pc:sldMk cId="60378258" sldId="33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5:06:08.122" v="8242" actId="113"/>
          <ac:spMkLst>
            <pc:docMk/>
            <pc:sldMk cId="60378258" sldId="339"/>
            <ac:spMk id="3" creationId="{00000000-0000-0000-0000-000000000000}"/>
          </ac:spMkLst>
        </pc:spChg>
        <pc:spChg chg="del">
          <ac:chgData name="Stringfellow, Kina F. DPI" userId="002858cf-6d8d-4f58-b096-3c8ddc1070aa" providerId="ADAL" clId="{0AEEB5BB-8C4D-4B12-938E-B27EBCF51821}" dt="2023-01-19T15:05:22.584" v="8235" actId="478"/>
          <ac:spMkLst>
            <pc:docMk/>
            <pc:sldMk cId="60378258" sldId="339"/>
            <ac:spMk id="6" creationId="{42F7876C-5D4B-CA7B-B0D6-67873C8DABFD}"/>
          </ac:spMkLst>
        </pc:spChg>
        <pc:picChg chg="del">
          <ac:chgData name="Stringfellow, Kina F. DPI" userId="002858cf-6d8d-4f58-b096-3c8ddc1070aa" providerId="ADAL" clId="{0AEEB5BB-8C4D-4B12-938E-B27EBCF51821}" dt="2023-01-19T15:05:19.582" v="8234" actId="478"/>
          <ac:picMkLst>
            <pc:docMk/>
            <pc:sldMk cId="60378258" sldId="339"/>
            <ac:picMk id="5" creationId="{638F5EA0-35F4-C006-54DF-6671D3CCF8B2}"/>
          </ac:picMkLst>
        </pc:picChg>
        <pc:picChg chg="add mod">
          <ac:chgData name="Stringfellow, Kina F. DPI" userId="002858cf-6d8d-4f58-b096-3c8ddc1070aa" providerId="ADAL" clId="{0AEEB5BB-8C4D-4B12-938E-B27EBCF51821}" dt="2023-01-19T19:43:05.331" v="18528" actId="962"/>
          <ac:picMkLst>
            <pc:docMk/>
            <pc:sldMk cId="60378258" sldId="339"/>
            <ac:picMk id="7" creationId="{5B0155D9-AA11-C6D9-75B7-72588E3F5EC7}"/>
          </ac:picMkLst>
        </pc:picChg>
        <pc:picChg chg="add mod">
          <ac:chgData name="Stringfellow, Kina F. DPI" userId="002858cf-6d8d-4f58-b096-3c8ddc1070aa" providerId="ADAL" clId="{0AEEB5BB-8C4D-4B12-938E-B27EBCF51821}" dt="2023-01-19T19:58:18.956" v="19634" actId="962"/>
          <ac:picMkLst>
            <pc:docMk/>
            <pc:sldMk cId="60378258" sldId="339"/>
            <ac:picMk id="8" creationId="{8C63CAB5-52BE-6DF3-2BB1-9843A167C979}"/>
          </ac:picMkLst>
        </pc:picChg>
      </pc:sldChg>
      <pc:sldChg chg="delSp modSp add del mod">
        <pc:chgData name="Stringfellow, Kina F. DPI" userId="002858cf-6d8d-4f58-b096-3c8ddc1070aa" providerId="ADAL" clId="{0AEEB5BB-8C4D-4B12-938E-B27EBCF51821}" dt="2023-01-19T15:18:52.397" v="8354" actId="2696"/>
        <pc:sldMkLst>
          <pc:docMk/>
          <pc:sldMk cId="704536202" sldId="340"/>
        </pc:sldMkLst>
        <pc:spChg chg="mod">
          <ac:chgData name="Stringfellow, Kina F. DPI" userId="002858cf-6d8d-4f58-b096-3c8ddc1070aa" providerId="ADAL" clId="{0AEEB5BB-8C4D-4B12-938E-B27EBCF51821}" dt="2023-01-19T15:06:45.960" v="8251" actId="20577"/>
          <ac:spMkLst>
            <pc:docMk/>
            <pc:sldMk cId="704536202" sldId="34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5:18:32.470" v="8353" actId="5793"/>
          <ac:spMkLst>
            <pc:docMk/>
            <pc:sldMk cId="704536202" sldId="340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9T15:06:49.638" v="8253" actId="478"/>
          <ac:picMkLst>
            <pc:docMk/>
            <pc:sldMk cId="704536202" sldId="340"/>
            <ac:picMk id="5" creationId="{D609DFC3-0187-6884-0C61-43EF6E360745}"/>
          </ac:picMkLst>
        </pc:picChg>
        <pc:picChg chg="del">
          <ac:chgData name="Stringfellow, Kina F. DPI" userId="002858cf-6d8d-4f58-b096-3c8ddc1070aa" providerId="ADAL" clId="{0AEEB5BB-8C4D-4B12-938E-B27EBCF51821}" dt="2023-01-19T15:06:49.057" v="8252" actId="478"/>
          <ac:picMkLst>
            <pc:docMk/>
            <pc:sldMk cId="704536202" sldId="340"/>
            <ac:picMk id="7" creationId="{A1E1483E-BC49-147A-444E-B76CB02BE3FF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2:48.606" v="19665" actId="13244"/>
        <pc:sldMkLst>
          <pc:docMk/>
          <pc:sldMk cId="2693294045" sldId="340"/>
        </pc:sldMkLst>
        <pc:spChg chg="mod">
          <ac:chgData name="Stringfellow, Kina F. DPI" userId="002858cf-6d8d-4f58-b096-3c8ddc1070aa" providerId="ADAL" clId="{0AEEB5BB-8C4D-4B12-938E-B27EBCF51821}" dt="2023-01-19T15:31:30.608" v="8806" actId="20577"/>
          <ac:spMkLst>
            <pc:docMk/>
            <pc:sldMk cId="2693294045" sldId="340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20:02:48.606" v="19665" actId="13244"/>
          <ac:spMkLst>
            <pc:docMk/>
            <pc:sldMk cId="2693294045" sldId="340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0AEEB5BB-8C4D-4B12-938E-B27EBCF51821}" dt="2023-01-19T19:50:57.493" v="19605" actId="962"/>
          <ac:picMkLst>
            <pc:docMk/>
            <pc:sldMk cId="2693294045" sldId="340"/>
            <ac:picMk id="4" creationId="{BAFE1C3B-696E-73AC-391E-F3D754AEAD0D}"/>
          </ac:picMkLst>
        </pc:picChg>
        <pc:picChg chg="del">
          <ac:chgData name="Stringfellow, Kina F. DPI" userId="002858cf-6d8d-4f58-b096-3c8ddc1070aa" providerId="ADAL" clId="{0AEEB5BB-8C4D-4B12-938E-B27EBCF51821}" dt="2023-01-19T15:27:09.222" v="8628" actId="478"/>
          <ac:picMkLst>
            <pc:docMk/>
            <pc:sldMk cId="2693294045" sldId="340"/>
            <ac:picMk id="5" creationId="{BC2E1518-5D6E-FA44-0606-032DF9C15700}"/>
          </ac:picMkLst>
        </pc:picChg>
        <pc:picChg chg="add mod">
          <ac:chgData name="Stringfellow, Kina F. DPI" userId="002858cf-6d8d-4f58-b096-3c8ddc1070aa" providerId="ADAL" clId="{0AEEB5BB-8C4D-4B12-938E-B27EBCF51821}" dt="2023-01-19T19:50:54.036" v="19603" actId="962"/>
          <ac:picMkLst>
            <pc:docMk/>
            <pc:sldMk cId="2693294045" sldId="340"/>
            <ac:picMk id="7" creationId="{1BFC5C76-D7F7-0ED8-D9F2-B24DE6410EB5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3:08.890" v="19671" actId="13244"/>
        <pc:sldMkLst>
          <pc:docMk/>
          <pc:sldMk cId="3348853927" sldId="341"/>
        </pc:sldMkLst>
        <pc:spChg chg="mod">
          <ac:chgData name="Stringfellow, Kina F. DPI" userId="002858cf-6d8d-4f58-b096-3c8ddc1070aa" providerId="ADAL" clId="{0AEEB5BB-8C4D-4B12-938E-B27EBCF51821}" dt="2023-01-19T15:32:38.556" v="8827" actId="20577"/>
          <ac:spMkLst>
            <pc:docMk/>
            <pc:sldMk cId="3348853927" sldId="34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7:21:51.707" v="8943" actId="20577"/>
          <ac:spMkLst>
            <pc:docMk/>
            <pc:sldMk cId="3348853927" sldId="341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0AEEB5BB-8C4D-4B12-938E-B27EBCF51821}" dt="2023-01-19T20:03:06.885" v="19670" actId="13244"/>
          <ac:picMkLst>
            <pc:docMk/>
            <pc:sldMk cId="3348853927" sldId="341"/>
            <ac:picMk id="4" creationId="{BAFE1C3B-696E-73AC-391E-F3D754AEAD0D}"/>
          </ac:picMkLst>
        </pc:picChg>
        <pc:picChg chg="add del mod">
          <ac:chgData name="Stringfellow, Kina F. DPI" userId="002858cf-6d8d-4f58-b096-3c8ddc1070aa" providerId="ADAL" clId="{0AEEB5BB-8C4D-4B12-938E-B27EBCF51821}" dt="2023-01-19T17:18:14.341" v="8853" actId="478"/>
          <ac:picMkLst>
            <pc:docMk/>
            <pc:sldMk cId="3348853927" sldId="341"/>
            <ac:picMk id="6" creationId="{76864D3A-AFA5-C214-8092-64F93477144B}"/>
          </ac:picMkLst>
        </pc:picChg>
        <pc:picChg chg="del">
          <ac:chgData name="Stringfellow, Kina F. DPI" userId="002858cf-6d8d-4f58-b096-3c8ddc1070aa" providerId="ADAL" clId="{0AEEB5BB-8C4D-4B12-938E-B27EBCF51821}" dt="2023-01-19T15:32:40.102" v="8828" actId="478"/>
          <ac:picMkLst>
            <pc:docMk/>
            <pc:sldMk cId="3348853927" sldId="341"/>
            <ac:picMk id="7" creationId="{1BFC5C76-D7F7-0ED8-D9F2-B24DE6410EB5}"/>
          </ac:picMkLst>
        </pc:picChg>
        <pc:picChg chg="add mod">
          <ac:chgData name="Stringfellow, Kina F. DPI" userId="002858cf-6d8d-4f58-b096-3c8ddc1070aa" providerId="ADAL" clId="{0AEEB5BB-8C4D-4B12-938E-B27EBCF51821}" dt="2023-01-19T20:03:08.890" v="19671" actId="13244"/>
          <ac:picMkLst>
            <pc:docMk/>
            <pc:sldMk cId="3348853927" sldId="341"/>
            <ac:picMk id="9" creationId="{C2263E78-7BF9-3B54-EC30-5BBD994516B6}"/>
          </ac:picMkLst>
        </pc:picChg>
      </pc:sldChg>
      <pc:sldChg chg="addSp delSp modSp add mod">
        <pc:chgData name="Stringfellow, Kina F. DPI" userId="002858cf-6d8d-4f58-b096-3c8ddc1070aa" providerId="ADAL" clId="{0AEEB5BB-8C4D-4B12-938E-B27EBCF51821}" dt="2023-01-19T20:05:05.788" v="19684" actId="13244"/>
        <pc:sldMkLst>
          <pc:docMk/>
          <pc:sldMk cId="2279391918" sldId="342"/>
        </pc:sldMkLst>
        <pc:spChg chg="mod">
          <ac:chgData name="Stringfellow, Kina F. DPI" userId="002858cf-6d8d-4f58-b096-3c8ddc1070aa" providerId="ADAL" clId="{0AEEB5BB-8C4D-4B12-938E-B27EBCF51821}" dt="2023-01-19T17:42:36.435" v="9448" actId="20577"/>
          <ac:spMkLst>
            <pc:docMk/>
            <pc:sldMk cId="2279391918" sldId="342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7:49:20.450" v="9861" actId="20577"/>
          <ac:spMkLst>
            <pc:docMk/>
            <pc:sldMk cId="2279391918" sldId="342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0AEEB5BB-8C4D-4B12-938E-B27EBCF51821}" dt="2023-01-19T19:53:20.706" v="19615" actId="13244"/>
          <ac:picMkLst>
            <pc:docMk/>
            <pc:sldMk cId="2279391918" sldId="342"/>
            <ac:picMk id="4" creationId="{21F2B66F-8F53-4DC2-E559-5A070B6A970F}"/>
          </ac:picMkLst>
        </pc:picChg>
        <pc:picChg chg="del">
          <ac:chgData name="Stringfellow, Kina F. DPI" userId="002858cf-6d8d-4f58-b096-3c8ddc1070aa" providerId="ADAL" clId="{0AEEB5BB-8C4D-4B12-938E-B27EBCF51821}" dt="2023-01-19T17:42:43.732" v="9450" actId="478"/>
          <ac:picMkLst>
            <pc:docMk/>
            <pc:sldMk cId="2279391918" sldId="342"/>
            <ac:picMk id="6" creationId="{4EEE6591-2137-E8DB-3466-9FB4B7F27CF4}"/>
          </ac:picMkLst>
        </pc:picChg>
        <pc:picChg chg="add mod">
          <ac:chgData name="Stringfellow, Kina F. DPI" userId="002858cf-6d8d-4f58-b096-3c8ddc1070aa" providerId="ADAL" clId="{0AEEB5BB-8C4D-4B12-938E-B27EBCF51821}" dt="2023-01-19T20:05:05.788" v="19684" actId="13244"/>
          <ac:picMkLst>
            <pc:docMk/>
            <pc:sldMk cId="2279391918" sldId="342"/>
            <ac:picMk id="7" creationId="{41A1C860-CBCF-EC57-1442-7F567537D374}"/>
          </ac:picMkLst>
        </pc:picChg>
      </pc:sldChg>
      <pc:sldChg chg="delSp modSp add del mod">
        <pc:chgData name="Stringfellow, Kina F. DPI" userId="002858cf-6d8d-4f58-b096-3c8ddc1070aa" providerId="ADAL" clId="{0AEEB5BB-8C4D-4B12-938E-B27EBCF51821}" dt="2023-01-19T18:38:23.531" v="10612" actId="47"/>
        <pc:sldMkLst>
          <pc:docMk/>
          <pc:sldMk cId="899524254" sldId="343"/>
        </pc:sldMkLst>
        <pc:spChg chg="mod">
          <ac:chgData name="Stringfellow, Kina F. DPI" userId="002858cf-6d8d-4f58-b096-3c8ddc1070aa" providerId="ADAL" clId="{0AEEB5BB-8C4D-4B12-938E-B27EBCF51821}" dt="2023-01-19T18:37:13.467" v="10594" actId="20577"/>
          <ac:spMkLst>
            <pc:docMk/>
            <pc:sldMk cId="899524254" sldId="343"/>
            <ac:spMk id="2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9T18:38:19.486" v="10611" actId="478"/>
          <ac:picMkLst>
            <pc:docMk/>
            <pc:sldMk cId="899524254" sldId="343"/>
            <ac:picMk id="5" creationId="{E88959DE-D4AD-5B15-0E57-F84BB163CD30}"/>
          </ac:picMkLst>
        </pc:picChg>
      </pc:sldChg>
      <pc:sldChg chg="delSp modSp add mod ord">
        <pc:chgData name="Stringfellow, Kina F. DPI" userId="002858cf-6d8d-4f58-b096-3c8ddc1070aa" providerId="ADAL" clId="{0AEEB5BB-8C4D-4B12-938E-B27EBCF51821}" dt="2023-01-19T18:40:56.096" v="10711"/>
        <pc:sldMkLst>
          <pc:docMk/>
          <pc:sldMk cId="116284063" sldId="344"/>
        </pc:sldMkLst>
        <pc:spChg chg="mod">
          <ac:chgData name="Stringfellow, Kina F. DPI" userId="002858cf-6d8d-4f58-b096-3c8ddc1070aa" providerId="ADAL" clId="{0AEEB5BB-8C4D-4B12-938E-B27EBCF51821}" dt="2023-01-19T18:40:44.540" v="10710" actId="20577"/>
          <ac:spMkLst>
            <pc:docMk/>
            <pc:sldMk cId="116284063" sldId="344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40:56.096" v="10711"/>
          <ac:spMkLst>
            <pc:docMk/>
            <pc:sldMk cId="116284063" sldId="344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9T18:37:50.370" v="10609" actId="478"/>
          <ac:picMkLst>
            <pc:docMk/>
            <pc:sldMk cId="116284063" sldId="344"/>
            <ac:picMk id="5" creationId="{E88959DE-D4AD-5B15-0E57-F84BB163CD30}"/>
          </ac:picMkLst>
        </pc:picChg>
      </pc:sldChg>
      <pc:sldChg chg="modSp add mod ord">
        <pc:chgData name="Stringfellow, Kina F. DPI" userId="002858cf-6d8d-4f58-b096-3c8ddc1070aa" providerId="ADAL" clId="{0AEEB5BB-8C4D-4B12-938E-B27EBCF51821}" dt="2023-01-19T19:45:17.504" v="19282" actId="962"/>
        <pc:sldMkLst>
          <pc:docMk/>
          <pc:sldMk cId="3127825692" sldId="345"/>
        </pc:sldMkLst>
        <pc:spChg chg="mod">
          <ac:chgData name="Stringfellow, Kina F. DPI" userId="002858cf-6d8d-4f58-b096-3c8ddc1070aa" providerId="ADAL" clId="{0AEEB5BB-8C4D-4B12-938E-B27EBCF51821}" dt="2023-01-19T18:38:43.075" v="10626" actId="20577"/>
          <ac:spMkLst>
            <pc:docMk/>
            <pc:sldMk cId="3127825692" sldId="345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43:04.095" v="10872" actId="20577"/>
          <ac:spMkLst>
            <pc:docMk/>
            <pc:sldMk cId="3127825692" sldId="345"/>
            <ac:spMk id="3" creationId="{00000000-0000-0000-0000-000000000000}"/>
          </ac:spMkLst>
        </pc:spChg>
        <pc:picChg chg="mod">
          <ac:chgData name="Stringfellow, Kina F. DPI" userId="002858cf-6d8d-4f58-b096-3c8ddc1070aa" providerId="ADAL" clId="{0AEEB5BB-8C4D-4B12-938E-B27EBCF51821}" dt="2023-01-19T19:45:17.504" v="19282" actId="962"/>
          <ac:picMkLst>
            <pc:docMk/>
            <pc:sldMk cId="3127825692" sldId="345"/>
            <ac:picMk id="5" creationId="{E88959DE-D4AD-5B15-0E57-F84BB163CD30}"/>
          </ac:picMkLst>
        </pc:picChg>
      </pc:sldChg>
      <pc:sldChg chg="modSp add mod ord">
        <pc:chgData name="Stringfellow, Kina F. DPI" userId="002858cf-6d8d-4f58-b096-3c8ddc1070aa" providerId="ADAL" clId="{0AEEB5BB-8C4D-4B12-938E-B27EBCF51821}" dt="2023-01-19T18:51:30.264" v="10876"/>
        <pc:sldMkLst>
          <pc:docMk/>
          <pc:sldMk cId="2260259755" sldId="346"/>
        </pc:sldMkLst>
        <pc:spChg chg="mod">
          <ac:chgData name="Stringfellow, Kina F. DPI" userId="002858cf-6d8d-4f58-b096-3c8ddc1070aa" providerId="ADAL" clId="{0AEEB5BB-8C4D-4B12-938E-B27EBCF51821}" dt="2023-01-19T18:39:35.428" v="10695" actId="20577"/>
          <ac:spMkLst>
            <pc:docMk/>
            <pc:sldMk cId="2260259755" sldId="346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8:40:15.093" v="10705" actId="20577"/>
          <ac:spMkLst>
            <pc:docMk/>
            <pc:sldMk cId="2260259755" sldId="346"/>
            <ac:spMk id="3" creationId="{00000000-0000-0000-0000-000000000000}"/>
          </ac:spMkLst>
        </pc:spChg>
      </pc:sldChg>
      <pc:sldChg chg="add">
        <pc:chgData name="Stringfellow, Kina F. DPI" userId="002858cf-6d8d-4f58-b096-3c8ddc1070aa" providerId="ADAL" clId="{0AEEB5BB-8C4D-4B12-938E-B27EBCF51821}" dt="2023-01-19T18:40:40.800" v="10706" actId="2890"/>
        <pc:sldMkLst>
          <pc:docMk/>
          <pc:sldMk cId="410291423" sldId="347"/>
        </pc:sldMkLst>
      </pc:sldChg>
      <pc:sldChg chg="addSp modSp add mod">
        <pc:chgData name="Stringfellow, Kina F. DPI" userId="002858cf-6d8d-4f58-b096-3c8ddc1070aa" providerId="ADAL" clId="{0AEEB5BB-8C4D-4B12-938E-B27EBCF51821}" dt="2023-01-19T19:46:08.573" v="19556" actId="962"/>
        <pc:sldMkLst>
          <pc:docMk/>
          <pc:sldMk cId="3311545098" sldId="348"/>
        </pc:sldMkLst>
        <pc:spChg chg="mod">
          <ac:chgData name="Stringfellow, Kina F. DPI" userId="002858cf-6d8d-4f58-b096-3c8ddc1070aa" providerId="ADAL" clId="{0AEEB5BB-8C4D-4B12-938E-B27EBCF51821}" dt="2023-01-19T18:52:39.518" v="10922" actId="20577"/>
          <ac:spMkLst>
            <pc:docMk/>
            <pc:sldMk cId="3311545098" sldId="348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9:03:58.826" v="11837" actId="20577"/>
          <ac:spMkLst>
            <pc:docMk/>
            <pc:sldMk cId="3311545098" sldId="348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19:46:08.573" v="19556" actId="962"/>
          <ac:picMkLst>
            <pc:docMk/>
            <pc:sldMk cId="3311545098" sldId="348"/>
            <ac:picMk id="5" creationId="{43BCC5A1-EEF6-B26B-BC6C-DE4E53AED49A}"/>
          </ac:picMkLst>
        </pc:picChg>
      </pc:sldChg>
      <pc:sldChg chg="delSp modSp add mod ord">
        <pc:chgData name="Stringfellow, Kina F. DPI" userId="002858cf-6d8d-4f58-b096-3c8ddc1070aa" providerId="ADAL" clId="{0AEEB5BB-8C4D-4B12-938E-B27EBCF51821}" dt="2023-01-19T19:03:45.578" v="11789"/>
        <pc:sldMkLst>
          <pc:docMk/>
          <pc:sldMk cId="437512375" sldId="349"/>
        </pc:sldMkLst>
        <pc:spChg chg="mod">
          <ac:chgData name="Stringfellow, Kina F. DPI" userId="002858cf-6d8d-4f58-b096-3c8ddc1070aa" providerId="ADAL" clId="{0AEEB5BB-8C4D-4B12-938E-B27EBCF51821}" dt="2023-01-19T18:58:42.399" v="11207" actId="20577"/>
          <ac:spMkLst>
            <pc:docMk/>
            <pc:sldMk cId="437512375" sldId="349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19:03:31.066" v="11787" actId="313"/>
          <ac:spMkLst>
            <pc:docMk/>
            <pc:sldMk cId="437512375" sldId="349"/>
            <ac:spMk id="3" creationId="{00000000-0000-0000-0000-000000000000}"/>
          </ac:spMkLst>
        </pc:spChg>
        <pc:picChg chg="del">
          <ac:chgData name="Stringfellow, Kina F. DPI" userId="002858cf-6d8d-4f58-b096-3c8ddc1070aa" providerId="ADAL" clId="{0AEEB5BB-8C4D-4B12-938E-B27EBCF51821}" dt="2023-01-19T18:57:09.214" v="11203" actId="478"/>
          <ac:picMkLst>
            <pc:docMk/>
            <pc:sldMk cId="437512375" sldId="349"/>
            <ac:picMk id="5" creationId="{43BCC5A1-EEF6-B26B-BC6C-DE4E53AED49A}"/>
          </ac:picMkLst>
        </pc:picChg>
      </pc:sldChg>
      <pc:sldChg chg="add">
        <pc:chgData name="Stringfellow, Kina F. DPI" userId="002858cf-6d8d-4f58-b096-3c8ddc1070aa" providerId="ADAL" clId="{0AEEB5BB-8C4D-4B12-938E-B27EBCF51821}" dt="2023-01-19T21:41:31.206" v="19877" actId="2890"/>
        <pc:sldMkLst>
          <pc:docMk/>
          <pc:sldMk cId="1945923033" sldId="350"/>
        </pc:sldMkLst>
      </pc:sldChg>
      <pc:sldChg chg="addSp modSp add mod">
        <pc:chgData name="Stringfellow, Kina F. DPI" userId="002858cf-6d8d-4f58-b096-3c8ddc1070aa" providerId="ADAL" clId="{0AEEB5BB-8C4D-4B12-938E-B27EBCF51821}" dt="2023-01-19T21:59:29.395" v="20494" actId="20577"/>
        <pc:sldMkLst>
          <pc:docMk/>
          <pc:sldMk cId="1397092421" sldId="351"/>
        </pc:sldMkLst>
        <pc:spChg chg="mod">
          <ac:chgData name="Stringfellow, Kina F. DPI" userId="002858cf-6d8d-4f58-b096-3c8ddc1070aa" providerId="ADAL" clId="{0AEEB5BB-8C4D-4B12-938E-B27EBCF51821}" dt="2023-01-19T21:41:56.039" v="19914" actId="20577"/>
          <ac:spMkLst>
            <pc:docMk/>
            <pc:sldMk cId="1397092421" sldId="351"/>
            <ac:spMk id="2" creationId="{00000000-0000-0000-0000-000000000000}"/>
          </ac:spMkLst>
        </pc:spChg>
        <pc:spChg chg="mod">
          <ac:chgData name="Stringfellow, Kina F. DPI" userId="002858cf-6d8d-4f58-b096-3c8ddc1070aa" providerId="ADAL" clId="{0AEEB5BB-8C4D-4B12-938E-B27EBCF51821}" dt="2023-01-19T21:59:29.395" v="20494" actId="20577"/>
          <ac:spMkLst>
            <pc:docMk/>
            <pc:sldMk cId="1397092421" sldId="351"/>
            <ac:spMk id="3" creationId="{00000000-0000-0000-0000-000000000000}"/>
          </ac:spMkLst>
        </pc:spChg>
        <pc:picChg chg="add mod">
          <ac:chgData name="Stringfellow, Kina F. DPI" userId="002858cf-6d8d-4f58-b096-3c8ddc1070aa" providerId="ADAL" clId="{0AEEB5BB-8C4D-4B12-938E-B27EBCF51821}" dt="2023-01-19T21:56:29.554" v="20290" actId="962"/>
          <ac:picMkLst>
            <pc:docMk/>
            <pc:sldMk cId="1397092421" sldId="351"/>
            <ac:picMk id="5" creationId="{842645BB-B388-9A21-CA11-4C01444A1F97}"/>
          </ac:picMkLst>
        </pc:picChg>
        <pc:picChg chg="add mod">
          <ac:chgData name="Stringfellow, Kina F. DPI" userId="002858cf-6d8d-4f58-b096-3c8ddc1070aa" providerId="ADAL" clId="{0AEEB5BB-8C4D-4B12-938E-B27EBCF51821}" dt="2023-01-19T21:56:50.038" v="20292"/>
          <ac:picMkLst>
            <pc:docMk/>
            <pc:sldMk cId="1397092421" sldId="351"/>
            <ac:picMk id="6" creationId="{0352ED3F-89C9-291D-3CF6-9B98E08ACA64}"/>
          </ac:picMkLst>
        </pc:picChg>
      </pc:sldChg>
    </pc:docChg>
  </pc:docChgLst>
  <pc:docChgLst>
    <pc:chgData name="Koontz, Gabrielle E.   DPI" userId="0e87dca7-9c85-4686-81de-6667c5387956" providerId="ADAL" clId="{10321860-2C75-4937-A526-CA4BBD774B44}"/>
    <pc:docChg chg="modSld">
      <pc:chgData name="Koontz, Gabrielle E.   DPI" userId="0e87dca7-9c85-4686-81de-6667c5387956" providerId="ADAL" clId="{10321860-2C75-4937-A526-CA4BBD774B44}" dt="2024-02-22T15:56:42.112" v="37" actId="20577"/>
      <pc:docMkLst>
        <pc:docMk/>
      </pc:docMkLst>
      <pc:sldChg chg="modSp mod">
        <pc:chgData name="Koontz, Gabrielle E.   DPI" userId="0e87dca7-9c85-4686-81de-6667c5387956" providerId="ADAL" clId="{10321860-2C75-4937-A526-CA4BBD774B44}" dt="2024-02-22T15:45:54.502" v="16" actId="20577"/>
        <pc:sldMkLst>
          <pc:docMk/>
          <pc:sldMk cId="2274252610" sldId="371"/>
        </pc:sldMkLst>
        <pc:spChg chg="mod">
          <ac:chgData name="Koontz, Gabrielle E.   DPI" userId="0e87dca7-9c85-4686-81de-6667c5387956" providerId="ADAL" clId="{10321860-2C75-4937-A526-CA4BBD774B44}" dt="2024-02-22T15:45:54.502" v="16" actId="20577"/>
          <ac:spMkLst>
            <pc:docMk/>
            <pc:sldMk cId="2274252610" sldId="371"/>
            <ac:spMk id="4" creationId="{DF403B12-8315-F8D6-6F5C-5A19FA747531}"/>
          </ac:spMkLst>
        </pc:spChg>
      </pc:sldChg>
      <pc:sldChg chg="modSp mod addCm">
        <pc:chgData name="Koontz, Gabrielle E.   DPI" userId="0e87dca7-9c85-4686-81de-6667c5387956" providerId="ADAL" clId="{10321860-2C75-4937-A526-CA4BBD774B44}" dt="2024-02-22T15:48:25.369" v="23" actId="20577"/>
        <pc:sldMkLst>
          <pc:docMk/>
          <pc:sldMk cId="818385375" sldId="374"/>
        </pc:sldMkLst>
        <pc:spChg chg="mod">
          <ac:chgData name="Koontz, Gabrielle E.   DPI" userId="0e87dca7-9c85-4686-81de-6667c5387956" providerId="ADAL" clId="{10321860-2C75-4937-A526-CA4BBD774B44}" dt="2024-02-22T15:47:10.358" v="19" actId="20577"/>
          <ac:spMkLst>
            <pc:docMk/>
            <pc:sldMk cId="818385375" sldId="374"/>
            <ac:spMk id="3" creationId="{FFEB26C6-60EC-5F31-C47F-34123CE91C8B}"/>
          </ac:spMkLst>
        </pc:spChg>
        <pc:spChg chg="mod">
          <ac:chgData name="Koontz, Gabrielle E.   DPI" userId="0e87dca7-9c85-4686-81de-6667c5387956" providerId="ADAL" clId="{10321860-2C75-4937-A526-CA4BBD774B44}" dt="2024-02-22T15:46:38.104" v="17" actId="1076"/>
          <ac:spMkLst>
            <pc:docMk/>
            <pc:sldMk cId="818385375" sldId="374"/>
            <ac:spMk id="8" creationId="{B14A6BEA-3EA3-F4EB-A05F-E73F9AFDDF64}"/>
          </ac:spMkLst>
        </pc:spChg>
        <pc:spChg chg="mod">
          <ac:chgData name="Koontz, Gabrielle E.   DPI" userId="0e87dca7-9c85-4686-81de-6667c5387956" providerId="ADAL" clId="{10321860-2C75-4937-A526-CA4BBD774B44}" dt="2024-02-22T15:48:25.369" v="23" actId="20577"/>
          <ac:spMkLst>
            <pc:docMk/>
            <pc:sldMk cId="818385375" sldId="374"/>
            <ac:spMk id="9" creationId="{D5CC80E7-B965-DF40-32A9-9B1F9D498F5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oontz, Gabrielle E.   DPI" userId="0e87dca7-9c85-4686-81de-6667c5387956" providerId="ADAL" clId="{10321860-2C75-4937-A526-CA4BBD774B44}" dt="2024-02-22T15:48:15.101" v="20"/>
              <pc2:cmMkLst xmlns:pc2="http://schemas.microsoft.com/office/powerpoint/2019/9/main/command">
                <pc:docMk/>
                <pc:sldMk cId="818385375" sldId="374"/>
                <pc2:cmMk id="{443557E8-892A-4857-B4C0-A3D65645B605}"/>
              </pc2:cmMkLst>
            </pc226:cmChg>
          </p:ext>
        </pc:extLst>
      </pc:sldChg>
      <pc:sldChg chg="addCm">
        <pc:chgData name="Koontz, Gabrielle E.   DPI" userId="0e87dca7-9c85-4686-81de-6667c5387956" providerId="ADAL" clId="{10321860-2C75-4937-A526-CA4BBD774B44}" dt="2024-02-22T15:49:55.536" v="24"/>
        <pc:sldMkLst>
          <pc:docMk/>
          <pc:sldMk cId="3740789434" sldId="37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Koontz, Gabrielle E.   DPI" userId="0e87dca7-9c85-4686-81de-6667c5387956" providerId="ADAL" clId="{10321860-2C75-4937-A526-CA4BBD774B44}" dt="2024-02-22T15:49:55.536" v="24"/>
              <pc2:cmMkLst xmlns:pc2="http://schemas.microsoft.com/office/powerpoint/2019/9/main/command">
                <pc:docMk/>
                <pc:sldMk cId="3740789434" sldId="375"/>
                <pc2:cmMk id="{A918A59F-58A7-4F04-B157-0F5F3D405E90}"/>
              </pc2:cmMkLst>
            </pc226:cmChg>
          </p:ext>
        </pc:extLst>
      </pc:sldChg>
      <pc:sldChg chg="modSp mod">
        <pc:chgData name="Koontz, Gabrielle E.   DPI" userId="0e87dca7-9c85-4686-81de-6667c5387956" providerId="ADAL" clId="{10321860-2C75-4937-A526-CA4BBD774B44}" dt="2024-02-22T15:54:14.014" v="25" actId="20577"/>
        <pc:sldMkLst>
          <pc:docMk/>
          <pc:sldMk cId="974254917" sldId="376"/>
        </pc:sldMkLst>
        <pc:spChg chg="mod">
          <ac:chgData name="Koontz, Gabrielle E.   DPI" userId="0e87dca7-9c85-4686-81de-6667c5387956" providerId="ADAL" clId="{10321860-2C75-4937-A526-CA4BBD774B44}" dt="2024-02-22T15:54:14.014" v="25" actId="20577"/>
          <ac:spMkLst>
            <pc:docMk/>
            <pc:sldMk cId="974254917" sldId="376"/>
            <ac:spMk id="3" creationId="{A6E8748E-B243-A545-9DB4-FA92B23400A3}"/>
          </ac:spMkLst>
        </pc:spChg>
      </pc:sldChg>
      <pc:sldChg chg="modSp mod">
        <pc:chgData name="Koontz, Gabrielle E.   DPI" userId="0e87dca7-9c85-4686-81de-6667c5387956" providerId="ADAL" clId="{10321860-2C75-4937-A526-CA4BBD774B44}" dt="2024-02-22T15:55:42.622" v="33" actId="20577"/>
        <pc:sldMkLst>
          <pc:docMk/>
          <pc:sldMk cId="752476544" sldId="379"/>
        </pc:sldMkLst>
        <pc:spChg chg="mod">
          <ac:chgData name="Koontz, Gabrielle E.   DPI" userId="0e87dca7-9c85-4686-81de-6667c5387956" providerId="ADAL" clId="{10321860-2C75-4937-A526-CA4BBD774B44}" dt="2024-02-22T15:55:42.622" v="33" actId="20577"/>
          <ac:spMkLst>
            <pc:docMk/>
            <pc:sldMk cId="752476544" sldId="379"/>
            <ac:spMk id="3" creationId="{43D5E6C9-C39E-84F6-C399-C1B15E5E4E08}"/>
          </ac:spMkLst>
        </pc:spChg>
      </pc:sldChg>
      <pc:sldChg chg="modSp mod">
        <pc:chgData name="Koontz, Gabrielle E.   DPI" userId="0e87dca7-9c85-4686-81de-6667c5387956" providerId="ADAL" clId="{10321860-2C75-4937-A526-CA4BBD774B44}" dt="2024-02-22T15:56:42.112" v="37" actId="20577"/>
        <pc:sldMkLst>
          <pc:docMk/>
          <pc:sldMk cId="3800063456" sldId="383"/>
        </pc:sldMkLst>
        <pc:spChg chg="mod">
          <ac:chgData name="Koontz, Gabrielle E.   DPI" userId="0e87dca7-9c85-4686-81de-6667c5387956" providerId="ADAL" clId="{10321860-2C75-4937-A526-CA4BBD774B44}" dt="2024-02-22T15:56:42.112" v="37" actId="20577"/>
          <ac:spMkLst>
            <pc:docMk/>
            <pc:sldMk cId="3800063456" sldId="383"/>
            <ac:spMk id="3" creationId="{BAB64154-9059-7AA0-7FD4-641ABE033777}"/>
          </ac:spMkLst>
        </pc:spChg>
      </pc:sldChg>
    </pc:docChg>
  </pc:docChgLst>
  <pc:docChgLst>
    <pc:chgData name="Stringfellow, Kina F. DPI" userId="S::kina.stringfellow@dpi.wi.gov::002858cf-6d8d-4f58-b096-3c8ddc1070aa" providerId="AD" clId="Web-{6A6E47DC-79F8-42B0-9F10-F5A86FCB46F8}"/>
    <pc:docChg chg="modSld">
      <pc:chgData name="Stringfellow, Kina F. DPI" userId="S::kina.stringfellow@dpi.wi.gov::002858cf-6d8d-4f58-b096-3c8ddc1070aa" providerId="AD" clId="Web-{6A6E47DC-79F8-42B0-9F10-F5A86FCB46F8}" dt="2024-02-26T13:00:59.930" v="4"/>
      <pc:docMkLst>
        <pc:docMk/>
      </pc:docMkLst>
      <pc:sldChg chg="modSp delCm">
        <pc:chgData name="Stringfellow, Kina F. DPI" userId="S::kina.stringfellow@dpi.wi.gov::002858cf-6d8d-4f58-b096-3c8ddc1070aa" providerId="AD" clId="Web-{6A6E47DC-79F8-42B0-9F10-F5A86FCB46F8}" dt="2024-02-26T13:00:59.930" v="4"/>
        <pc:sldMkLst>
          <pc:docMk/>
          <pc:sldMk cId="818385375" sldId="374"/>
        </pc:sldMkLst>
        <pc:picChg chg="mod">
          <ac:chgData name="Stringfellow, Kina F. DPI" userId="S::kina.stringfellow@dpi.wi.gov::002858cf-6d8d-4f58-b096-3c8ddc1070aa" providerId="AD" clId="Web-{6A6E47DC-79F8-42B0-9F10-F5A86FCB46F8}" dt="2024-02-26T13:00:38.414" v="0" actId="1076"/>
          <ac:picMkLst>
            <pc:docMk/>
            <pc:sldMk cId="818385375" sldId="374"/>
            <ac:picMk id="5" creationId="{1B5E64E1-202F-A7E3-C96B-CD45BE14ED80}"/>
          </ac:picMkLst>
        </pc:picChg>
        <pc:picChg chg="mod">
          <ac:chgData name="Stringfellow, Kina F. DPI" userId="S::kina.stringfellow@dpi.wi.gov::002858cf-6d8d-4f58-b096-3c8ddc1070aa" providerId="AD" clId="Web-{6A6E47DC-79F8-42B0-9F10-F5A86FCB46F8}" dt="2024-02-26T13:00:43.586" v="1" actId="1076"/>
          <ac:picMkLst>
            <pc:docMk/>
            <pc:sldMk cId="818385375" sldId="374"/>
            <ac:picMk id="6" creationId="{215BA909-4207-7536-7832-9E3443CD4C2D}"/>
          </ac:picMkLst>
        </pc:picChg>
        <pc:cxnChg chg="mod">
          <ac:chgData name="Stringfellow, Kina F. DPI" userId="S::kina.stringfellow@dpi.wi.gov::002858cf-6d8d-4f58-b096-3c8ddc1070aa" providerId="AD" clId="Web-{6A6E47DC-79F8-42B0-9F10-F5A86FCB46F8}" dt="2024-02-26T13:00:55.227" v="3" actId="14100"/>
          <ac:cxnSpMkLst>
            <pc:docMk/>
            <pc:sldMk cId="818385375" sldId="374"/>
            <ac:cxnSpMk id="7" creationId="{6148D276-DDE7-5D76-36A2-E0D1ABA0BDEE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tringfellow, Kina F. DPI" userId="S::kina.stringfellow@dpi.wi.gov::002858cf-6d8d-4f58-b096-3c8ddc1070aa" providerId="AD" clId="Web-{6A6E47DC-79F8-42B0-9F10-F5A86FCB46F8}" dt="2024-02-26T13:00:59.930" v="4"/>
              <pc2:cmMkLst xmlns:pc2="http://schemas.microsoft.com/office/powerpoint/2019/9/main/command">
                <pc:docMk/>
                <pc:sldMk cId="818385375" sldId="374"/>
                <pc2:cmMk id="{443557E8-892A-4857-B4C0-A3D65645B605}"/>
              </pc2:cmMkLst>
            </pc226:cmChg>
          </p:ext>
        </pc:ext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38D1D-A55A-8146-B0CD-71EC475803D7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8BE71-7C99-F442-BF14-4D98A0E3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72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6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48BE71-7C99-F442-BF14-4D98A0E36D2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163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5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8BE71-7C99-F442-BF14-4D98A0E36D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09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1416575" y="1293834"/>
            <a:ext cx="6311370" cy="126266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ts val="3820"/>
              </a:lnSpc>
              <a:buNone/>
              <a:defRPr sz="3600" baseline="0">
                <a:solidFill>
                  <a:srgbClr val="333399"/>
                </a:solidFill>
                <a:latin typeface="Lato Black" panose="020F0A02020204030203" pitchFamily="34" charset="0"/>
              </a:defRPr>
            </a:lvl1pPr>
            <a:lvl2pPr>
              <a:defRPr sz="2637">
                <a:solidFill>
                  <a:srgbClr val="333399"/>
                </a:solidFill>
                <a:latin typeface="+mj-lt"/>
              </a:defRPr>
            </a:lvl2pPr>
            <a:lvl3pPr>
              <a:defRPr sz="2637">
                <a:solidFill>
                  <a:srgbClr val="333399"/>
                </a:solidFill>
                <a:latin typeface="+mj-lt"/>
              </a:defRPr>
            </a:lvl3pPr>
            <a:lvl4pPr>
              <a:defRPr sz="2637">
                <a:solidFill>
                  <a:srgbClr val="333399"/>
                </a:solidFill>
                <a:latin typeface="+mj-lt"/>
              </a:defRPr>
            </a:lvl4pPr>
            <a:lvl5pPr>
              <a:defRPr sz="2637">
                <a:solidFill>
                  <a:srgbClr val="333399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Presentation Title</a:t>
            </a:r>
            <a:br>
              <a:rPr lang="en-US" dirty="0"/>
            </a:br>
            <a:r>
              <a:rPr lang="en-US" dirty="0"/>
              <a:t>Slide Master</a:t>
            </a:r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458013" y="3035370"/>
            <a:ext cx="2228771" cy="11238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342789" indent="0">
              <a:lnSpc>
                <a:spcPct val="100000"/>
              </a:lnSpc>
              <a:buNone/>
              <a:defRPr sz="1465"/>
            </a:lvl2pPr>
            <a:lvl3pPr marL="685578" indent="0">
              <a:lnSpc>
                <a:spcPct val="100000"/>
              </a:lnSpc>
              <a:buNone/>
              <a:defRPr sz="1465"/>
            </a:lvl3pPr>
            <a:lvl4pPr marL="1028367" indent="0">
              <a:lnSpc>
                <a:spcPct val="100000"/>
              </a:lnSpc>
              <a:buNone/>
              <a:defRPr sz="1465"/>
            </a:lvl4pPr>
            <a:lvl5pPr marL="1371156" indent="0">
              <a:lnSpc>
                <a:spcPct val="100000"/>
              </a:lnSpc>
              <a:buNone/>
              <a:defRPr sz="1465"/>
            </a:lvl5pPr>
          </a:lstStyle>
          <a:p>
            <a:pPr lvl="0"/>
            <a:r>
              <a:rPr lang="en-US" dirty="0"/>
              <a:t>Name of Presenter</a:t>
            </a:r>
            <a:br>
              <a:rPr lang="en-US" dirty="0"/>
            </a:b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6019A1-1E44-B943-8EFE-C3056F529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5" b="9440"/>
          <a:stretch/>
        </p:blipFill>
        <p:spPr>
          <a:xfrm>
            <a:off x="0" y="3392384"/>
            <a:ext cx="9141824" cy="1751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Text Slide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052028" y="1197429"/>
            <a:ext cx="5046877" cy="2512779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buNone/>
              <a:defRPr sz="1758"/>
            </a:lvl2pPr>
            <a:lvl3pPr marL="685578" indent="0">
              <a:buNone/>
              <a:defRPr sz="1758"/>
            </a:lvl3pPr>
            <a:lvl4pPr marL="1028368" indent="0">
              <a:buNone/>
              <a:defRPr sz="1758"/>
            </a:lvl4pPr>
            <a:lvl5pPr marL="1371157" indent="0">
              <a:buNone/>
              <a:defRPr sz="1758"/>
            </a:lvl5pPr>
          </a:lstStyle>
          <a:p>
            <a:pPr lvl="0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453D93-4F80-B84A-8B5D-CAB306469B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3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Video Slide</a:t>
            </a:r>
          </a:p>
        </p:txBody>
      </p:sp>
      <p:sp>
        <p:nvSpPr>
          <p:cNvPr id="3" name="Media Placeholder 2"/>
          <p:cNvSpPr>
            <a:spLocks noGrp="1"/>
          </p:cNvSpPr>
          <p:nvPr>
            <p:ph type="media" sz="quarter" idx="15"/>
          </p:nvPr>
        </p:nvSpPr>
        <p:spPr>
          <a:xfrm>
            <a:off x="2042012" y="1304873"/>
            <a:ext cx="5045075" cy="253047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9B8848-485C-D94B-BC69-3D0064ECC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Slide with Image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42822" y="1277258"/>
            <a:ext cx="3993459" cy="2329521"/>
          </a:xfrm>
        </p:spPr>
        <p:txBody>
          <a:bodyPr>
            <a:normAutofit/>
          </a:bodyPr>
          <a:lstStyle>
            <a:lvl1pPr marL="342900" indent="-342900">
              <a:lnSpc>
                <a:spcPct val="150000"/>
              </a:lnSpc>
              <a:spcAft>
                <a:spcPts val="439"/>
              </a:spcAft>
              <a:buFont typeface="Arial"/>
              <a:buChar char="•"/>
              <a:defRPr sz="2400" b="1"/>
            </a:lvl1pPr>
            <a:lvl2pPr marL="342789" indent="0">
              <a:lnSpc>
                <a:spcPct val="150000"/>
              </a:lnSpc>
              <a:buNone/>
              <a:defRPr/>
            </a:lvl2pPr>
            <a:lvl3pPr marL="685578" indent="0">
              <a:lnSpc>
                <a:spcPct val="150000"/>
              </a:lnSpc>
              <a:buNone/>
              <a:defRPr/>
            </a:lvl3pPr>
            <a:lvl4pPr marL="1028368" indent="0">
              <a:lnSpc>
                <a:spcPct val="150000"/>
              </a:lnSpc>
              <a:buNone/>
              <a:defRPr/>
            </a:lvl4pPr>
            <a:lvl5pPr marL="1371157" indent="0">
              <a:lnSpc>
                <a:spcPct val="150000"/>
              </a:lnSpc>
              <a:buNone/>
              <a:defRPr/>
            </a:lvl5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5262429" y="1291773"/>
            <a:ext cx="3420446" cy="3090606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Insert picture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5C06BE-4E8C-9841-A2B3-08C56E497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14" y="3710690"/>
            <a:ext cx="9152873" cy="143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703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92165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Lato Black" panose="020F0A02020204030203" pitchFamily="34" charset="0"/>
              </a:defRPr>
            </a:lvl1pPr>
          </a:lstStyle>
          <a:p>
            <a:pPr lvl="0"/>
            <a:r>
              <a:rPr lang="en-US" dirty="0"/>
              <a:t>Sample with XL chart or image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3BCA43-DB9D-EE41-AC02-21BBE9FFA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7103" b="33564"/>
          <a:stretch/>
        </p:blipFill>
        <p:spPr>
          <a:xfrm>
            <a:off x="-8873" y="4598378"/>
            <a:ext cx="9152873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280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38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4116" y="1364104"/>
            <a:ext cx="4762552" cy="2478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 txBox="1">
            <a:spLocks/>
          </p:cNvSpPr>
          <p:nvPr userDrawn="1"/>
        </p:nvSpPr>
        <p:spPr bwMode="auto">
          <a:xfrm>
            <a:off x="-6304" y="0"/>
            <a:ext cx="9150304" cy="921657"/>
          </a:xfrm>
          <a:prstGeom prst="rect">
            <a:avLst/>
          </a:prstGeom>
          <a:solidFill>
            <a:srgbClr val="333399"/>
          </a:solidFill>
          <a:ln w="9525">
            <a:noFill/>
            <a:miter lim="800000"/>
            <a:headEnd/>
            <a:tailEnd/>
          </a:ln>
        </p:spPr>
        <p:txBody>
          <a:bodyPr vert="horz" wrap="square" lIns="66968" tIns="33484" rIns="66968" bIns="33484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Gadget"/>
                <a:ea typeface="+mj-ea"/>
                <a:cs typeface="Gadget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Garamond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sz="2344" dirty="0">
              <a:latin typeface="Lato Black" panose="020F0A02020204030203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6258" y="0"/>
            <a:ext cx="78867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Text Slide Master</a:t>
            </a:r>
          </a:p>
        </p:txBody>
      </p:sp>
    </p:spTree>
    <p:extLst>
      <p:ext uri="{BB962C8B-B14F-4D97-AF65-F5344CB8AC3E}">
        <p14:creationId xmlns:p14="http://schemas.microsoft.com/office/powerpoint/2010/main" val="41404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Lato Black" panose="020F0A02020204030203" pitchFamily="34" charset="0"/>
          <a:ea typeface="+mj-ea"/>
          <a:cs typeface="+mj-cs"/>
        </a:defRPr>
      </a:lvl1pPr>
    </p:titleStyle>
    <p:bodyStyle>
      <a:lvl1pPr marL="164592" indent="-164592" algn="l" defTabSz="685800" rtl="0" eaLnBrk="1" latinLnBrk="0" hangingPunct="1">
        <a:lnSpc>
          <a:spcPct val="100000"/>
        </a:lnSpc>
        <a:spcBef>
          <a:spcPts val="0"/>
        </a:spcBef>
        <a:spcAft>
          <a:spcPts val="3000"/>
        </a:spcAft>
        <a:buFont typeface="Arial"/>
        <a:buChar char="•"/>
        <a:defRPr sz="2400" b="1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150000"/>
        </a:lnSpc>
        <a:spcBef>
          <a:spcPts val="375"/>
        </a:spcBef>
        <a:buFont typeface="Lato" panose="020F0502020204030203" pitchFamily="34" charset="0"/>
        <a:buNone/>
        <a:defRPr sz="2400" kern="1200">
          <a:solidFill>
            <a:schemeClr val="tx1"/>
          </a:solidFill>
          <a:latin typeface="Lato" panose="020F0502020204030203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data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data/events/month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3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4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data/help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data/help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pidynamicsprd.powerappsportals.com/articles-search-page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pidynamicsprd.powerappsportals.com/notices/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9.xml"/><Relationship Id="rId5" Type="http://schemas.openxmlformats.org/officeDocument/2006/relationships/image" Target="../media/image25.png"/><Relationship Id="rId4" Type="http://schemas.openxmlformats.org/officeDocument/2006/relationships/hyperlink" Target="https://dpi.wi.gov/wisedata/school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data/vendors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data/help/portal/uncommon-situations/off-site-services#Students%20in%20Day%20Treatment%20Center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s://dpi.wi.gov/wisedata/help-portal/uncommon-situation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data/wise-classroom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5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pi.wi.gov/wise" TargetMode="External"/><Relationship Id="rId3" Type="http://schemas.openxmlformats.org/officeDocument/2006/relationships/hyperlink" Target="https://dpi.wi.gov/cst" TargetMode="External"/><Relationship Id="rId7" Type="http://schemas.openxmlformats.org/officeDocument/2006/relationships/hyperlink" Target="https://mail.google.com/chat/u/0/#chat/space/AAAAfCFTfuo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hyperlink" Target="https://dpi.wi.gov/wisedata/events/month" TargetMode="External"/><Relationship Id="rId5" Type="http://schemas.openxmlformats.org/officeDocument/2006/relationships/hyperlink" Target="https://dpi.wi.gov/wisedata/help/portal/wise-release-notes" TargetMode="External"/><Relationship Id="rId4" Type="http://schemas.openxmlformats.org/officeDocument/2006/relationships/hyperlink" Target="https://dpi.wi.gov/wisedata/help/request" TargetMode="External"/><Relationship Id="rId9" Type="http://schemas.openxmlformats.org/officeDocument/2006/relationships/hyperlink" Target="https://dpi.wi.gov/wisedata/wise-classro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cst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dpi.wi.gov/wisedat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cst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cst/tips-for-help-tickets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pi.wi.gov/wisedata/help/request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Slide" hidden="1">
            <a:extLst>
              <a:ext uri="{FF2B5EF4-FFF2-40B4-BE49-F238E27FC236}">
                <a16:creationId xmlns:a16="http://schemas.microsoft.com/office/drawing/2014/main" id="{010889CA-F73F-C640-BD77-F1E5519C243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WISE Website</a:t>
            </a:r>
            <a:r>
              <a:rPr lang="en-US" baseline="0" dirty="0"/>
              <a:t> Showcase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51482" y="1321562"/>
            <a:ext cx="5591447" cy="1351396"/>
          </a:xfrm>
        </p:spPr>
        <p:txBody>
          <a:bodyPr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382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WISE Website </a:t>
            </a:r>
          </a:p>
          <a:p>
            <a:pPr marL="0" marR="0" lvl="0" indent="0" algn="ctr" defTabSz="685800" rtl="0" eaLnBrk="1" fontAlgn="auto" latinLnBrk="0" hangingPunct="1">
              <a:lnSpc>
                <a:spcPts val="382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000" b="1" dirty="0">
                <a:solidFill>
                  <a:srgbClr val="333399"/>
                </a:solidFill>
                <a:ea typeface="+mn-ea"/>
                <a:cs typeface="+mn-cs"/>
              </a:rPr>
              <a:t>Showcase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95462" y="3295933"/>
            <a:ext cx="1984917" cy="1068417"/>
          </a:xfrm>
        </p:spPr>
        <p:txBody>
          <a:bodyPr>
            <a:noAutofit/>
          </a:bodyPr>
          <a:lstStyle/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Kina Stringfellow</a:t>
            </a:r>
          </a:p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CST - Technical Writer</a:t>
            </a:r>
          </a:p>
          <a:p>
            <a:pPr>
              <a:lnSpc>
                <a:spcPts val="1182"/>
              </a:lnSpc>
              <a:spcAft>
                <a:spcPts val="1200"/>
              </a:spcAft>
            </a:pPr>
            <a:r>
              <a:rPr lang="en-US" sz="1318" dirty="0"/>
              <a:t>March 6 &amp; 7,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8210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Google Current Links: WISEdata Help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E8748E-B243-A545-9DB4-FA92B23400A3}"/>
              </a:ext>
            </a:extLst>
          </p:cNvPr>
          <p:cNvSpPr txBox="1">
            <a:spLocks/>
          </p:cNvSpPr>
          <p:nvPr/>
        </p:nvSpPr>
        <p:spPr>
          <a:xfrm>
            <a:off x="602673" y="993904"/>
            <a:ext cx="8243454" cy="946186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PURPOSE: Provide a community space where WISE users can assist and share with each other. Stay current with CST postings </a:t>
            </a:r>
          </a:p>
        </p:txBody>
      </p:sp>
      <p:pic>
        <p:nvPicPr>
          <p:cNvPr id="4" name="Picture 3" descr="A screenshot taken from the WISEdata Help page, indicating Community Resources available to users. ">
            <a:extLst>
              <a:ext uri="{FF2B5EF4-FFF2-40B4-BE49-F238E27FC236}">
                <a16:creationId xmlns:a16="http://schemas.microsoft.com/office/drawing/2014/main" id="{B799D32C-0E14-89A2-5613-5FD1B4774E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" t="2739" r="1149" b="3123"/>
          <a:stretch/>
        </p:blipFill>
        <p:spPr>
          <a:xfrm>
            <a:off x="789709" y="2012337"/>
            <a:ext cx="7536873" cy="248346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25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The BEST page to Bookmark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9ED2D3-765E-B5F7-2EA8-52978E03DADF}"/>
              </a:ext>
            </a:extLst>
          </p:cNvPr>
          <p:cNvSpPr txBox="1">
            <a:spLocks/>
          </p:cNvSpPr>
          <p:nvPr/>
        </p:nvSpPr>
        <p:spPr>
          <a:xfrm>
            <a:off x="512617" y="987189"/>
            <a:ext cx="4842639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https://dpi.wi.gov/wisedata</a:t>
            </a:r>
            <a:endParaRPr lang="en-US" sz="1800" dirty="0"/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Because everything here is a gem!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230DD694-B9A8-5B3B-B3BF-8E51552DE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839" y="1081475"/>
            <a:ext cx="608147" cy="60814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DC704CB-D852-CF93-CB06-0E4E8378B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00986" y="1857937"/>
            <a:ext cx="6991709" cy="2832246"/>
            <a:chOff x="900986" y="1857937"/>
            <a:chExt cx="6991709" cy="283224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3B722D9-B797-FB1A-A6C8-98D0082EC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0986" y="1857937"/>
              <a:ext cx="6991709" cy="2832246"/>
            </a:xfrm>
            <a:prstGeom prst="rect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1D8974-5EE5-D78A-A531-155A3E9D26AD}"/>
                </a:ext>
              </a:extLst>
            </p:cNvPr>
            <p:cNvSpPr/>
            <p:nvPr/>
          </p:nvSpPr>
          <p:spPr>
            <a:xfrm>
              <a:off x="900986" y="2512312"/>
              <a:ext cx="1347925" cy="25700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3175">
              <a:solidFill>
                <a:srgbClr val="4733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62BC202-81E5-A5AC-A838-DB105A7D97F4}"/>
                </a:ext>
              </a:extLst>
            </p:cNvPr>
            <p:cNvSpPr/>
            <p:nvPr/>
          </p:nvSpPr>
          <p:spPr>
            <a:xfrm>
              <a:off x="900986" y="2799382"/>
              <a:ext cx="1347925" cy="25700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3175">
              <a:solidFill>
                <a:srgbClr val="4733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3626C9-41A5-4FF3-C58B-1E2142FD56F9}"/>
                </a:ext>
              </a:extLst>
            </p:cNvPr>
            <p:cNvSpPr/>
            <p:nvPr/>
          </p:nvSpPr>
          <p:spPr>
            <a:xfrm>
              <a:off x="900986" y="3088809"/>
              <a:ext cx="1347925" cy="25700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3175">
              <a:solidFill>
                <a:srgbClr val="4733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9FC0E21-D4C9-2602-42E4-2F3FA30BECC1}"/>
                </a:ext>
              </a:extLst>
            </p:cNvPr>
            <p:cNvSpPr/>
            <p:nvPr/>
          </p:nvSpPr>
          <p:spPr>
            <a:xfrm>
              <a:off x="900986" y="3833328"/>
              <a:ext cx="1347925" cy="27496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3175">
              <a:solidFill>
                <a:srgbClr val="4733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C47A28C-F2A5-7849-97BA-F7E11A0F0F44}"/>
                </a:ext>
              </a:extLst>
            </p:cNvPr>
            <p:cNvSpPr/>
            <p:nvPr/>
          </p:nvSpPr>
          <p:spPr>
            <a:xfrm>
              <a:off x="900986" y="4139130"/>
              <a:ext cx="1347925" cy="25700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3175">
              <a:solidFill>
                <a:srgbClr val="4733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91861-5704-A44B-5FA4-EBD78B7B05DA}"/>
                </a:ext>
              </a:extLst>
            </p:cNvPr>
            <p:cNvSpPr/>
            <p:nvPr/>
          </p:nvSpPr>
          <p:spPr>
            <a:xfrm>
              <a:off x="900986" y="2222885"/>
              <a:ext cx="1347925" cy="257002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3175">
              <a:solidFill>
                <a:srgbClr val="4733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4477C22-BC49-41A6-CECB-8FD3F521746A}"/>
                </a:ext>
              </a:extLst>
            </p:cNvPr>
            <p:cNvSpPr/>
            <p:nvPr/>
          </p:nvSpPr>
          <p:spPr>
            <a:xfrm>
              <a:off x="900986" y="3429705"/>
              <a:ext cx="1347925" cy="314431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 w="3175">
              <a:solidFill>
                <a:srgbClr val="473398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53879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WISE Events Calendar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765A7-4A9B-2C89-5DB9-5D8863BAA218}"/>
              </a:ext>
            </a:extLst>
          </p:cNvPr>
          <p:cNvSpPr txBox="1">
            <a:spLocks/>
          </p:cNvSpPr>
          <p:nvPr/>
        </p:nvSpPr>
        <p:spPr>
          <a:xfrm>
            <a:off x="450273" y="1220346"/>
            <a:ext cx="3332587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 err="1">
                <a:hlinkClick r:id="rId3"/>
              </a:rPr>
              <a:t>wisedata</a:t>
            </a:r>
            <a:r>
              <a:rPr lang="en-US" sz="1800" dirty="0">
                <a:hlinkClick r:id="rId3"/>
              </a:rPr>
              <a:t>/events/month</a:t>
            </a:r>
            <a:r>
              <a:rPr lang="en-US" sz="1800" dirty="0"/>
              <a:t>  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Lists all  training offered 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WISEdata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WISEstaff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CTE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more</a:t>
            </a:r>
          </a:p>
        </p:txBody>
      </p:sp>
      <p:pic>
        <p:nvPicPr>
          <p:cNvPr id="4" name="Picture 3" descr="A screenshot of the WISE Events Calendar, showing all of the available training for January 2023. ">
            <a:extLst>
              <a:ext uri="{FF2B5EF4-FFF2-40B4-BE49-F238E27FC236}">
                <a16:creationId xmlns:a16="http://schemas.microsoft.com/office/drawing/2014/main" id="{B847E1F8-AB4B-BACA-D48C-E3951B75D1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7" t="1961" r="1736" b="1445"/>
          <a:stretch/>
        </p:blipFill>
        <p:spPr>
          <a:xfrm>
            <a:off x="4211782" y="1220346"/>
            <a:ext cx="4260272" cy="353258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22988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Weekly User Groups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D5E6C9-C39E-84F6-C399-C1B15E5E4E08}"/>
              </a:ext>
            </a:extLst>
          </p:cNvPr>
          <p:cNvSpPr txBox="1">
            <a:spLocks/>
          </p:cNvSpPr>
          <p:nvPr/>
        </p:nvSpPr>
        <p:spPr>
          <a:xfrm>
            <a:off x="450273" y="1033396"/>
            <a:ext cx="8243454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Join bi-/weekly via MS Teams 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Monthly New User Training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Hosted by live DPI staff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Questions asked and answered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1</a:t>
            </a:r>
            <a:r>
              <a:rPr lang="en-US" sz="1800" baseline="30000" dirty="0"/>
              <a:t>st</a:t>
            </a:r>
            <a:r>
              <a:rPr lang="en-US" sz="1800" dirty="0"/>
              <a:t> Wed: New Users (1:30 – 3 p.m.)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Tuesdays: WISEstaff (11 a.m. – Noon)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Tuesdays: WISE User Group (1:30 – 2:30 p.m.)</a:t>
            </a:r>
          </a:p>
        </p:txBody>
      </p:sp>
      <p:pic>
        <p:nvPicPr>
          <p:cNvPr id="4" name="Picture 3" descr="A screenshot of the details about the weekly WISEstaff User Group training. ">
            <a:extLst>
              <a:ext uri="{FF2B5EF4-FFF2-40B4-BE49-F238E27FC236}">
                <a16:creationId xmlns:a16="http://schemas.microsoft.com/office/drawing/2014/main" id="{B9CB8812-EB21-BF88-D3B8-3B59203D6F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82" t="1761" r="5382" b="2550"/>
          <a:stretch/>
        </p:blipFill>
        <p:spPr>
          <a:xfrm>
            <a:off x="4738255" y="1087583"/>
            <a:ext cx="2362476" cy="247303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 descr="A screenshot of the details about the weekly WISE User Group Webinar training. ">
            <a:extLst>
              <a:ext uri="{FF2B5EF4-FFF2-40B4-BE49-F238E27FC236}">
                <a16:creationId xmlns:a16="http://schemas.microsoft.com/office/drawing/2014/main" id="{EB818117-AFE0-17E7-1B6D-3F15E9A0D3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86" t="4310" r="2924" b="1920"/>
          <a:stretch/>
        </p:blipFill>
        <p:spPr>
          <a:xfrm>
            <a:off x="5791200" y="1936361"/>
            <a:ext cx="2634841" cy="270280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247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WISEdata Help Page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CF7690-39AC-E9F8-921F-FBB41BC135CB}"/>
              </a:ext>
            </a:extLst>
          </p:cNvPr>
          <p:cNvSpPr txBox="1">
            <a:spLocks/>
          </p:cNvSpPr>
          <p:nvPr/>
        </p:nvSpPr>
        <p:spPr>
          <a:xfrm>
            <a:off x="576337" y="987189"/>
            <a:ext cx="8338544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https://dpi.wi.gov/wisedata/help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EBC22-D435-1F5B-77C7-4A9E4364E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3404" y="987189"/>
            <a:ext cx="2732764" cy="397192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42A730-1090-2A27-68B3-425B00065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1942" y="1425555"/>
            <a:ext cx="2856576" cy="322183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069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WISEdata Help Submenu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1E4B3-DE22-AA23-4CA4-7C89D8A63726}"/>
              </a:ext>
            </a:extLst>
          </p:cNvPr>
          <p:cNvSpPr txBox="1">
            <a:spLocks/>
          </p:cNvSpPr>
          <p:nvPr/>
        </p:nvSpPr>
        <p:spPr>
          <a:xfrm>
            <a:off x="512617" y="987189"/>
            <a:ext cx="8338544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https://dpi.wi.gov/wisedata/help</a:t>
            </a:r>
            <a:endParaRPr lang="en-US" sz="1800" dirty="0"/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KBA Portal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Notification Portal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Annual Tasks Checklist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Info, Help and FAQ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CESA Staff (“WISEsupport”)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CEE2F2-D7D4-81A9-A172-379B5B698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5238" y="1081475"/>
            <a:ext cx="1593932" cy="343552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A2AB47-B735-9E91-F8D4-BB46C4BC2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8948" y="1081475"/>
            <a:ext cx="1593932" cy="262268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1759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Knowledge Based Articles - KBAs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FB1E4-0E04-45A2-7A8D-24DAA05A8083}"/>
              </a:ext>
            </a:extLst>
          </p:cNvPr>
          <p:cNvSpPr txBox="1">
            <a:spLocks/>
          </p:cNvSpPr>
          <p:nvPr/>
        </p:nvSpPr>
        <p:spPr>
          <a:xfrm>
            <a:off x="450273" y="1019929"/>
            <a:ext cx="8243454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https://dpidynamicsprd.powerappsportals.com/articles-search-page/</a:t>
            </a:r>
            <a:r>
              <a:rPr lang="en-US" sz="1800" dirty="0"/>
              <a:t> 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Use for L2 Validation help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Search the portal, or click the hyperlinks in WISEdata Portal</a:t>
            </a:r>
          </a:p>
        </p:txBody>
      </p:sp>
      <p:pic>
        <p:nvPicPr>
          <p:cNvPr id="4" name="Picture 3" descr="A screenshot of the Knowledge Based Articles (KBA) portal. ">
            <a:extLst>
              <a:ext uri="{FF2B5EF4-FFF2-40B4-BE49-F238E27FC236}">
                <a16:creationId xmlns:a16="http://schemas.microsoft.com/office/drawing/2014/main" id="{DE407406-BAFE-6C00-F0BE-4A9C9D9DC9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69" t="3904" r="1043" b="2949"/>
          <a:stretch/>
        </p:blipFill>
        <p:spPr>
          <a:xfrm>
            <a:off x="1586345" y="2371332"/>
            <a:ext cx="5971309" cy="232583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81E62EF-7411-90C7-3263-6A560DA09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73" y="1019929"/>
            <a:ext cx="608147" cy="608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59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Notification Portal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B64154-9059-7AA0-7FD4-641ABE033777}"/>
              </a:ext>
            </a:extLst>
          </p:cNvPr>
          <p:cNvSpPr txBox="1">
            <a:spLocks/>
          </p:cNvSpPr>
          <p:nvPr/>
        </p:nvSpPr>
        <p:spPr>
          <a:xfrm>
            <a:off x="450273" y="1019929"/>
            <a:ext cx="8243454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https://dpidynamicsprd.powerappsportals.com/notices/</a:t>
            </a:r>
            <a:r>
              <a:rPr lang="en-US" sz="1800" dirty="0"/>
              <a:t> 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Use for communications sent by CST to </a:t>
            </a:r>
            <a:r>
              <a:rPr lang="en-US" sz="1800"/>
              <a:t>WISE</a:t>
            </a:r>
            <a:r>
              <a:rPr lang="en-US" sz="1800" dirty="0"/>
              <a:t> contacts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Listed by date</a:t>
            </a:r>
          </a:p>
        </p:txBody>
      </p:sp>
      <p:pic>
        <p:nvPicPr>
          <p:cNvPr id="4" name="Picture 3" descr="A screenshot of the KBA Notices portal.">
            <a:extLst>
              <a:ext uri="{FF2B5EF4-FFF2-40B4-BE49-F238E27FC236}">
                <a16:creationId xmlns:a16="http://schemas.microsoft.com/office/drawing/2014/main" id="{B64A6AA1-1B56-090B-7C7A-3B3B5CF77B0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7" t="2311" r="1080" b="2634"/>
          <a:stretch/>
        </p:blipFill>
        <p:spPr>
          <a:xfrm>
            <a:off x="1813214" y="2355476"/>
            <a:ext cx="5517572" cy="2271941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9AE28B5-301A-2D86-F22B-ECDF3FB3D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0273" y="1069924"/>
            <a:ext cx="608147" cy="608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00634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58F298-300F-7A37-2426-E8186CA69E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45" y="922338"/>
            <a:ext cx="1508427" cy="4221162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WISEdata Help: Info for Schools Submenu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952A3-A354-0759-A643-C226F8292AA0}"/>
              </a:ext>
            </a:extLst>
          </p:cNvPr>
          <p:cNvSpPr txBox="1">
            <a:spLocks/>
          </p:cNvSpPr>
          <p:nvPr/>
        </p:nvSpPr>
        <p:spPr>
          <a:xfrm>
            <a:off x="512617" y="987189"/>
            <a:ext cx="8338544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4"/>
              </a:rPr>
              <a:t>https://dpi.wi.gov/wisedata/schools</a:t>
            </a:r>
            <a:endParaRPr lang="en-US" sz="1800" dirty="0"/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Info for Schools submenu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i="1" dirty="0"/>
              <a:t>NEW!</a:t>
            </a:r>
            <a:r>
              <a:rPr lang="en-US" sz="1800" dirty="0"/>
              <a:t> Ed-Fi Credential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i="1" dirty="0"/>
              <a:t>NEW!</a:t>
            </a:r>
            <a:r>
              <a:rPr lang="en-US" sz="1800" dirty="0"/>
              <a:t> Private School Data Reporting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i="1" dirty="0"/>
              <a:t>NEW!</a:t>
            </a:r>
            <a:r>
              <a:rPr lang="en-US" sz="1800" dirty="0"/>
              <a:t> Snapshot DQ pages</a:t>
            </a:r>
            <a:endParaRPr lang="en-US" sz="1800" i="1" dirty="0"/>
          </a:p>
          <a:p>
            <a:endParaRPr lang="en-US" sz="18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33D137-25D1-744F-F1A3-C48CF0010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8860" y="1081475"/>
            <a:ext cx="1638384" cy="304180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CAB53C5-BD9A-BA92-BF4C-30A6579DF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151409" y="1081475"/>
            <a:ext cx="817451" cy="3530859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08EB29-2CF5-C7B7-160C-73B81B45E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151409" y="4123281"/>
            <a:ext cx="817451" cy="48905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70838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WISEdata Help: Info for Vendors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CB1C2-9C5A-5CA7-8069-15B9ED3F5401}"/>
              </a:ext>
            </a:extLst>
          </p:cNvPr>
          <p:cNvSpPr txBox="1">
            <a:spLocks/>
          </p:cNvSpPr>
          <p:nvPr/>
        </p:nvSpPr>
        <p:spPr>
          <a:xfrm>
            <a:off x="512617" y="987189"/>
            <a:ext cx="8338544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https://dpi.wi.gov/wisedata/vendors</a:t>
            </a:r>
            <a:endParaRPr lang="en-US" sz="1800" dirty="0"/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Info for Vendors submenu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Ed-Fi User Guide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Files and Templates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“Contact Us” = Help Ticket for Vendors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669B71-D0F3-C026-50BF-DD707CB8F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647" y="1081475"/>
            <a:ext cx="1351284" cy="376992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18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Session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21FDD-EA20-EAC0-1935-2483358EA20F}"/>
              </a:ext>
            </a:extLst>
          </p:cNvPr>
          <p:cNvSpPr txBox="1">
            <a:spLocks/>
          </p:cNvSpPr>
          <p:nvPr/>
        </p:nvSpPr>
        <p:spPr>
          <a:xfrm>
            <a:off x="457201" y="1377864"/>
            <a:ext cx="8243454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/>
              <a:t>Showcase our website updates so you know:</a:t>
            </a:r>
          </a:p>
          <a:p>
            <a:pPr marL="628539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How to contact us for different purposes</a:t>
            </a:r>
          </a:p>
          <a:p>
            <a:pPr marL="628539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Where to go to find updates </a:t>
            </a:r>
          </a:p>
          <a:p>
            <a:pPr marL="628539" lvl="1" indent="-285750"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Where to go to find training information</a:t>
            </a:r>
            <a:endParaRPr lang="en-US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6843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Reporting Uncommon WISEdata Situations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E83F9-1A43-DD72-797D-9AB0D9B19002}"/>
              </a:ext>
            </a:extLst>
          </p:cNvPr>
          <p:cNvSpPr txBox="1">
            <a:spLocks/>
          </p:cNvSpPr>
          <p:nvPr/>
        </p:nvSpPr>
        <p:spPr>
          <a:xfrm>
            <a:off x="450272" y="1589678"/>
            <a:ext cx="3761510" cy="2333475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Unique scenarios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Submit Feedback emails helped revise confusing and outdated content!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158" dirty="0">
                <a:hlinkClick r:id="rId3"/>
              </a:rPr>
              <a:t>Off-Site Services, Students in Day Treatment Centers </a:t>
            </a:r>
            <a:endParaRPr lang="en-US" sz="1158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BE1741-39BE-BA0A-F4D0-D522FC8E9524}"/>
              </a:ext>
            </a:extLst>
          </p:cNvPr>
          <p:cNvSpPr txBox="1"/>
          <p:nvPr/>
        </p:nvSpPr>
        <p:spPr>
          <a:xfrm>
            <a:off x="450272" y="1220346"/>
            <a:ext cx="7536872" cy="453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7472" lvl="0" indent="-164592">
              <a:lnSpc>
                <a:spcPct val="150000"/>
              </a:lnSpc>
              <a:spcAft>
                <a:spcPts val="439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latin typeface="Lato" panose="020F0502020204030203" pitchFamily="34" charset="0"/>
                <a:hlinkClick r:id="rId4"/>
              </a:rPr>
              <a:t>https://dpi.wi.gov/wisedata/help-portal/uncommon-situations</a:t>
            </a:r>
            <a:r>
              <a:rPr lang="en-US" sz="1800" b="1" dirty="0">
                <a:latin typeface="Lato" panose="020F0502020204030203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771C9C-2629-5622-DA0F-DB1282772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496" y="1674992"/>
            <a:ext cx="2080232" cy="318449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0D6019-8BB5-7710-C9C4-029AD00E6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961" y="1674992"/>
            <a:ext cx="2148889" cy="325581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490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WISEtraining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FE8C8-0228-7BD2-DEC3-815B3964D84A}"/>
              </a:ext>
            </a:extLst>
          </p:cNvPr>
          <p:cNvSpPr txBox="1">
            <a:spLocks/>
          </p:cNvSpPr>
          <p:nvPr/>
        </p:nvSpPr>
        <p:spPr>
          <a:xfrm>
            <a:off x="450272" y="1220346"/>
            <a:ext cx="4835712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 err="1">
                <a:hlinkClick r:id="rId3"/>
              </a:rPr>
              <a:t>wisedata</a:t>
            </a:r>
            <a:r>
              <a:rPr lang="en-US" sz="1800" dirty="0">
                <a:hlinkClick r:id="rId3"/>
              </a:rPr>
              <a:t>/wise-classroom</a:t>
            </a:r>
            <a:r>
              <a:rPr lang="en-US" sz="1800" dirty="0"/>
              <a:t> 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Redesigned to group by topic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Tiles or Index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Embedded videos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Left-side menu support pages</a:t>
            </a:r>
          </a:p>
          <a:p>
            <a:pPr marL="347472" lvl="1" indent="-164592">
              <a:spcAft>
                <a:spcPts val="439"/>
              </a:spcAft>
            </a:pPr>
            <a:r>
              <a:rPr lang="en-US" sz="1158" dirty="0"/>
              <a:t>	WISEdata Portal Tutorials</a:t>
            </a:r>
          </a:p>
          <a:p>
            <a:pPr lvl="1"/>
            <a:endParaRPr lang="en-US" sz="1158" dirty="0"/>
          </a:p>
          <a:p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6CEFBB-6A78-2542-8E4C-DC88ECF0E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2566" y="1220347"/>
            <a:ext cx="4835712" cy="35677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4674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WISE Menu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6C12A-99CD-31ED-2A25-950F595A53AB}"/>
              </a:ext>
            </a:extLst>
          </p:cNvPr>
          <p:cNvSpPr txBox="1">
            <a:spLocks/>
          </p:cNvSpPr>
          <p:nvPr/>
        </p:nvSpPr>
        <p:spPr>
          <a:xfrm>
            <a:off x="450272" y="1066939"/>
            <a:ext cx="4032797" cy="2326418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https://dpi.wi.gov/wise</a:t>
            </a:r>
            <a:endParaRPr lang="en-US" sz="1800" dirty="0"/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Redesigned to group by role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Tiles to Resource Pages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Great Opportunity to improve with your Submit Feedback suggestions!</a:t>
            </a:r>
            <a:endParaRPr lang="en-US" sz="1158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C8545-1468-8F9C-0566-237BC61FB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66939"/>
            <a:ext cx="1257270" cy="247101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70052-1C2C-7CCD-4EEF-72A8BC29B7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8680" y="-1"/>
            <a:ext cx="2180253" cy="5143500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C7E402-2008-C9EE-65B1-80DD587CF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67" y="3747602"/>
            <a:ext cx="4870700" cy="1003352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0406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Data Element Icons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E134B-8B40-D0FE-5FC4-9326B4219909}"/>
              </a:ext>
            </a:extLst>
          </p:cNvPr>
          <p:cNvSpPr txBox="1">
            <a:spLocks/>
          </p:cNvSpPr>
          <p:nvPr/>
        </p:nvSpPr>
        <p:spPr>
          <a:xfrm>
            <a:off x="444342" y="1071342"/>
            <a:ext cx="8255316" cy="896444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spcAft>
                <a:spcPts val="439"/>
              </a:spcAft>
            </a:pPr>
            <a:r>
              <a:rPr lang="en-US" sz="1800" dirty="0"/>
              <a:t>Each page includes the data element name, a description, value/s (as applicable), collection (icon), uses, along with information &amp; FAQ</a:t>
            </a:r>
            <a:endParaRPr lang="en-US" sz="1800" b="0" dirty="0"/>
          </a:p>
        </p:txBody>
      </p:sp>
      <p:pic>
        <p:nvPicPr>
          <p:cNvPr id="4" name="Picture 3" descr="A screenshot highlighting a graduation cap icon to categorize the Academic Subject data element page as part of the Graduation Plan collection filter.">
            <a:extLst>
              <a:ext uri="{FF2B5EF4-FFF2-40B4-BE49-F238E27FC236}">
                <a16:creationId xmlns:a16="http://schemas.microsoft.com/office/drawing/2014/main" id="{01508448-FBCD-0A33-ED05-F488D2E352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" t="4790" r="1830" b="2767"/>
          <a:stretch/>
        </p:blipFill>
        <p:spPr>
          <a:xfrm>
            <a:off x="86810" y="1854383"/>
            <a:ext cx="3924081" cy="136948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 descr="A screenshot highlighting a teacher icon to categorize the Agency data element page as part of the WISEstaff/WISEid collection filter.">
            <a:extLst>
              <a:ext uri="{FF2B5EF4-FFF2-40B4-BE49-F238E27FC236}">
                <a16:creationId xmlns:a16="http://schemas.microsoft.com/office/drawing/2014/main" id="{F6D2A1AD-3510-7E03-4606-47B63312F2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4" t="4374" r="1530" b="1955"/>
          <a:stretch/>
        </p:blipFill>
        <p:spPr>
          <a:xfrm>
            <a:off x="1067640" y="2178110"/>
            <a:ext cx="4537075" cy="141645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 descr="A screenshot highlighting a laptop computer icon to categorize the Barrier to Internet Access in Residence data element page as part of the Digital Equity collection filter.">
            <a:extLst>
              <a:ext uri="{FF2B5EF4-FFF2-40B4-BE49-F238E27FC236}">
                <a16:creationId xmlns:a16="http://schemas.microsoft.com/office/drawing/2014/main" id="{693EBD68-6655-B7AF-99F0-CA27CF2D6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1" t="3196" r="944" b="3681"/>
          <a:stretch/>
        </p:blipFill>
        <p:spPr>
          <a:xfrm>
            <a:off x="2190584" y="2572784"/>
            <a:ext cx="4464658" cy="1416457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Picture 6" descr="A screenshot highlighting a school building icon to categorize the School Category (School Type) data element page as part of the School Directory collection filter.">
            <a:extLst>
              <a:ext uri="{FF2B5EF4-FFF2-40B4-BE49-F238E27FC236}">
                <a16:creationId xmlns:a16="http://schemas.microsoft.com/office/drawing/2014/main" id="{43D35FA5-9BC3-0CE7-11F6-3BAF07FA173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4" t="3456" r="980" b="2434"/>
          <a:stretch/>
        </p:blipFill>
        <p:spPr>
          <a:xfrm>
            <a:off x="3336177" y="2986823"/>
            <a:ext cx="4564049" cy="144406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Picture 7" descr="A screenshot highlighting a teacher in front of students icon to categorize the Career Pathway Type data element page as part of the Career Education collection filter.">
            <a:extLst>
              <a:ext uri="{FF2B5EF4-FFF2-40B4-BE49-F238E27FC236}">
                <a16:creationId xmlns:a16="http://schemas.microsoft.com/office/drawing/2014/main" id="{E17B3D1D-8C33-3422-0CA0-88D9708E39B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24" t="2522" r="1012" b="3268"/>
          <a:stretch/>
        </p:blipFill>
        <p:spPr>
          <a:xfrm>
            <a:off x="4481942" y="3415390"/>
            <a:ext cx="4346599" cy="139564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51B4AC-621E-472B-40B6-C04368C3FD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76437" y="1564936"/>
            <a:ext cx="1352104" cy="1207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3640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F83F6C-AB78-1686-B398-FC8865A9533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1"/>
            <a:ext cx="9143999" cy="9143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816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Questions?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EF891-7F0B-8F1A-98E5-B57A3C15F2A0}"/>
              </a:ext>
            </a:extLst>
          </p:cNvPr>
          <p:cNvSpPr txBox="1">
            <a:spLocks/>
          </p:cNvSpPr>
          <p:nvPr/>
        </p:nvSpPr>
        <p:spPr>
          <a:xfrm>
            <a:off x="450273" y="922338"/>
            <a:ext cx="8243454" cy="3912898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3600"/>
              <a:t>Thank you!					Thank you!</a:t>
            </a:r>
          </a:p>
          <a:p>
            <a:pPr marL="0" indent="0" algn="ctr">
              <a:buFont typeface="Arial"/>
              <a:buNone/>
            </a:pPr>
            <a:endParaRPr lang="en-US" sz="3200"/>
          </a:p>
          <a:p>
            <a:pPr marL="0" indent="0" algn="ctr">
              <a:buFont typeface="Arial"/>
              <a:buNone/>
            </a:pPr>
            <a:endParaRPr lang="en-US" sz="3200"/>
          </a:p>
          <a:p>
            <a:pPr marL="0" indent="0" algn="ctr">
              <a:buFont typeface="Arial"/>
              <a:buNone/>
            </a:pPr>
            <a:r>
              <a:rPr lang="en-US" sz="3200"/>
              <a:t>Please scan the QR code to provide us with your feedback!</a:t>
            </a:r>
            <a:endParaRPr lang="en-US" sz="3200" dirty="0"/>
          </a:p>
        </p:txBody>
      </p:sp>
      <p:pic>
        <p:nvPicPr>
          <p:cNvPr id="5" name="Picture 4" descr="QR code to view evaluation form">
            <a:extLst>
              <a:ext uri="{FF2B5EF4-FFF2-40B4-BE49-F238E27FC236}">
                <a16:creationId xmlns:a16="http://schemas.microsoft.com/office/drawing/2014/main" id="{9A63BA77-C7ED-3308-73FE-E326C54BA1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47" y="1005557"/>
            <a:ext cx="2589905" cy="2589905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508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Overview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E4A44F9-D34D-4602-9156-5CAE185395AA}"/>
              </a:ext>
            </a:extLst>
          </p:cNvPr>
          <p:cNvSpPr txBox="1">
            <a:spLocks/>
          </p:cNvSpPr>
          <p:nvPr/>
        </p:nvSpPr>
        <p:spPr>
          <a:xfrm>
            <a:off x="457201" y="1377865"/>
            <a:ext cx="2279070" cy="3270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u="sng" dirty="0"/>
              <a:t>Contact Us</a:t>
            </a:r>
            <a:r>
              <a:rPr lang="en-US" sz="2200" dirty="0"/>
              <a:t>: </a:t>
            </a:r>
          </a:p>
          <a:p>
            <a:r>
              <a:rPr lang="en-US" sz="2200" dirty="0">
                <a:hlinkClick r:id="rId3"/>
              </a:rPr>
              <a:t>CST</a:t>
            </a:r>
            <a:r>
              <a:rPr lang="en-US" sz="2200" dirty="0"/>
              <a:t> </a:t>
            </a:r>
            <a:r>
              <a:rPr lang="en-US" sz="1400" dirty="0"/>
              <a:t>(WAMS, Tips)</a:t>
            </a:r>
            <a:r>
              <a:rPr lang="en-US" sz="2200" dirty="0"/>
              <a:t> </a:t>
            </a:r>
          </a:p>
          <a:p>
            <a:r>
              <a:rPr lang="en-US" sz="2200" dirty="0">
                <a:hlinkClick r:id="rId4"/>
              </a:rPr>
              <a:t>Help Ticket</a:t>
            </a:r>
            <a:r>
              <a:rPr lang="en-US" sz="2200" dirty="0"/>
              <a:t> </a:t>
            </a:r>
          </a:p>
          <a:p>
            <a:r>
              <a:rPr lang="en-US" sz="2200" dirty="0"/>
              <a:t>Submit Feedback </a:t>
            </a:r>
            <a:r>
              <a:rPr lang="en-US" sz="1400" dirty="0"/>
              <a:t>(bottom of each page)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6D25657-C8C0-E532-AF31-41ABFAB768A8}"/>
              </a:ext>
            </a:extLst>
          </p:cNvPr>
          <p:cNvSpPr txBox="1">
            <a:spLocks/>
          </p:cNvSpPr>
          <p:nvPr/>
        </p:nvSpPr>
        <p:spPr>
          <a:xfrm>
            <a:off x="2847110" y="1377864"/>
            <a:ext cx="3311236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u="sng" dirty="0"/>
              <a:t>Updates</a:t>
            </a:r>
            <a:r>
              <a:rPr lang="en-US" sz="2200" dirty="0"/>
              <a:t>: </a:t>
            </a:r>
          </a:p>
          <a:p>
            <a:r>
              <a:rPr lang="en-US" sz="2200" dirty="0">
                <a:hlinkClick r:id="rId5"/>
              </a:rPr>
              <a:t>Release Notes</a:t>
            </a:r>
            <a:endParaRPr lang="en-US" sz="2200" dirty="0"/>
          </a:p>
          <a:p>
            <a:r>
              <a:rPr lang="en-US" sz="2200" dirty="0">
                <a:hlinkClick r:id="rId6"/>
              </a:rPr>
              <a:t>WISE Events Calendar</a:t>
            </a:r>
            <a:endParaRPr lang="en-US" sz="2200" dirty="0"/>
          </a:p>
          <a:p>
            <a:r>
              <a:rPr lang="en-US" sz="2200" dirty="0"/>
              <a:t>Top Five postings on </a:t>
            </a:r>
            <a:r>
              <a:rPr lang="en-US" sz="2200" dirty="0">
                <a:hlinkClick r:id="rId7"/>
              </a:rPr>
              <a:t>Google Workspaces</a:t>
            </a:r>
            <a:endParaRPr lang="en-US" sz="2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6B0B89E-E498-8AA3-571A-87223912DCBE}"/>
              </a:ext>
            </a:extLst>
          </p:cNvPr>
          <p:cNvSpPr txBox="1">
            <a:spLocks/>
          </p:cNvSpPr>
          <p:nvPr/>
        </p:nvSpPr>
        <p:spPr>
          <a:xfrm>
            <a:off x="6407728" y="1377864"/>
            <a:ext cx="2279071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u="sng" dirty="0"/>
              <a:t>Training</a:t>
            </a:r>
            <a:r>
              <a:rPr lang="en-US" sz="2200" dirty="0"/>
              <a:t>: </a:t>
            </a:r>
          </a:p>
          <a:p>
            <a:r>
              <a:rPr lang="en-US" sz="2200" dirty="0">
                <a:hlinkClick r:id="rId8"/>
              </a:rPr>
              <a:t>WISE landing page</a:t>
            </a:r>
            <a:endParaRPr lang="en-US" sz="2200" dirty="0"/>
          </a:p>
          <a:p>
            <a:r>
              <a:rPr lang="en-US" sz="2200" dirty="0">
                <a:hlinkClick r:id="rId9"/>
              </a:rPr>
              <a:t>WISEtraining landing page</a:t>
            </a:r>
            <a:endParaRPr lang="en-US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2790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Two pages to Bookmark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C3D8D-83A6-0DC0-E5B9-02D903966767}"/>
              </a:ext>
            </a:extLst>
          </p:cNvPr>
          <p:cNvSpPr txBox="1">
            <a:spLocks/>
          </p:cNvSpPr>
          <p:nvPr/>
        </p:nvSpPr>
        <p:spPr>
          <a:xfrm>
            <a:off x="457200" y="1377864"/>
            <a:ext cx="4114799" cy="92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hlinkClick r:id="rId3"/>
              </a:rPr>
              <a:t>Customer Services Team</a:t>
            </a:r>
            <a:endParaRPr lang="en-US" sz="2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291A70-DBFD-6E42-00A0-ADE8DBA48E1F}"/>
              </a:ext>
            </a:extLst>
          </p:cNvPr>
          <p:cNvSpPr txBox="1">
            <a:spLocks/>
          </p:cNvSpPr>
          <p:nvPr/>
        </p:nvSpPr>
        <p:spPr>
          <a:xfrm>
            <a:off x="4572000" y="1377864"/>
            <a:ext cx="4114800" cy="92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hlinkClick r:id="rId4"/>
              </a:rPr>
              <a:t>WISEdata landing page</a:t>
            </a:r>
            <a:endParaRPr lang="en-US" sz="2200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C375553-D9B3-13F5-AE8E-407F9766DAFC}"/>
              </a:ext>
            </a:extLst>
          </p:cNvPr>
          <p:cNvSpPr txBox="1">
            <a:spLocks/>
          </p:cNvSpPr>
          <p:nvPr/>
        </p:nvSpPr>
        <p:spPr>
          <a:xfrm>
            <a:off x="457201" y="2355273"/>
            <a:ext cx="8243454" cy="1725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200" dirty="0"/>
              <a:t>Everything else we’ll look at today is pretty easy to find from these 2 main starting points. </a:t>
            </a:r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FC8A9506-1575-4E12-9ED5-5995CEAF3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3621" y="1415518"/>
            <a:ext cx="608147" cy="60814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DB23D31-C222-03C0-89F1-88083E9D47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11504" y="1416972"/>
            <a:ext cx="608147" cy="6081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171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The ‘Submit Feedback’ Button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F403B12-8315-F8D6-6F5C-5A19FA747531}"/>
              </a:ext>
            </a:extLst>
          </p:cNvPr>
          <p:cNvSpPr txBox="1">
            <a:spLocks/>
          </p:cNvSpPr>
          <p:nvPr/>
        </p:nvSpPr>
        <p:spPr>
          <a:xfrm>
            <a:off x="450272" y="1220346"/>
            <a:ext cx="8253461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PURPOSE: You providing feedback to DPI about content on a specific page</a:t>
            </a:r>
          </a:p>
          <a:p>
            <a:pPr marL="347472" fontAlgn="base">
              <a:lnSpc>
                <a:spcPct val="150000"/>
              </a:lnSpc>
              <a:spcAft>
                <a:spcPts val="439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I read and send back individualized responses.</a:t>
            </a:r>
          </a:p>
          <a:p>
            <a:pPr marL="347472" fontAlgn="base">
              <a:lnSpc>
                <a:spcPct val="150000"/>
              </a:lnSpc>
              <a:spcAft>
                <a:spcPts val="439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The Customer Services Team uses input to provide improved experiences based on your feedback.</a:t>
            </a:r>
          </a:p>
          <a:p>
            <a:pPr marL="347472" fontAlgn="base">
              <a:lnSpc>
                <a:spcPct val="150000"/>
              </a:lnSpc>
              <a:spcAft>
                <a:spcPts val="439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</a:rPr>
              <a:t>Per Page or General Submission: the more specific you are, the better service and feedback I can provide.</a:t>
            </a:r>
          </a:p>
        </p:txBody>
      </p:sp>
      <p:pic>
        <p:nvPicPr>
          <p:cNvPr id="5" name="Picture 4" descr="A screenshot of the &quot;Submit Feedback About This Webpage&quot; button that appears at the bottom of many DPI webpages. ">
            <a:extLst>
              <a:ext uri="{FF2B5EF4-FFF2-40B4-BE49-F238E27FC236}">
                <a16:creationId xmlns:a16="http://schemas.microsoft.com/office/drawing/2014/main" id="{CE3B3520-BCFB-515E-3415-51EE83831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9784" y="4221161"/>
            <a:ext cx="3723809" cy="6285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4252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Customer Services Team Pages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A512A-1474-CF0F-2CFA-7BF4417FB77C}"/>
              </a:ext>
            </a:extLst>
          </p:cNvPr>
          <p:cNvSpPr txBox="1">
            <a:spLocks/>
          </p:cNvSpPr>
          <p:nvPr/>
        </p:nvSpPr>
        <p:spPr>
          <a:xfrm>
            <a:off x="505690" y="1081475"/>
            <a:ext cx="4842639" cy="364715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https://dpi.wi.gov/cst</a:t>
            </a:r>
            <a:endParaRPr lang="en-US" sz="1800" dirty="0"/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Data Errata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WAMS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PI-1207</a:t>
            </a:r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School Directory</a:t>
            </a:r>
          </a:p>
          <a:p>
            <a:pPr marL="347472" lvl="1" indent="-164592">
              <a:spcAft>
                <a:spcPts val="439"/>
              </a:spcAft>
            </a:pPr>
            <a:r>
              <a:rPr lang="en-US" sz="1158" dirty="0"/>
              <a:t>Public Portal</a:t>
            </a:r>
          </a:p>
          <a:p>
            <a:pPr marL="347472" lvl="1" indent="-164592">
              <a:spcAft>
                <a:spcPts val="439"/>
              </a:spcAft>
            </a:pPr>
            <a:r>
              <a:rPr lang="en-US" sz="1158" dirty="0"/>
              <a:t>Management Portal</a:t>
            </a: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id="{FF2D3B75-BE5E-CC35-2C60-4DF7EA569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2839" y="1081475"/>
            <a:ext cx="608147" cy="608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75E81E-744C-1977-72A9-2B05C7F7D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762" y="1158116"/>
            <a:ext cx="5773898" cy="246255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8776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Customer Services Team: Help Ticket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8B8EB-0BA1-2D95-8065-7E89676920EF}"/>
              </a:ext>
            </a:extLst>
          </p:cNvPr>
          <p:cNvSpPr txBox="1">
            <a:spLocks/>
          </p:cNvSpPr>
          <p:nvPr/>
        </p:nvSpPr>
        <p:spPr>
          <a:xfrm>
            <a:off x="512617" y="987189"/>
            <a:ext cx="4842639" cy="2702807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https://dpi.wi.gov/cst/tips-for-help-tickets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F18C1E-FC1B-029F-8A7A-A9E4ECDD9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45" y="1506831"/>
            <a:ext cx="6991709" cy="224801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4D7D10-ED49-C593-EC2B-22226BCC9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43640" y="1118509"/>
            <a:ext cx="366705" cy="257002"/>
          </a:xfrm>
          <a:prstGeom prst="rect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4733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5049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Customer Services Team: The Help Ticket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EB26C6-60EC-5F31-C47F-34123CE91C8B}"/>
              </a:ext>
            </a:extLst>
          </p:cNvPr>
          <p:cNvSpPr txBox="1">
            <a:spLocks/>
          </p:cNvSpPr>
          <p:nvPr/>
        </p:nvSpPr>
        <p:spPr>
          <a:xfrm>
            <a:off x="512617" y="987190"/>
            <a:ext cx="4842639" cy="675356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>
                <a:hlinkClick r:id="rId3"/>
              </a:rPr>
              <a:t>https://dpi.wi.gov/wisedata/help/request</a:t>
            </a:r>
            <a:endParaRPr lang="en-US" sz="1800" dirty="0"/>
          </a:p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Opens in new window (same as right-clicking your mouse).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7028AE-37E3-9EB2-79FE-D16AF995F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5256" y="987189"/>
            <a:ext cx="2448894" cy="3633364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5E64E1-202F-A7E3-C96B-CD45BE14E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7133" y="2014717"/>
            <a:ext cx="1634925" cy="1693156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5BA909-4207-7536-7832-9E3443CD4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3056" y="2734219"/>
            <a:ext cx="241312" cy="260363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148D276-DDE7-5D76-36A2-E0D1ABA0B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endCxn id="6" idx="1"/>
          </p:cNvCxnSpPr>
          <p:nvPr/>
        </p:nvCxnSpPr>
        <p:spPr>
          <a:xfrm flipH="1" flipV="1">
            <a:off x="2874980" y="3036929"/>
            <a:ext cx="949161" cy="318405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B14A6BEA-3EA3-F4EB-A05F-E73F9AFDD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60909" y="1146008"/>
            <a:ext cx="1004015" cy="257002"/>
          </a:xfrm>
          <a:prstGeom prst="rect">
            <a:avLst/>
          </a:prstGeom>
          <a:solidFill>
            <a:srgbClr val="FFFF00">
              <a:alpha val="40000"/>
            </a:srgbClr>
          </a:solidFill>
          <a:ln w="3175">
            <a:solidFill>
              <a:srgbClr val="47339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D5CC80E7-B965-DF40-32A9-9B1F9D498F54}"/>
              </a:ext>
            </a:extLst>
          </p:cNvPr>
          <p:cNvSpPr txBox="1">
            <a:spLocks/>
          </p:cNvSpPr>
          <p:nvPr/>
        </p:nvSpPr>
        <p:spPr>
          <a:xfrm>
            <a:off x="512617" y="3707873"/>
            <a:ext cx="4842639" cy="912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800" dirty="0"/>
              <a:t>PURPOSE: Assist with case-specific scenarios containing PII for Data Quality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8385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B58770-BC5B-8999-CB83-30F8C2F6F0C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2233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sng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ato Black" panose="020F0A02020204030203" pitchFamily="34" charset="0"/>
                <a:ea typeface="+mn-ea"/>
                <a:cs typeface="+mn-cs"/>
              </a:rPr>
              <a:t>Google Currents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C1BF6-7AE2-2C65-3D5C-424CB5922D78}"/>
              </a:ext>
            </a:extLst>
          </p:cNvPr>
          <p:cNvSpPr txBox="1">
            <a:spLocks/>
          </p:cNvSpPr>
          <p:nvPr/>
        </p:nvSpPr>
        <p:spPr>
          <a:xfrm>
            <a:off x="602673" y="984738"/>
            <a:ext cx="8243454" cy="946186"/>
          </a:xfrm>
          <a:prstGeom prst="rect">
            <a:avLst/>
          </a:prstGeom>
        </p:spPr>
        <p:txBody>
          <a:bodyPr>
            <a:noAutofit/>
          </a:bodyPr>
          <a:lstStyle>
            <a:lvl1pPr marL="164592" indent="-164592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472">
              <a:lnSpc>
                <a:spcPct val="150000"/>
              </a:lnSpc>
              <a:spcAft>
                <a:spcPts val="439"/>
              </a:spcAft>
            </a:pPr>
            <a:r>
              <a:rPr lang="en-US" sz="1800" dirty="0"/>
              <a:t>Google Currents/Google Workspaces Chat is being replaced with a Microsoft Teams Channel!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9E2F666-56A1-3076-7D00-E53D5B9050E8}"/>
              </a:ext>
            </a:extLst>
          </p:cNvPr>
          <p:cNvSpPr txBox="1">
            <a:spLocks/>
          </p:cNvSpPr>
          <p:nvPr/>
        </p:nvSpPr>
        <p:spPr>
          <a:xfrm>
            <a:off x="602673" y="1798092"/>
            <a:ext cx="3618263" cy="2702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6858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439"/>
              </a:spcAft>
              <a:buFont typeface="Arial"/>
              <a:buChar char="•"/>
              <a:defRPr sz="2400" b="1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342789" indent="0" algn="l" defTabSz="685800" rtl="0" eaLnBrk="1" latinLnBrk="0" hangingPunct="1">
              <a:lnSpc>
                <a:spcPct val="150000"/>
              </a:lnSpc>
              <a:spcBef>
                <a:spcPts val="375"/>
              </a:spcBef>
              <a:buFont typeface="Lato" panose="020F0502020204030203" pitchFamily="34" charset="0"/>
              <a:buNone/>
              <a:defRPr sz="1758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68557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368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157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75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>
              <a:buFont typeface="Arial" panose="020B0604020202020204" pitchFamily="34" charset="0"/>
              <a:buChar char="•"/>
            </a:pPr>
            <a:r>
              <a:rPr lang="en-US" sz="1800" dirty="0"/>
              <a:t>Stay tuned for communications from the Customer Services Team. 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en-US" sz="1800" dirty="0"/>
              <a:t>Platform change will occur next week.</a:t>
            </a:r>
          </a:p>
          <a:p>
            <a:pPr indent="-164592"/>
            <a:r>
              <a:rPr lang="en-US" sz="1800" dirty="0"/>
              <a:t>Same great information – different platform.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E3C904-ADAD-536C-1DCC-0D67FD0826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880" y="1457831"/>
            <a:ext cx="4274127" cy="2039669"/>
          </a:xfrm>
          <a:prstGeom prst="rect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567AF72-18C4-5540-2EF2-1C6CFBE3D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936" y="1940709"/>
            <a:ext cx="4524990" cy="226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07894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472B2CDC8FC14BBFE76AB93B45B770" ma:contentTypeVersion="11" ma:contentTypeDescription="Create a new document." ma:contentTypeScope="" ma:versionID="5fbb905acabe216cb94fa86d869ebf3d">
  <xsd:schema xmlns:xsd="http://www.w3.org/2001/XMLSchema" xmlns:xs="http://www.w3.org/2001/XMLSchema" xmlns:p="http://schemas.microsoft.com/office/2006/metadata/properties" xmlns:ns2="803f8043-e0fd-46e6-b51e-28e5cf4381cd" xmlns:ns3="ce29253c-7ca7-4828-a21c-8b156dc5eeb0" targetNamespace="http://schemas.microsoft.com/office/2006/metadata/properties" ma:root="true" ma:fieldsID="9290ac37876d77ffdd8f4edd7cc90c19" ns2:_="" ns3:_="">
    <xsd:import namespace="803f8043-e0fd-46e6-b51e-28e5cf4381cd"/>
    <xsd:import namespace="ce29253c-7ca7-4828-a21c-8b156dc5eeb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f8043-e0fd-46e6-b51e-28e5cf4381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b347f5c-391c-48c9-830b-ecdcf1f77c80}" ma:internalName="TaxCatchAll" ma:showField="CatchAllData" ma:web="803f8043-e0fd-46e6-b51e-28e5cf4381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9253c-7ca7-4828-a21c-8b156dc5ee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5f17300-1e6c-40ba-91a1-269fcda390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29253c-7ca7-4828-a21c-8b156dc5eeb0">
      <Terms xmlns="http://schemas.microsoft.com/office/infopath/2007/PartnerControls"/>
    </lcf76f155ced4ddcb4097134ff3c332f>
    <TaxCatchAll xmlns="803f8043-e0fd-46e6-b51e-28e5cf4381cd" xsi:nil="true"/>
    <SharedWithUsers xmlns="803f8043-e0fd-46e6-b51e-28e5cf4381c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BF45EE1-E4EC-4842-9022-66807D440CC9}"/>
</file>

<file path=customXml/itemProps2.xml><?xml version="1.0" encoding="utf-8"?>
<ds:datastoreItem xmlns:ds="http://schemas.openxmlformats.org/officeDocument/2006/customXml" ds:itemID="{E319F02E-046F-414A-A8C9-E971BCA354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6D86B1-51C6-4F49-8980-1B422F584A56}">
  <ds:schemaRefs>
    <ds:schemaRef ds:uri="http://schemas.microsoft.com/office/2006/metadata/properties"/>
    <ds:schemaRef ds:uri="http://schemas.microsoft.com/office/infopath/2007/PartnerControls"/>
    <ds:schemaRef ds:uri="2e738f9a-aabc-43fa-ba56-f67ecbb3da8a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53b6fa66-905b-41bc-bd6d-9745c0971c15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640</TotalTime>
  <Words>751</Words>
  <Application>Microsoft Office PowerPoint</Application>
  <PresentationFormat>On-screen Show (16:9)</PresentationFormat>
  <Paragraphs>127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Lato</vt:lpstr>
      <vt:lpstr>Lato Black</vt:lpstr>
      <vt:lpstr>1_Office Theme</vt:lpstr>
      <vt:lpstr>WISE Website Showcase</vt:lpstr>
      <vt:lpstr>Session Goals</vt:lpstr>
      <vt:lpstr>Overview</vt:lpstr>
      <vt:lpstr>Two pages to Bookmark</vt:lpstr>
      <vt:lpstr>The ‘Submit Feedback’ Button</vt:lpstr>
      <vt:lpstr>Customer Services Team Pages</vt:lpstr>
      <vt:lpstr>Customer Services Team: Help Ticket Tips</vt:lpstr>
      <vt:lpstr>Customer Services Team: The Help Ticket</vt:lpstr>
      <vt:lpstr>Google Currents</vt:lpstr>
      <vt:lpstr>Google Current Links: WISEdata Help</vt:lpstr>
      <vt:lpstr>The BEST page to Bookmark</vt:lpstr>
      <vt:lpstr>WISE Events Calendar</vt:lpstr>
      <vt:lpstr>Weekly User Groups</vt:lpstr>
      <vt:lpstr>WISEdata Help Page</vt:lpstr>
      <vt:lpstr>WISEdata Help Submenu</vt:lpstr>
      <vt:lpstr>Knowledge Based Articles - KBAs</vt:lpstr>
      <vt:lpstr>Notification Portal</vt:lpstr>
      <vt:lpstr>WISEdata Help: Info for Schools Submenu</vt:lpstr>
      <vt:lpstr>WISEdata Help: Info for Vendors</vt:lpstr>
      <vt:lpstr>Reporting Uncommon WISEdata Situations</vt:lpstr>
      <vt:lpstr>WISEtraining</vt:lpstr>
      <vt:lpstr>WISE Menu</vt:lpstr>
      <vt:lpstr>Data Element Icons</vt:lpstr>
      <vt:lpstr>Questions?</vt:lpstr>
    </vt:vector>
  </TitlesOfParts>
  <Company>Department of Public Instruction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Ransley, Tawny M.  DPI</dc:creator>
  <cp:lastModifiedBy>Stringfellow, Kina F. DPI</cp:lastModifiedBy>
  <cp:revision>4</cp:revision>
  <dcterms:created xsi:type="dcterms:W3CDTF">2016-02-23T19:34:17Z</dcterms:created>
  <dcterms:modified xsi:type="dcterms:W3CDTF">2024-02-27T14:31:19Z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0x010100D9472B2CDC8FC14BBFE76AB93B45B770</vt:lpwstr>
  </property>
  <property fmtid="{D5CDD505-2E9C-101B-9397-08002B2CF9AE}" pid="3" name="ArticulateGUID">
    <vt:lpwstr>AE7106C1-C92D-4D74-B2D9-62211791880D</vt:lpwstr>
  </property>
  <property fmtid="{D5CDD505-2E9C-101B-9397-08002B2CF9AE}" pid="4" name="ArticulatePath">
    <vt:lpwstr>https://widpiprd.sharepoint.com/sites/M365CG-WISEdataConference/Shared Documents/General/2024 WISEdata Conference/Slide Decks/WISE Website Wrkshop 2023</vt:lpwstr>
  </property>
  <property fmtid="{D5CDD505-2E9C-101B-9397-08002B2CF9AE}" pid="5" name="MediaServiceImageTags">
    <vt:lpwstr/>
  </property>
  <property fmtid="{D5CDD505-2E9C-101B-9397-08002B2CF9AE}" pid="6" name="_MarkAsFinal">
    <vt:bool>true</vt:bool>
  </property>
  <property fmtid="{D5CDD505-2E9C-101B-9397-08002B2CF9AE}" pid="7" name="Order">
    <vt:r8>35100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</Properties>
</file>