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4"/>
    <p:sldMasterId id="2147483653" r:id="rId5"/>
    <p:sldMasterId id="2147483658" r:id="rId6"/>
  </p:sldMasterIdLst>
  <p:notesMasterIdLst>
    <p:notesMasterId r:id="rId76"/>
  </p:notesMasterIdLst>
  <p:sldIdLst>
    <p:sldId id="256" r:id="rId7"/>
    <p:sldId id="257" r:id="rId8"/>
    <p:sldId id="308" r:id="rId9"/>
    <p:sldId id="258" r:id="rId10"/>
    <p:sldId id="372" r:id="rId11"/>
    <p:sldId id="313" r:id="rId12"/>
    <p:sldId id="353" r:id="rId13"/>
    <p:sldId id="378" r:id="rId14"/>
    <p:sldId id="379" r:id="rId15"/>
    <p:sldId id="377" r:id="rId16"/>
    <p:sldId id="354" r:id="rId17"/>
    <p:sldId id="355" r:id="rId18"/>
    <p:sldId id="356" r:id="rId19"/>
    <p:sldId id="357" r:id="rId20"/>
    <p:sldId id="358" r:id="rId21"/>
    <p:sldId id="361" r:id="rId22"/>
    <p:sldId id="360" r:id="rId23"/>
    <p:sldId id="386" r:id="rId24"/>
    <p:sldId id="328" r:id="rId25"/>
    <p:sldId id="363" r:id="rId26"/>
    <p:sldId id="359" r:id="rId27"/>
    <p:sldId id="382" r:id="rId28"/>
    <p:sldId id="259" r:id="rId29"/>
    <p:sldId id="374" r:id="rId30"/>
    <p:sldId id="396" r:id="rId31"/>
    <p:sldId id="309" r:id="rId32"/>
    <p:sldId id="375" r:id="rId33"/>
    <p:sldId id="310" r:id="rId34"/>
    <p:sldId id="390" r:id="rId35"/>
    <p:sldId id="260" r:id="rId36"/>
    <p:sldId id="393" r:id="rId37"/>
    <p:sldId id="394" r:id="rId38"/>
    <p:sldId id="395" r:id="rId39"/>
    <p:sldId id="391" r:id="rId40"/>
    <p:sldId id="399" r:id="rId41"/>
    <p:sldId id="364" r:id="rId42"/>
    <p:sldId id="365" r:id="rId43"/>
    <p:sldId id="366" r:id="rId44"/>
    <p:sldId id="367" r:id="rId45"/>
    <p:sldId id="368" r:id="rId46"/>
    <p:sldId id="369" r:id="rId47"/>
    <p:sldId id="350" r:id="rId48"/>
    <p:sldId id="370" r:id="rId49"/>
    <p:sldId id="371" r:id="rId50"/>
    <p:sldId id="373" r:id="rId51"/>
    <p:sldId id="272" r:id="rId52"/>
    <p:sldId id="351" r:id="rId53"/>
    <p:sldId id="380" r:id="rId54"/>
    <p:sldId id="381" r:id="rId55"/>
    <p:sldId id="276" r:id="rId56"/>
    <p:sldId id="278" r:id="rId57"/>
    <p:sldId id="277" r:id="rId58"/>
    <p:sldId id="279" r:id="rId59"/>
    <p:sldId id="275" r:id="rId60"/>
    <p:sldId id="383" r:id="rId61"/>
    <p:sldId id="344" r:id="rId62"/>
    <p:sldId id="385" r:id="rId63"/>
    <p:sldId id="384" r:id="rId64"/>
    <p:sldId id="387" r:id="rId65"/>
    <p:sldId id="388" r:id="rId66"/>
    <p:sldId id="397" r:id="rId67"/>
    <p:sldId id="282" r:id="rId68"/>
    <p:sldId id="283" r:id="rId69"/>
    <p:sldId id="284" r:id="rId70"/>
    <p:sldId id="303" r:id="rId71"/>
    <p:sldId id="304" r:id="rId72"/>
    <p:sldId id="305" r:id="rId73"/>
    <p:sldId id="306" r:id="rId74"/>
    <p:sldId id="297" r:id="rId75"/>
  </p:sldIdLst>
  <p:sldSz cx="9144000" cy="5143500" type="screen16x9"/>
  <p:notesSz cx="6858000" cy="9144000"/>
  <p:embeddedFontLst>
    <p:embeddedFont>
      <p:font typeface="Cambria Math" panose="02040503050406030204" pitchFamily="18" charset="0"/>
      <p:regular r:id="rId77"/>
    </p:embeddedFont>
    <p:embeddedFont>
      <p:font typeface="Lato" panose="020F0502020204030203" pitchFamily="34" charset="0"/>
      <p:regular r:id="rId78"/>
      <p:bold r:id="rId79"/>
      <p:italic r:id="rId80"/>
      <p:boldItalic r:id="rId81"/>
    </p:embeddedFont>
    <p:embeddedFont>
      <p:font typeface="Lato Black" panose="020F0A02020204030203" pitchFamily="34" charset="0"/>
      <p:bold r:id="rId82"/>
      <p:boldItalic r:id="rId83"/>
    </p:embeddedFont>
    <p:embeddedFont>
      <p:font typeface="Montserrat" pitchFamily="2" charset="0"/>
      <p:regular r:id="rId84"/>
      <p:bold r:id="rId85"/>
      <p:italic r:id="rId86"/>
      <p:boldItalic r:id="rId87"/>
    </p:embeddedFont>
    <p:embeddedFont>
      <p:font typeface="Roboto" panose="02000000000000000000" pitchFamily="2" charset="0"/>
      <p:regular r:id="rId88"/>
      <p:bold r:id="rId89"/>
      <p:italic r:id="rId90"/>
      <p:boldItalic r:id="rId91"/>
    </p:embeddedFont>
  </p:embeddedFontLst>
  <p:custDataLst>
    <p:tags r:id="rId9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KS" userId="S::Kina.Stringfellow@dpi.wi.gov::002858cf-6d8d-4f58-b096-3c8ddc1070aa" providerId="AD"/>
  <p188:author id="{7D4A0A8A-642E-40FD-18B7-38A60F85BF37}" name="Perry, Jeffery S.   DPI" initials="" userId="S::Jeffery.Perry@dpi.wi.gov::d9f3693c-2d08-47e2-b5b3-4863944d0432" providerId="AD"/>
  <p188:author id="{1085BDB8-D70F-8604-3833-6407F4732C1C}" name="Perry, Jeffery S.   DPI" initials="PD" userId="S::jeffery.perry@dpi.wi.gov::d9f3693c-2d08-47e2-b5b3-4863944d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ADC97-9266-30E7-6B54-4D12B8C91500}" v="12" dt="2024-02-26T14:56:57.335"/>
    <p1510:client id="{E1A06132-2D9D-4BD8-86E2-7E8E23A23593}" v="511" dt="2024-02-27T14:06:47.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3792" autoAdjust="0"/>
  </p:normalViewPr>
  <p:slideViewPr>
    <p:cSldViewPr snapToGrid="0">
      <p:cViewPr varScale="1">
        <p:scale>
          <a:sx n="80" d="100"/>
          <a:sy n="80" d="100"/>
        </p:scale>
        <p:origin x="48" y="296"/>
      </p:cViewPr>
      <p:guideLst>
        <p:guide pos="2880"/>
        <p:guide orient="horz" pos="2358"/>
        <p:guide orient="horz" pos="2868"/>
        <p:guide pos="2863"/>
        <p:guide pos="2856"/>
      </p:guideLst>
    </p:cSldViewPr>
  </p:slideViewPr>
  <p:outlineViewPr>
    <p:cViewPr>
      <p:scale>
        <a:sx n="33" d="100"/>
        <a:sy n="33" d="100"/>
      </p:scale>
      <p:origin x="0" y="-198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97"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6.fntdata"/><Relationship Id="rId90" Type="http://schemas.openxmlformats.org/officeDocument/2006/relationships/font" Target="fonts/font14.fntdata"/><Relationship Id="rId95"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1.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Jeffery S.   DPI" userId="S::jeffery.perry@dpi.wi.gov::d9f3693c-2d08-47e2-b5b3-4863944d0432" providerId="AD" clId="Web-{D506E370-A6A5-4186-0B76-F4380955BA30}"/>
    <pc:docChg chg="modSld">
      <pc:chgData name="Perry, Jeffery S.   DPI" userId="S::jeffery.perry@dpi.wi.gov::d9f3693c-2d08-47e2-b5b3-4863944d0432" providerId="AD" clId="Web-{D506E370-A6A5-4186-0B76-F4380955BA30}" dt="2024-01-26T15:57:57.084" v="0" actId="20577"/>
      <pc:docMkLst>
        <pc:docMk/>
      </pc:docMkLst>
      <pc:sldChg chg="modSp">
        <pc:chgData name="Perry, Jeffery S.   DPI" userId="S::jeffery.perry@dpi.wi.gov::d9f3693c-2d08-47e2-b5b3-4863944d0432" providerId="AD" clId="Web-{D506E370-A6A5-4186-0B76-F4380955BA30}" dt="2024-01-26T15:57:57.084" v="0" actId="20577"/>
        <pc:sldMkLst>
          <pc:docMk/>
          <pc:sldMk cId="0" sldId="256"/>
        </pc:sldMkLst>
        <pc:spChg chg="mod">
          <ac:chgData name="Perry, Jeffery S.   DPI" userId="S::jeffery.perry@dpi.wi.gov::d9f3693c-2d08-47e2-b5b3-4863944d0432" providerId="AD" clId="Web-{D506E370-A6A5-4186-0B76-F4380955BA30}" dt="2024-01-26T15:57:57.084" v="0" actId="20577"/>
          <ac:spMkLst>
            <pc:docMk/>
            <pc:sldMk cId="0" sldId="256"/>
            <ac:spMk id="30" creationId="{00000000-0000-0000-0000-000000000000}"/>
          </ac:spMkLst>
        </pc:spChg>
      </pc:sldChg>
    </pc:docChg>
  </pc:docChgLst>
  <pc:docChgLst>
    <pc:chgData name="Perry, Jeffery S.   DPI" userId="S::jeffery.perry@dpi.wi.gov::d9f3693c-2d08-47e2-b5b3-4863944d0432" providerId="AD" clId="Web-{7B338B18-BD61-9C49-DF57-F74156386FC1}"/>
    <pc:docChg chg="mod">
      <pc:chgData name="Perry, Jeffery S.   DPI" userId="S::jeffery.perry@dpi.wi.gov::d9f3693c-2d08-47e2-b5b3-4863944d0432" providerId="AD" clId="Web-{7B338B18-BD61-9C49-DF57-F74156386FC1}" dt="2024-02-23T20:14:09.748" v="1"/>
      <pc:docMkLst>
        <pc:docMk/>
      </pc:docMkLst>
      <pc:sldChg chg="modCm">
        <pc:chgData name="Perry, Jeffery S.   DPI" userId="S::jeffery.perry@dpi.wi.gov::d9f3693c-2d08-47e2-b5b3-4863944d0432" providerId="AD" clId="Web-{7B338B18-BD61-9C49-DF57-F74156386FC1}" dt="2024-02-23T20:14:09.748" v="1"/>
        <pc:sldMkLst>
          <pc:docMk/>
          <pc:sldMk cId="897539865" sldId="390"/>
        </pc:sldMkLst>
        <pc:extLst>
          <p:ext xmlns:p="http://schemas.openxmlformats.org/presentationml/2006/main" uri="{D6D511B9-2390-475A-947B-AFAB55BFBCF1}">
            <pc226:cmChg xmlns:pc226="http://schemas.microsoft.com/office/powerpoint/2022/06/main/command" chg="">
              <pc226:chgData name="Perry, Jeffery S.   DPI" userId="S::jeffery.perry@dpi.wi.gov::d9f3693c-2d08-47e2-b5b3-4863944d0432" providerId="AD" clId="Web-{7B338B18-BD61-9C49-DF57-F74156386FC1}" dt="2024-02-23T20:14:09.748" v="1"/>
              <pc2:cmMkLst xmlns:pc2="http://schemas.microsoft.com/office/powerpoint/2019/9/main/command">
                <pc:docMk/>
                <pc:sldMk cId="897539865" sldId="390"/>
                <pc2:cmMk id="{E79C7D28-6BCF-4D0C-9326-978227E36B9D}"/>
              </pc2:cmMkLst>
              <pc226:cmRplyChg chg="add">
                <pc226:chgData name="Perry, Jeffery S.   DPI" userId="S::jeffery.perry@dpi.wi.gov::d9f3693c-2d08-47e2-b5b3-4863944d0432" providerId="AD" clId="Web-{7B338B18-BD61-9C49-DF57-F74156386FC1}" dt="2024-02-23T20:14:09.748" v="1"/>
                <pc2:cmRplyMkLst xmlns:pc2="http://schemas.microsoft.com/office/powerpoint/2019/9/main/command">
                  <pc:docMk/>
                  <pc:sldMk cId="897539865" sldId="390"/>
                  <pc2:cmMk id="{E79C7D28-6BCF-4D0C-9326-978227E36B9D}"/>
                  <pc2:cmRplyMk id="{4506D0DF-F83C-4A9B-BF44-D997D3DC3DDF}"/>
                </pc2:cmRplyMkLst>
              </pc226:cmRplyChg>
            </pc226:cmChg>
          </p:ext>
        </pc:extLst>
      </pc:sldChg>
    </pc:docChg>
  </pc:docChgLst>
  <pc:docChgLst>
    <pc:chgData name="Perry, Jeffery S.   DPI" userId="S::jeffery.perry@dpi.wi.gov::d9f3693c-2d08-47e2-b5b3-4863944d0432" providerId="AD" clId="Web-{DFB586B0-0548-3545-7FE6-8F834A3D37EA}"/>
    <pc:docChg chg="modSld">
      <pc:chgData name="Perry, Jeffery S.   DPI" userId="S::jeffery.perry@dpi.wi.gov::d9f3693c-2d08-47e2-b5b3-4863944d0432" providerId="AD" clId="Web-{DFB586B0-0548-3545-7FE6-8F834A3D37EA}" dt="2024-02-13T20:55:44.017" v="1" actId="20577"/>
      <pc:docMkLst>
        <pc:docMk/>
      </pc:docMkLst>
      <pc:sldChg chg="modSp">
        <pc:chgData name="Perry, Jeffery S.   DPI" userId="S::jeffery.perry@dpi.wi.gov::d9f3693c-2d08-47e2-b5b3-4863944d0432" providerId="AD" clId="Web-{DFB586B0-0548-3545-7FE6-8F834A3D37EA}" dt="2024-02-13T20:55:44.017" v="1" actId="20577"/>
        <pc:sldMkLst>
          <pc:docMk/>
          <pc:sldMk cId="0" sldId="258"/>
        </pc:sldMkLst>
        <pc:spChg chg="mod">
          <ac:chgData name="Perry, Jeffery S.   DPI" userId="S::jeffery.perry@dpi.wi.gov::d9f3693c-2d08-47e2-b5b3-4863944d0432" providerId="AD" clId="Web-{DFB586B0-0548-3545-7FE6-8F834A3D37EA}" dt="2024-02-13T20:55:44.017" v="1" actId="20577"/>
          <ac:spMkLst>
            <pc:docMk/>
            <pc:sldMk cId="0" sldId="258"/>
            <ac:spMk id="43" creationId="{00000000-0000-0000-0000-000000000000}"/>
          </ac:spMkLst>
        </pc:spChg>
      </pc:sldChg>
    </pc:docChg>
  </pc:docChgLst>
  <pc:docChgLst>
    <pc:chgData name="Perry, Jeffery S.   DPI" userId="S::jeffery.perry@dpi.wi.gov::d9f3693c-2d08-47e2-b5b3-4863944d0432" providerId="AD" clId="Web-{084ADC97-9266-30E7-6B54-4D12B8C91500}"/>
    <pc:docChg chg="addSld delSld modSld">
      <pc:chgData name="Perry, Jeffery S.   DPI" userId="S::jeffery.perry@dpi.wi.gov::d9f3693c-2d08-47e2-b5b3-4863944d0432" providerId="AD" clId="Web-{084ADC97-9266-30E7-6B54-4D12B8C91500}" dt="2024-02-26T14:56:57.335" v="8"/>
      <pc:docMkLst>
        <pc:docMk/>
      </pc:docMkLst>
      <pc:sldChg chg="addSp delSp modSp">
        <pc:chgData name="Perry, Jeffery S.   DPI" userId="S::jeffery.perry@dpi.wi.gov::d9f3693c-2d08-47e2-b5b3-4863944d0432" providerId="AD" clId="Web-{084ADC97-9266-30E7-6B54-4D12B8C91500}" dt="2024-02-26T14:56:05.615" v="1"/>
        <pc:sldMkLst>
          <pc:docMk/>
          <pc:sldMk cId="3471045063" sldId="391"/>
        </pc:sldMkLst>
        <pc:picChg chg="add del mod">
          <ac:chgData name="Perry, Jeffery S.   DPI" userId="S::jeffery.perry@dpi.wi.gov::d9f3693c-2d08-47e2-b5b3-4863944d0432" providerId="AD" clId="Web-{084ADC97-9266-30E7-6B54-4D12B8C91500}" dt="2024-02-26T14:56:05.615" v="1"/>
          <ac:picMkLst>
            <pc:docMk/>
            <pc:sldMk cId="3471045063" sldId="391"/>
            <ac:picMk id="4" creationId="{27A1E9A8-FBFA-88B3-BBF7-F9EB5393E30D}"/>
          </ac:picMkLst>
        </pc:picChg>
      </pc:sldChg>
      <pc:sldChg chg="new del">
        <pc:chgData name="Perry, Jeffery S.   DPI" userId="S::jeffery.perry@dpi.wi.gov::d9f3693c-2d08-47e2-b5b3-4863944d0432" providerId="AD" clId="Web-{084ADC97-9266-30E7-6B54-4D12B8C91500}" dt="2024-02-26T14:56:23.881" v="4"/>
        <pc:sldMkLst>
          <pc:docMk/>
          <pc:sldMk cId="1590765999" sldId="398"/>
        </pc:sldMkLst>
      </pc:sldChg>
      <pc:sldChg chg="delSp modSp add">
        <pc:chgData name="Perry, Jeffery S.   DPI" userId="S::jeffery.perry@dpi.wi.gov::d9f3693c-2d08-47e2-b5b3-4863944d0432" providerId="AD" clId="Web-{084ADC97-9266-30E7-6B54-4D12B8C91500}" dt="2024-02-26T14:56:57.335" v="8"/>
        <pc:sldMkLst>
          <pc:docMk/>
          <pc:sldMk cId="3537608462" sldId="399"/>
        </pc:sldMkLst>
        <pc:spChg chg="mod">
          <ac:chgData name="Perry, Jeffery S.   DPI" userId="S::jeffery.perry@dpi.wi.gov::d9f3693c-2d08-47e2-b5b3-4863944d0432" providerId="AD" clId="Web-{084ADC97-9266-30E7-6B54-4D12B8C91500}" dt="2024-02-26T14:56:37.428" v="7" actId="20577"/>
          <ac:spMkLst>
            <pc:docMk/>
            <pc:sldMk cId="3537608462" sldId="399"/>
            <ac:spMk id="23" creationId="{3AD2681A-098F-ECB1-8C0F-B6A5950154E3}"/>
          </ac:spMkLst>
        </pc:spChg>
        <pc:spChg chg="mod">
          <ac:chgData name="Perry, Jeffery S.   DPI" userId="S::jeffery.perry@dpi.wi.gov::d9f3693c-2d08-47e2-b5b3-4863944d0432" providerId="AD" clId="Web-{084ADC97-9266-30E7-6B54-4D12B8C91500}" dt="2024-02-26T14:56:27.819" v="5" actId="20577"/>
          <ac:spMkLst>
            <pc:docMk/>
            <pc:sldMk cId="3537608462" sldId="399"/>
            <ac:spMk id="82" creationId="{00000000-0000-0000-0000-000000000000}"/>
          </ac:spMkLst>
        </pc:spChg>
        <pc:spChg chg="del">
          <ac:chgData name="Perry, Jeffery S.   DPI" userId="S::jeffery.perry@dpi.wi.gov::d9f3693c-2d08-47e2-b5b3-4863944d0432" providerId="AD" clId="Web-{084ADC97-9266-30E7-6B54-4D12B8C91500}" dt="2024-02-26T14:56:57.335" v="8"/>
          <ac:spMkLst>
            <pc:docMk/>
            <pc:sldMk cId="3537608462" sldId="399"/>
            <ac:spMk id="84" creationId="{00000000-0000-0000-0000-000000000000}"/>
          </ac:spMkLst>
        </pc:spChg>
      </pc:sldChg>
    </pc:docChg>
  </pc:docChgLst>
  <pc:docChgLst>
    <pc:chgData name="Perry, Jeffery S.   DPI" userId="S::jeffery.perry@dpi.wi.gov::d9f3693c-2d08-47e2-b5b3-4863944d0432" providerId="AD" clId="Web-{A4186992-D921-4C38-C9FE-A71E7EB4C99F}"/>
    <pc:docChg chg="modSld">
      <pc:chgData name="Perry, Jeffery S.   DPI" userId="S::jeffery.perry@dpi.wi.gov::d9f3693c-2d08-47e2-b5b3-4863944d0432" providerId="AD" clId="Web-{A4186992-D921-4C38-C9FE-A71E7EB4C99F}" dt="2024-02-22T16:40:59.449" v="17" actId="20577"/>
      <pc:docMkLst>
        <pc:docMk/>
      </pc:docMkLst>
      <pc:sldChg chg="addSp delSp modSp">
        <pc:chgData name="Perry, Jeffery S.   DPI" userId="S::jeffery.perry@dpi.wi.gov::d9f3693c-2d08-47e2-b5b3-4863944d0432" providerId="AD" clId="Web-{A4186992-D921-4C38-C9FE-A71E7EB4C99F}" dt="2024-02-22T16:36:39.848" v="11"/>
        <pc:sldMkLst>
          <pc:docMk/>
          <pc:sldMk cId="0" sldId="260"/>
        </pc:sldMkLst>
        <pc:picChg chg="add mod">
          <ac:chgData name="Perry, Jeffery S.   DPI" userId="S::jeffery.perry@dpi.wi.gov::d9f3693c-2d08-47e2-b5b3-4863944d0432" providerId="AD" clId="Web-{A4186992-D921-4C38-C9FE-A71E7EB4C99F}" dt="2024-02-22T16:36:39.848" v="11"/>
          <ac:picMkLst>
            <pc:docMk/>
            <pc:sldMk cId="0" sldId="260"/>
            <ac:picMk id="2" creationId="{DC1A0EE8-30F7-5157-34AB-BE365E1A9DBE}"/>
          </ac:picMkLst>
        </pc:picChg>
        <pc:picChg chg="del">
          <ac:chgData name="Perry, Jeffery S.   DPI" userId="S::jeffery.perry@dpi.wi.gov::d9f3693c-2d08-47e2-b5b3-4863944d0432" providerId="AD" clId="Web-{A4186992-D921-4C38-C9FE-A71E7EB4C99F}" dt="2024-02-22T16:35:23.643" v="2"/>
          <ac:picMkLst>
            <pc:docMk/>
            <pc:sldMk cId="0" sldId="260"/>
            <ac:picMk id="3" creationId="{959E3F41-B9D6-21A0-B0A7-59A8A75702DB}"/>
          </ac:picMkLst>
        </pc:picChg>
      </pc:sldChg>
      <pc:sldChg chg="modSp">
        <pc:chgData name="Perry, Jeffery S.   DPI" userId="S::jeffery.perry@dpi.wi.gov::d9f3693c-2d08-47e2-b5b3-4863944d0432" providerId="AD" clId="Web-{A4186992-D921-4C38-C9FE-A71E7EB4C99F}" dt="2024-02-22T16:20:38.307" v="1" actId="20577"/>
        <pc:sldMkLst>
          <pc:docMk/>
          <pc:sldMk cId="1868346358" sldId="310"/>
        </pc:sldMkLst>
        <pc:spChg chg="mod">
          <ac:chgData name="Perry, Jeffery S.   DPI" userId="S::jeffery.perry@dpi.wi.gov::d9f3693c-2d08-47e2-b5b3-4863944d0432" providerId="AD" clId="Web-{A4186992-D921-4C38-C9FE-A71E7EB4C99F}" dt="2024-02-22T16:20:38.307" v="1" actId="20577"/>
          <ac:spMkLst>
            <pc:docMk/>
            <pc:sldMk cId="1868346358" sldId="310"/>
            <ac:spMk id="3" creationId="{48020474-9DD0-8D7B-960C-6370B52AA315}"/>
          </ac:spMkLst>
        </pc:spChg>
      </pc:sldChg>
      <pc:sldChg chg="modSp">
        <pc:chgData name="Perry, Jeffery S.   DPI" userId="S::jeffery.perry@dpi.wi.gov::d9f3693c-2d08-47e2-b5b3-4863944d0432" providerId="AD" clId="Web-{A4186992-D921-4C38-C9FE-A71E7EB4C99F}" dt="2024-02-22T16:40:59.449" v="17" actId="20577"/>
        <pc:sldMkLst>
          <pc:docMk/>
          <pc:sldMk cId="385851208" sldId="375"/>
        </pc:sldMkLst>
        <pc:spChg chg="mod">
          <ac:chgData name="Perry, Jeffery S.   DPI" userId="S::jeffery.perry@dpi.wi.gov::d9f3693c-2d08-47e2-b5b3-4863944d0432" providerId="AD" clId="Web-{A4186992-D921-4C38-C9FE-A71E7EB4C99F}" dt="2024-02-22T16:40:59.449" v="17" actId="20577"/>
          <ac:spMkLst>
            <pc:docMk/>
            <pc:sldMk cId="385851208" sldId="375"/>
            <ac:spMk id="3" creationId="{4B5DB04F-254C-17F7-FE49-E1D132A9166C}"/>
          </ac:spMkLst>
        </pc:spChg>
      </pc:sldChg>
    </pc:docChg>
  </pc:docChgLst>
  <pc:docChgLst>
    <pc:chgData name="Perry, Jeffery S.   DPI" userId="S::jeffery.perry@dpi.wi.gov::d9f3693c-2d08-47e2-b5b3-4863944d0432" providerId="AD" clId="Web-{DB2005C9-7265-402C-0CC8-320536568BBE}"/>
    <pc:docChg chg="modSld">
      <pc:chgData name="Perry, Jeffery S.   DPI" userId="S::jeffery.perry@dpi.wi.gov::d9f3693c-2d08-47e2-b5b3-4863944d0432" providerId="AD" clId="Web-{DB2005C9-7265-402C-0CC8-320536568BBE}" dt="2024-02-13T15:42:00.815" v="6" actId="20577"/>
      <pc:docMkLst>
        <pc:docMk/>
      </pc:docMkLst>
      <pc:sldChg chg="modSp">
        <pc:chgData name="Perry, Jeffery S.   DPI" userId="S::jeffery.perry@dpi.wi.gov::d9f3693c-2d08-47e2-b5b3-4863944d0432" providerId="AD" clId="Web-{DB2005C9-7265-402C-0CC8-320536568BBE}" dt="2024-02-13T15:40:45.593" v="1" actId="20577"/>
        <pc:sldMkLst>
          <pc:docMk/>
          <pc:sldMk cId="0" sldId="258"/>
        </pc:sldMkLst>
        <pc:spChg chg="mod">
          <ac:chgData name="Perry, Jeffery S.   DPI" userId="S::jeffery.perry@dpi.wi.gov::d9f3693c-2d08-47e2-b5b3-4863944d0432" providerId="AD" clId="Web-{DB2005C9-7265-402C-0CC8-320536568BBE}" dt="2024-02-13T15:40:45.593" v="1" actId="20577"/>
          <ac:spMkLst>
            <pc:docMk/>
            <pc:sldMk cId="0" sldId="258"/>
            <ac:spMk id="43" creationId="{00000000-0000-0000-0000-000000000000}"/>
          </ac:spMkLst>
        </pc:spChg>
      </pc:sldChg>
      <pc:sldChg chg="modSp">
        <pc:chgData name="Perry, Jeffery S.   DPI" userId="S::jeffery.perry@dpi.wi.gov::d9f3693c-2d08-47e2-b5b3-4863944d0432" providerId="AD" clId="Web-{DB2005C9-7265-402C-0CC8-320536568BBE}" dt="2024-02-13T15:42:00.815" v="6" actId="20577"/>
        <pc:sldMkLst>
          <pc:docMk/>
          <pc:sldMk cId="4033715079" sldId="374"/>
        </pc:sldMkLst>
        <pc:spChg chg="mod">
          <ac:chgData name="Perry, Jeffery S.   DPI" userId="S::jeffery.perry@dpi.wi.gov::d9f3693c-2d08-47e2-b5b3-4863944d0432" providerId="AD" clId="Web-{DB2005C9-7265-402C-0CC8-320536568BBE}" dt="2024-02-13T15:42:00.815" v="6" actId="20577"/>
          <ac:spMkLst>
            <pc:docMk/>
            <pc:sldMk cId="4033715079" sldId="374"/>
            <ac:spMk id="49" creationId="{00000000-0000-0000-0000-000000000000}"/>
          </ac:spMkLst>
        </pc:spChg>
      </pc:sldChg>
    </pc:docChg>
  </pc:docChgLst>
  <pc:docChgLst>
    <pc:chgData name="Stringfellow, Kina F. DPI" userId="002858cf-6d8d-4f58-b096-3c8ddc1070aa" providerId="ADAL" clId="{E1A06132-2D9D-4BD8-86E2-7E8E23A23593}"/>
    <pc:docChg chg="undo custSel addSld delSld modSld replTag delTag">
      <pc:chgData name="Stringfellow, Kina F. DPI" userId="002858cf-6d8d-4f58-b096-3c8ddc1070aa" providerId="ADAL" clId="{E1A06132-2D9D-4BD8-86E2-7E8E23A23593}" dt="2024-02-27T14:06:32.893" v="2658" actId="948"/>
      <pc:docMkLst>
        <pc:docMk/>
      </pc:docMkLst>
      <pc:sldChg chg="modSp mod replTag delTag">
        <pc:chgData name="Stringfellow, Kina F. DPI" userId="002858cf-6d8d-4f58-b096-3c8ddc1070aa" providerId="ADAL" clId="{E1A06132-2D9D-4BD8-86E2-7E8E23A23593}" dt="2024-02-27T13:50:46.366" v="2129"/>
        <pc:sldMkLst>
          <pc:docMk/>
          <pc:sldMk cId="0" sldId="256"/>
        </pc:sldMkLst>
        <pc:spChg chg="mod">
          <ac:chgData name="Stringfellow, Kina F. DPI" userId="002858cf-6d8d-4f58-b096-3c8ddc1070aa" providerId="ADAL" clId="{E1A06132-2D9D-4BD8-86E2-7E8E23A23593}" dt="2024-02-23T16:24:24.372" v="18" actId="33553"/>
          <ac:spMkLst>
            <pc:docMk/>
            <pc:sldMk cId="0" sldId="256"/>
            <ac:spMk id="30" creationId="{00000000-0000-0000-0000-000000000000}"/>
          </ac:spMkLst>
        </pc:spChg>
      </pc:sldChg>
      <pc:sldChg chg="modSp mod replTag delTag">
        <pc:chgData name="Stringfellow, Kina F. DPI" userId="002858cf-6d8d-4f58-b096-3c8ddc1070aa" providerId="ADAL" clId="{E1A06132-2D9D-4BD8-86E2-7E8E23A23593}" dt="2024-02-23T17:31:01.203" v="1288"/>
        <pc:sldMkLst>
          <pc:docMk/>
          <pc:sldMk cId="0" sldId="257"/>
        </pc:sldMkLst>
        <pc:spChg chg="mod">
          <ac:chgData name="Stringfellow, Kina F. DPI" userId="002858cf-6d8d-4f58-b096-3c8ddc1070aa" providerId="ADAL" clId="{E1A06132-2D9D-4BD8-86E2-7E8E23A23593}" dt="2024-02-23T16:24:28.682" v="20" actId="33553"/>
          <ac:spMkLst>
            <pc:docMk/>
            <pc:sldMk cId="0" sldId="257"/>
            <ac:spMk id="36" creationId="{00000000-0000-0000-0000-000000000000}"/>
          </ac:spMkLst>
        </pc:spChg>
        <pc:spChg chg="mod">
          <ac:chgData name="Stringfellow, Kina F. DPI" userId="002858cf-6d8d-4f58-b096-3c8ddc1070aa" providerId="ADAL" clId="{E1A06132-2D9D-4BD8-86E2-7E8E23A23593}" dt="2024-02-23T16:31:32.066" v="187" actId="12"/>
          <ac:spMkLst>
            <pc:docMk/>
            <pc:sldMk cId="0" sldId="257"/>
            <ac:spMk id="37" creationId="{00000000-0000-0000-0000-000000000000}"/>
          </ac:spMkLst>
        </pc:spChg>
      </pc:sldChg>
      <pc:sldChg chg="modSp mod replTag delTag">
        <pc:chgData name="Stringfellow, Kina F. DPI" userId="002858cf-6d8d-4f58-b096-3c8ddc1070aa" providerId="ADAL" clId="{E1A06132-2D9D-4BD8-86E2-7E8E23A23593}" dt="2024-02-23T18:06:28.635" v="2112" actId="20577"/>
        <pc:sldMkLst>
          <pc:docMk/>
          <pc:sldMk cId="0" sldId="258"/>
        </pc:sldMkLst>
        <pc:spChg chg="mod">
          <ac:chgData name="Stringfellow, Kina F. DPI" userId="002858cf-6d8d-4f58-b096-3c8ddc1070aa" providerId="ADAL" clId="{E1A06132-2D9D-4BD8-86E2-7E8E23A23593}" dt="2024-02-23T18:06:28.635" v="2112" actId="20577"/>
          <ac:spMkLst>
            <pc:docMk/>
            <pc:sldMk cId="0" sldId="258"/>
            <ac:spMk id="42" creationId="{00000000-0000-0000-0000-000000000000}"/>
          </ac:spMkLst>
        </pc:spChg>
        <pc:spChg chg="mod">
          <ac:chgData name="Stringfellow, Kina F. DPI" userId="002858cf-6d8d-4f58-b096-3c8ddc1070aa" providerId="ADAL" clId="{E1A06132-2D9D-4BD8-86E2-7E8E23A23593}" dt="2024-02-23T16:41:53.527" v="295" actId="948"/>
          <ac:spMkLst>
            <pc:docMk/>
            <pc:sldMk cId="0" sldId="258"/>
            <ac:spMk id="43" creationId="{00000000-0000-0000-0000-000000000000}"/>
          </ac:spMkLst>
        </pc:spChg>
      </pc:sldChg>
      <pc:sldChg chg="addSp modSp mod replTag delTag">
        <pc:chgData name="Stringfellow, Kina F. DPI" userId="002858cf-6d8d-4f58-b096-3c8ddc1070aa" providerId="ADAL" clId="{E1A06132-2D9D-4BD8-86E2-7E8E23A23593}" dt="2024-02-23T16:39:55.683" v="257" actId="962"/>
        <pc:sldMkLst>
          <pc:docMk/>
          <pc:sldMk cId="0" sldId="259"/>
        </pc:sldMkLst>
        <pc:spChg chg="mod">
          <ac:chgData name="Stringfellow, Kina F. DPI" userId="002858cf-6d8d-4f58-b096-3c8ddc1070aa" providerId="ADAL" clId="{E1A06132-2D9D-4BD8-86E2-7E8E23A23593}" dt="2024-02-23T16:26:08.768" v="65" actId="33553"/>
          <ac:spMkLst>
            <pc:docMk/>
            <pc:sldMk cId="0" sldId="259"/>
            <ac:spMk id="48" creationId="{00000000-0000-0000-0000-000000000000}"/>
          </ac:spMkLst>
        </pc:spChg>
        <pc:picChg chg="add mod">
          <ac:chgData name="Stringfellow, Kina F. DPI" userId="002858cf-6d8d-4f58-b096-3c8ddc1070aa" providerId="ADAL" clId="{E1A06132-2D9D-4BD8-86E2-7E8E23A23593}" dt="2024-02-23T16:39:51.822" v="255" actId="962"/>
          <ac:picMkLst>
            <pc:docMk/>
            <pc:sldMk cId="0" sldId="259"/>
            <ac:picMk id="3" creationId="{A56DB64A-AD74-BBD4-32AC-DC449C4DE788}"/>
          </ac:picMkLst>
        </pc:picChg>
        <pc:picChg chg="mod">
          <ac:chgData name="Stringfellow, Kina F. DPI" userId="002858cf-6d8d-4f58-b096-3c8ddc1070aa" providerId="ADAL" clId="{E1A06132-2D9D-4BD8-86E2-7E8E23A23593}" dt="2024-02-23T16:39:55.683" v="257" actId="962"/>
          <ac:picMkLst>
            <pc:docMk/>
            <pc:sldMk cId="0" sldId="259"/>
            <ac:picMk id="5" creationId="{A3CB4ED6-4A57-DCA3-A3BA-00299D378B5A}"/>
          </ac:picMkLst>
        </pc:picChg>
        <pc:picChg chg="add mod">
          <ac:chgData name="Stringfellow, Kina F. DPI" userId="002858cf-6d8d-4f58-b096-3c8ddc1070aa" providerId="ADAL" clId="{E1A06132-2D9D-4BD8-86E2-7E8E23A23593}" dt="2024-02-23T16:39:53.616" v="256" actId="962"/>
          <ac:picMkLst>
            <pc:docMk/>
            <pc:sldMk cId="0" sldId="259"/>
            <ac:picMk id="1026" creationId="{0D3BFAB9-0FA7-37C5-96CC-0D117127008A}"/>
          </ac:picMkLst>
        </pc:picChg>
      </pc:sldChg>
      <pc:sldChg chg="modSp mod replTag delTag">
        <pc:chgData name="Stringfellow, Kina F. DPI" userId="002858cf-6d8d-4f58-b096-3c8ddc1070aa" providerId="ADAL" clId="{E1A06132-2D9D-4BD8-86E2-7E8E23A23593}" dt="2024-02-27T14:06:11.508" v="2652"/>
        <pc:sldMkLst>
          <pc:docMk/>
          <pc:sldMk cId="0" sldId="260"/>
        </pc:sldMkLst>
        <pc:spChg chg="mod">
          <ac:chgData name="Stringfellow, Kina F. DPI" userId="002858cf-6d8d-4f58-b096-3c8ddc1070aa" providerId="ADAL" clId="{E1A06132-2D9D-4BD8-86E2-7E8E23A23593}" dt="2024-02-23T17:20:06.270" v="949" actId="114"/>
          <ac:spMkLst>
            <pc:docMk/>
            <pc:sldMk cId="0" sldId="260"/>
            <ac:spMk id="54" creationId="{00000000-0000-0000-0000-000000000000}"/>
          </ac:spMkLst>
        </pc:spChg>
        <pc:spChg chg="mod">
          <ac:chgData name="Stringfellow, Kina F. DPI" userId="002858cf-6d8d-4f58-b096-3c8ddc1070aa" providerId="ADAL" clId="{E1A06132-2D9D-4BD8-86E2-7E8E23A23593}" dt="2024-02-23T17:28:14.054" v="1181" actId="12"/>
          <ac:spMkLst>
            <pc:docMk/>
            <pc:sldMk cId="0" sldId="260"/>
            <ac:spMk id="55" creationId="{00000000-0000-0000-0000-000000000000}"/>
          </ac:spMkLst>
        </pc:spChg>
        <pc:picChg chg="mod">
          <ac:chgData name="Stringfellow, Kina F. DPI" userId="002858cf-6d8d-4f58-b096-3c8ddc1070aa" providerId="ADAL" clId="{E1A06132-2D9D-4BD8-86E2-7E8E23A23593}" dt="2024-02-23T17:22:19.707" v="1015" actId="1582"/>
          <ac:picMkLst>
            <pc:docMk/>
            <pc:sldMk cId="0" sldId="260"/>
            <ac:picMk id="2" creationId="{DC1A0EE8-30F7-5157-34AB-BE365E1A9DBE}"/>
          </ac:picMkLst>
        </pc:picChg>
      </pc:sldChg>
      <pc:sldChg chg="modSp mod replTag delTag">
        <pc:chgData name="Stringfellow, Kina F. DPI" userId="002858cf-6d8d-4f58-b096-3c8ddc1070aa" providerId="ADAL" clId="{E1A06132-2D9D-4BD8-86E2-7E8E23A23593}" dt="2024-02-23T17:40:24.771" v="1439" actId="1582"/>
        <pc:sldMkLst>
          <pc:docMk/>
          <pc:sldMk cId="1281095453" sldId="272"/>
        </pc:sldMkLst>
        <pc:spChg chg="mod">
          <ac:chgData name="Stringfellow, Kina F. DPI" userId="002858cf-6d8d-4f58-b096-3c8ddc1070aa" providerId="ADAL" clId="{E1A06132-2D9D-4BD8-86E2-7E8E23A23593}" dt="2024-02-23T17:39:22.968" v="1408" actId="20577"/>
          <ac:spMkLst>
            <pc:docMk/>
            <pc:sldMk cId="1281095453" sldId="272"/>
            <ac:spMk id="128" creationId="{00000000-0000-0000-0000-000000000000}"/>
          </ac:spMkLst>
        </pc:spChg>
        <pc:picChg chg="mod">
          <ac:chgData name="Stringfellow, Kina F. DPI" userId="002858cf-6d8d-4f58-b096-3c8ddc1070aa" providerId="ADAL" clId="{E1A06132-2D9D-4BD8-86E2-7E8E23A23593}" dt="2024-02-23T17:40:24.771" v="1439" actId="1582"/>
          <ac:picMkLst>
            <pc:docMk/>
            <pc:sldMk cId="1281095453" sldId="272"/>
            <ac:picMk id="5" creationId="{C2E2F367-34BE-474B-F819-3B1AB936BA44}"/>
          </ac:picMkLst>
        </pc:picChg>
      </pc:sldChg>
      <pc:sldChg chg="modSp mod replTag delTag">
        <pc:chgData name="Stringfellow, Kina F. DPI" userId="002858cf-6d8d-4f58-b096-3c8ddc1070aa" providerId="ADAL" clId="{E1A06132-2D9D-4BD8-86E2-7E8E23A23593}" dt="2024-02-23T17:48:44.214" v="1645"/>
        <pc:sldMkLst>
          <pc:docMk/>
          <pc:sldMk cId="0" sldId="275"/>
        </pc:sldMkLst>
        <pc:spChg chg="mod">
          <ac:chgData name="Stringfellow, Kina F. DPI" userId="002858cf-6d8d-4f58-b096-3c8ddc1070aa" providerId="ADAL" clId="{E1A06132-2D9D-4BD8-86E2-7E8E23A23593}" dt="2024-02-23T17:45:45.032" v="1543" actId="20577"/>
          <ac:spMkLst>
            <pc:docMk/>
            <pc:sldMk cId="0" sldId="275"/>
            <ac:spMk id="146" creationId="{00000000-0000-0000-0000-000000000000}"/>
          </ac:spMkLst>
        </pc:spChg>
        <pc:spChg chg="mod">
          <ac:chgData name="Stringfellow, Kina F. DPI" userId="002858cf-6d8d-4f58-b096-3c8ddc1070aa" providerId="ADAL" clId="{E1A06132-2D9D-4BD8-86E2-7E8E23A23593}" dt="2024-02-23T17:46:31.322" v="1552" actId="404"/>
          <ac:spMkLst>
            <pc:docMk/>
            <pc:sldMk cId="0" sldId="275"/>
            <ac:spMk id="147" creationId="{00000000-0000-0000-0000-000000000000}"/>
          </ac:spMkLst>
        </pc:spChg>
      </pc:sldChg>
      <pc:sldChg chg="modSp mod replTag delTag">
        <pc:chgData name="Stringfellow, Kina F. DPI" userId="002858cf-6d8d-4f58-b096-3c8ddc1070aa" providerId="ADAL" clId="{E1A06132-2D9D-4BD8-86E2-7E8E23A23593}" dt="2024-02-23T17:46:45.666" v="1564" actId="20577"/>
        <pc:sldMkLst>
          <pc:docMk/>
          <pc:sldMk cId="0" sldId="276"/>
        </pc:sldMkLst>
        <pc:spChg chg="mod">
          <ac:chgData name="Stringfellow, Kina F. DPI" userId="002858cf-6d8d-4f58-b096-3c8ddc1070aa" providerId="ADAL" clId="{E1A06132-2D9D-4BD8-86E2-7E8E23A23593}" dt="2024-02-23T17:46:45.666" v="1564" actId="20577"/>
          <ac:spMkLst>
            <pc:docMk/>
            <pc:sldMk cId="0" sldId="276"/>
            <ac:spMk id="152" creationId="{00000000-0000-0000-0000-000000000000}"/>
          </ac:spMkLst>
        </pc:spChg>
        <pc:spChg chg="mod">
          <ac:chgData name="Stringfellow, Kina F. DPI" userId="002858cf-6d8d-4f58-b096-3c8ddc1070aa" providerId="ADAL" clId="{E1A06132-2D9D-4BD8-86E2-7E8E23A23593}" dt="2024-02-23T17:42:39.834" v="1479" actId="948"/>
          <ac:spMkLst>
            <pc:docMk/>
            <pc:sldMk cId="0" sldId="276"/>
            <ac:spMk id="153" creationId="{00000000-0000-0000-0000-000000000000}"/>
          </ac:spMkLst>
        </pc:spChg>
      </pc:sldChg>
      <pc:sldChg chg="modSp mod replTag delTag">
        <pc:chgData name="Stringfellow, Kina F. DPI" userId="002858cf-6d8d-4f58-b096-3c8ddc1070aa" providerId="ADAL" clId="{E1A06132-2D9D-4BD8-86E2-7E8E23A23593}" dt="2024-02-23T17:48:38.454" v="1641"/>
        <pc:sldMkLst>
          <pc:docMk/>
          <pc:sldMk cId="0" sldId="277"/>
        </pc:sldMkLst>
        <pc:spChg chg="mod">
          <ac:chgData name="Stringfellow, Kina F. DPI" userId="002858cf-6d8d-4f58-b096-3c8ddc1070aa" providerId="ADAL" clId="{E1A06132-2D9D-4BD8-86E2-7E8E23A23593}" dt="2024-02-23T17:47:12.368" v="1585" actId="20577"/>
          <ac:spMkLst>
            <pc:docMk/>
            <pc:sldMk cId="0" sldId="277"/>
            <ac:spMk id="158" creationId="{00000000-0000-0000-0000-000000000000}"/>
          </ac:spMkLst>
        </pc:spChg>
        <pc:spChg chg="mod">
          <ac:chgData name="Stringfellow, Kina F. DPI" userId="002858cf-6d8d-4f58-b096-3c8ddc1070aa" providerId="ADAL" clId="{E1A06132-2D9D-4BD8-86E2-7E8E23A23593}" dt="2024-02-23T17:48:31.606" v="1633" actId="14100"/>
          <ac:spMkLst>
            <pc:docMk/>
            <pc:sldMk cId="0" sldId="277"/>
            <ac:spMk id="159" creationId="{00000000-0000-0000-0000-000000000000}"/>
          </ac:spMkLst>
        </pc:spChg>
      </pc:sldChg>
      <pc:sldChg chg="modSp mod replTag delTag">
        <pc:chgData name="Stringfellow, Kina F. DPI" userId="002858cf-6d8d-4f58-b096-3c8ddc1070aa" providerId="ADAL" clId="{E1A06132-2D9D-4BD8-86E2-7E8E23A23593}" dt="2024-02-23T17:48:32.614" v="1635"/>
        <pc:sldMkLst>
          <pc:docMk/>
          <pc:sldMk cId="0" sldId="278"/>
        </pc:sldMkLst>
        <pc:spChg chg="mod">
          <ac:chgData name="Stringfellow, Kina F. DPI" userId="002858cf-6d8d-4f58-b096-3c8ddc1070aa" providerId="ADAL" clId="{E1A06132-2D9D-4BD8-86E2-7E8E23A23593}" dt="2024-02-23T17:47:05.949" v="1579" actId="114"/>
          <ac:spMkLst>
            <pc:docMk/>
            <pc:sldMk cId="0" sldId="278"/>
            <ac:spMk id="164" creationId="{00000000-0000-0000-0000-000000000000}"/>
          </ac:spMkLst>
        </pc:spChg>
        <pc:spChg chg="mod">
          <ac:chgData name="Stringfellow, Kina F. DPI" userId="002858cf-6d8d-4f58-b096-3c8ddc1070aa" providerId="ADAL" clId="{E1A06132-2D9D-4BD8-86E2-7E8E23A23593}" dt="2024-02-23T17:43:30.648" v="1492" actId="948"/>
          <ac:spMkLst>
            <pc:docMk/>
            <pc:sldMk cId="0" sldId="278"/>
            <ac:spMk id="165" creationId="{00000000-0000-0000-0000-000000000000}"/>
          </ac:spMkLst>
        </pc:spChg>
      </pc:sldChg>
      <pc:sldChg chg="modSp mod replTag delTag">
        <pc:chgData name="Stringfellow, Kina F. DPI" userId="002858cf-6d8d-4f58-b096-3c8ddc1070aa" providerId="ADAL" clId="{E1A06132-2D9D-4BD8-86E2-7E8E23A23593}" dt="2024-02-23T17:48:43.880" v="1643"/>
        <pc:sldMkLst>
          <pc:docMk/>
          <pc:sldMk cId="0" sldId="279"/>
        </pc:sldMkLst>
        <pc:spChg chg="mod">
          <ac:chgData name="Stringfellow, Kina F. DPI" userId="002858cf-6d8d-4f58-b096-3c8ddc1070aa" providerId="ADAL" clId="{E1A06132-2D9D-4BD8-86E2-7E8E23A23593}" dt="2024-02-23T17:47:18.176" v="1591" actId="20577"/>
          <ac:spMkLst>
            <pc:docMk/>
            <pc:sldMk cId="0" sldId="279"/>
            <ac:spMk id="170" creationId="{00000000-0000-0000-0000-000000000000}"/>
          </ac:spMkLst>
        </pc:spChg>
        <pc:spChg chg="mod">
          <ac:chgData name="Stringfellow, Kina F. DPI" userId="002858cf-6d8d-4f58-b096-3c8ddc1070aa" providerId="ADAL" clId="{E1A06132-2D9D-4BD8-86E2-7E8E23A23593}" dt="2024-02-23T17:45:14.042" v="1518" actId="948"/>
          <ac:spMkLst>
            <pc:docMk/>
            <pc:sldMk cId="0" sldId="279"/>
            <ac:spMk id="171" creationId="{00000000-0000-0000-0000-000000000000}"/>
          </ac:spMkLst>
        </pc:spChg>
      </pc:sldChg>
      <pc:sldChg chg="modSp mod replTag delTag">
        <pc:chgData name="Stringfellow, Kina F. DPI" userId="002858cf-6d8d-4f58-b096-3c8ddc1070aa" providerId="ADAL" clId="{E1A06132-2D9D-4BD8-86E2-7E8E23A23593}" dt="2024-02-23T18:02:28.906" v="1986"/>
        <pc:sldMkLst>
          <pc:docMk/>
          <pc:sldMk cId="0" sldId="282"/>
        </pc:sldMkLst>
        <pc:spChg chg="mod">
          <ac:chgData name="Stringfellow, Kina F. DPI" userId="002858cf-6d8d-4f58-b096-3c8ddc1070aa" providerId="ADAL" clId="{E1A06132-2D9D-4BD8-86E2-7E8E23A23593}" dt="2024-02-23T18:01:36.165" v="1957" actId="20577"/>
          <ac:spMkLst>
            <pc:docMk/>
            <pc:sldMk cId="0" sldId="282"/>
            <ac:spMk id="188" creationId="{00000000-0000-0000-0000-000000000000}"/>
          </ac:spMkLst>
        </pc:spChg>
        <pc:spChg chg="mod">
          <ac:chgData name="Stringfellow, Kina F. DPI" userId="002858cf-6d8d-4f58-b096-3c8ddc1070aa" providerId="ADAL" clId="{E1A06132-2D9D-4BD8-86E2-7E8E23A23593}" dt="2024-02-23T18:02:10.633" v="1973" actId="20577"/>
          <ac:spMkLst>
            <pc:docMk/>
            <pc:sldMk cId="0" sldId="282"/>
            <ac:spMk id="189" creationId="{00000000-0000-0000-0000-000000000000}"/>
          </ac:spMkLst>
        </pc:spChg>
      </pc:sldChg>
      <pc:sldChg chg="modSp mod replTag delTag">
        <pc:chgData name="Stringfellow, Kina F. DPI" userId="002858cf-6d8d-4f58-b096-3c8ddc1070aa" providerId="ADAL" clId="{E1A06132-2D9D-4BD8-86E2-7E8E23A23593}" dt="2024-02-23T18:02:48.135" v="1992" actId="948"/>
        <pc:sldMkLst>
          <pc:docMk/>
          <pc:sldMk cId="0" sldId="283"/>
        </pc:sldMkLst>
        <pc:spChg chg="mod">
          <ac:chgData name="Stringfellow, Kina F. DPI" userId="002858cf-6d8d-4f58-b096-3c8ddc1070aa" providerId="ADAL" clId="{E1A06132-2D9D-4BD8-86E2-7E8E23A23593}" dt="2024-02-23T17:57:38.685" v="1851" actId="20577"/>
          <ac:spMkLst>
            <pc:docMk/>
            <pc:sldMk cId="0" sldId="283"/>
            <ac:spMk id="194" creationId="{00000000-0000-0000-0000-000000000000}"/>
          </ac:spMkLst>
        </pc:spChg>
        <pc:spChg chg="mod">
          <ac:chgData name="Stringfellow, Kina F. DPI" userId="002858cf-6d8d-4f58-b096-3c8ddc1070aa" providerId="ADAL" clId="{E1A06132-2D9D-4BD8-86E2-7E8E23A23593}" dt="2024-02-23T18:02:48.135" v="1992" actId="948"/>
          <ac:spMkLst>
            <pc:docMk/>
            <pc:sldMk cId="0" sldId="283"/>
            <ac:spMk id="195" creationId="{00000000-0000-0000-0000-000000000000}"/>
          </ac:spMkLst>
        </pc:spChg>
      </pc:sldChg>
      <pc:sldChg chg="modSp mod replTag delTag">
        <pc:chgData name="Stringfellow, Kina F. DPI" userId="002858cf-6d8d-4f58-b096-3c8ddc1070aa" providerId="ADAL" clId="{E1A06132-2D9D-4BD8-86E2-7E8E23A23593}" dt="2024-02-23T18:03:28.076" v="2007" actId="948"/>
        <pc:sldMkLst>
          <pc:docMk/>
          <pc:sldMk cId="0" sldId="284"/>
        </pc:sldMkLst>
        <pc:spChg chg="mod">
          <ac:chgData name="Stringfellow, Kina F. DPI" userId="002858cf-6d8d-4f58-b096-3c8ddc1070aa" providerId="ADAL" clId="{E1A06132-2D9D-4BD8-86E2-7E8E23A23593}" dt="2024-02-23T17:57:43.894" v="1857" actId="20577"/>
          <ac:spMkLst>
            <pc:docMk/>
            <pc:sldMk cId="0" sldId="284"/>
            <ac:spMk id="200" creationId="{00000000-0000-0000-0000-000000000000}"/>
          </ac:spMkLst>
        </pc:spChg>
        <pc:spChg chg="mod">
          <ac:chgData name="Stringfellow, Kina F. DPI" userId="002858cf-6d8d-4f58-b096-3c8ddc1070aa" providerId="ADAL" clId="{E1A06132-2D9D-4BD8-86E2-7E8E23A23593}" dt="2024-02-23T18:03:28.076" v="2007" actId="948"/>
          <ac:spMkLst>
            <pc:docMk/>
            <pc:sldMk cId="0" sldId="284"/>
            <ac:spMk id="201" creationId="{00000000-0000-0000-0000-000000000000}"/>
          </ac:spMkLst>
        </pc:spChg>
      </pc:sldChg>
      <pc:sldChg chg="replTag delTag modNotes">
        <pc:chgData name="Stringfellow, Kina F. DPI" userId="002858cf-6d8d-4f58-b096-3c8ddc1070aa" providerId="ADAL" clId="{E1A06132-2D9D-4BD8-86E2-7E8E23A23593}" dt="2024-02-23T18:05:54.734" v="2081"/>
        <pc:sldMkLst>
          <pc:docMk/>
          <pc:sldMk cId="3728319369" sldId="297"/>
        </pc:sldMkLst>
      </pc:sldChg>
      <pc:sldChg chg="modSp mod replTag delTag">
        <pc:chgData name="Stringfellow, Kina F. DPI" userId="002858cf-6d8d-4f58-b096-3c8ddc1070aa" providerId="ADAL" clId="{E1A06132-2D9D-4BD8-86E2-7E8E23A23593}" dt="2024-02-23T18:04:19.007" v="2024"/>
        <pc:sldMkLst>
          <pc:docMk/>
          <pc:sldMk cId="0" sldId="303"/>
        </pc:sldMkLst>
        <pc:spChg chg="mod">
          <ac:chgData name="Stringfellow, Kina F. DPI" userId="002858cf-6d8d-4f58-b096-3c8ddc1070aa" providerId="ADAL" clId="{E1A06132-2D9D-4BD8-86E2-7E8E23A23593}" dt="2024-02-23T16:29:27.583" v="152" actId="33553"/>
          <ac:spMkLst>
            <pc:docMk/>
            <pc:sldMk cId="0" sldId="303"/>
            <ac:spMk id="317" creationId="{00000000-0000-0000-0000-000000000000}"/>
          </ac:spMkLst>
        </pc:spChg>
        <pc:spChg chg="mod">
          <ac:chgData name="Stringfellow, Kina F. DPI" userId="002858cf-6d8d-4f58-b096-3c8ddc1070aa" providerId="ADAL" clId="{E1A06132-2D9D-4BD8-86E2-7E8E23A23593}" dt="2024-02-23T18:04:16.896" v="2022" actId="12"/>
          <ac:spMkLst>
            <pc:docMk/>
            <pc:sldMk cId="0" sldId="303"/>
            <ac:spMk id="318" creationId="{00000000-0000-0000-0000-000000000000}"/>
          </ac:spMkLst>
        </pc:spChg>
      </pc:sldChg>
      <pc:sldChg chg="modSp mod replTag delTag">
        <pc:chgData name="Stringfellow, Kina F. DPI" userId="002858cf-6d8d-4f58-b096-3c8ddc1070aa" providerId="ADAL" clId="{E1A06132-2D9D-4BD8-86E2-7E8E23A23593}" dt="2024-02-23T18:04:33.023" v="2031" actId="1076"/>
        <pc:sldMkLst>
          <pc:docMk/>
          <pc:sldMk cId="0" sldId="304"/>
        </pc:sldMkLst>
        <pc:spChg chg="mod">
          <ac:chgData name="Stringfellow, Kina F. DPI" userId="002858cf-6d8d-4f58-b096-3c8ddc1070aa" providerId="ADAL" clId="{E1A06132-2D9D-4BD8-86E2-7E8E23A23593}" dt="2024-02-23T16:29:32.664" v="155" actId="33553"/>
          <ac:spMkLst>
            <pc:docMk/>
            <pc:sldMk cId="0" sldId="304"/>
            <ac:spMk id="323" creationId="{00000000-0000-0000-0000-000000000000}"/>
          </ac:spMkLst>
        </pc:spChg>
        <pc:spChg chg="mod">
          <ac:chgData name="Stringfellow, Kina F. DPI" userId="002858cf-6d8d-4f58-b096-3c8ddc1070aa" providerId="ADAL" clId="{E1A06132-2D9D-4BD8-86E2-7E8E23A23593}" dt="2024-02-23T18:04:33.023" v="2031" actId="1076"/>
          <ac:spMkLst>
            <pc:docMk/>
            <pc:sldMk cId="0" sldId="304"/>
            <ac:spMk id="324" creationId="{00000000-0000-0000-0000-000000000000}"/>
          </ac:spMkLst>
        </pc:spChg>
      </pc:sldChg>
      <pc:sldChg chg="modSp mod replTag delTag">
        <pc:chgData name="Stringfellow, Kina F. DPI" userId="002858cf-6d8d-4f58-b096-3c8ddc1070aa" providerId="ADAL" clId="{E1A06132-2D9D-4BD8-86E2-7E8E23A23593}" dt="2024-02-23T18:05:01.397" v="2041"/>
        <pc:sldMkLst>
          <pc:docMk/>
          <pc:sldMk cId="0" sldId="305"/>
        </pc:sldMkLst>
        <pc:spChg chg="mod">
          <ac:chgData name="Stringfellow, Kina F. DPI" userId="002858cf-6d8d-4f58-b096-3c8ddc1070aa" providerId="ADAL" clId="{E1A06132-2D9D-4BD8-86E2-7E8E23A23593}" dt="2024-02-23T16:29:44.036" v="158" actId="33553"/>
          <ac:spMkLst>
            <pc:docMk/>
            <pc:sldMk cId="0" sldId="305"/>
            <ac:spMk id="329" creationId="{00000000-0000-0000-0000-000000000000}"/>
          </ac:spMkLst>
        </pc:spChg>
        <pc:spChg chg="mod">
          <ac:chgData name="Stringfellow, Kina F. DPI" userId="002858cf-6d8d-4f58-b096-3c8ddc1070aa" providerId="ADAL" clId="{E1A06132-2D9D-4BD8-86E2-7E8E23A23593}" dt="2024-02-23T18:05:00.134" v="2039" actId="113"/>
          <ac:spMkLst>
            <pc:docMk/>
            <pc:sldMk cId="0" sldId="305"/>
            <ac:spMk id="330" creationId="{00000000-0000-0000-0000-000000000000}"/>
          </ac:spMkLst>
        </pc:spChg>
        <pc:picChg chg="mod">
          <ac:chgData name="Stringfellow, Kina F. DPI" userId="002858cf-6d8d-4f58-b096-3c8ddc1070aa" providerId="ADAL" clId="{E1A06132-2D9D-4BD8-86E2-7E8E23A23593}" dt="2024-02-23T18:04:56.501" v="2038" actId="1076"/>
          <ac:picMkLst>
            <pc:docMk/>
            <pc:sldMk cId="0" sldId="305"/>
            <ac:picMk id="2" creationId="{B37898BE-2126-0517-A910-C0DC1B29CC82}"/>
          </ac:picMkLst>
        </pc:picChg>
      </pc:sldChg>
      <pc:sldChg chg="addSp modSp mod replTag delTag">
        <pc:chgData name="Stringfellow, Kina F. DPI" userId="002858cf-6d8d-4f58-b096-3c8ddc1070aa" providerId="ADAL" clId="{E1A06132-2D9D-4BD8-86E2-7E8E23A23593}" dt="2024-02-23T18:05:53.164" v="2076" actId="1582"/>
        <pc:sldMkLst>
          <pc:docMk/>
          <pc:sldMk cId="0" sldId="306"/>
        </pc:sldMkLst>
        <pc:spChg chg="mod">
          <ac:chgData name="Stringfellow, Kina F. DPI" userId="002858cf-6d8d-4f58-b096-3c8ddc1070aa" providerId="ADAL" clId="{E1A06132-2D9D-4BD8-86E2-7E8E23A23593}" dt="2024-02-23T16:29:57.345" v="161" actId="33553"/>
          <ac:spMkLst>
            <pc:docMk/>
            <pc:sldMk cId="0" sldId="306"/>
            <ac:spMk id="336" creationId="{00000000-0000-0000-0000-000000000000}"/>
          </ac:spMkLst>
        </pc:spChg>
        <pc:spChg chg="mod">
          <ac:chgData name="Stringfellow, Kina F. DPI" userId="002858cf-6d8d-4f58-b096-3c8ddc1070aa" providerId="ADAL" clId="{E1A06132-2D9D-4BD8-86E2-7E8E23A23593}" dt="2024-02-23T18:05:19.708" v="2048" actId="1076"/>
          <ac:spMkLst>
            <pc:docMk/>
            <pc:sldMk cId="0" sldId="306"/>
            <ac:spMk id="337" creationId="{00000000-0000-0000-0000-000000000000}"/>
          </ac:spMkLst>
        </pc:spChg>
        <pc:picChg chg="add mod">
          <ac:chgData name="Stringfellow, Kina F. DPI" userId="002858cf-6d8d-4f58-b096-3c8ddc1070aa" providerId="ADAL" clId="{E1A06132-2D9D-4BD8-86E2-7E8E23A23593}" dt="2024-02-23T18:05:53.164" v="2076" actId="1582"/>
          <ac:picMkLst>
            <pc:docMk/>
            <pc:sldMk cId="0" sldId="306"/>
            <ac:picMk id="3" creationId="{A82C7DE4-53B7-2649-F2AC-A6F16621CECD}"/>
          </ac:picMkLst>
        </pc:picChg>
      </pc:sldChg>
      <pc:sldChg chg="delSp modSp del mod replTag delTag">
        <pc:chgData name="Stringfellow, Kina F. DPI" userId="002858cf-6d8d-4f58-b096-3c8ddc1070aa" providerId="ADAL" clId="{E1A06132-2D9D-4BD8-86E2-7E8E23A23593}" dt="2024-02-23T18:05:54.729" v="2079" actId="47"/>
        <pc:sldMkLst>
          <pc:docMk/>
          <pc:sldMk cId="0" sldId="307"/>
        </pc:sldMkLst>
        <pc:spChg chg="mod">
          <ac:chgData name="Stringfellow, Kina F. DPI" userId="002858cf-6d8d-4f58-b096-3c8ddc1070aa" providerId="ADAL" clId="{E1A06132-2D9D-4BD8-86E2-7E8E23A23593}" dt="2024-02-23T16:30:06.562" v="163" actId="33553"/>
          <ac:spMkLst>
            <pc:docMk/>
            <pc:sldMk cId="0" sldId="307"/>
            <ac:spMk id="342" creationId="{00000000-0000-0000-0000-000000000000}"/>
          </ac:spMkLst>
        </pc:spChg>
        <pc:picChg chg="del">
          <ac:chgData name="Stringfellow, Kina F. DPI" userId="002858cf-6d8d-4f58-b096-3c8ddc1070aa" providerId="ADAL" clId="{E1A06132-2D9D-4BD8-86E2-7E8E23A23593}" dt="2024-02-23T18:05:41.693" v="2067" actId="21"/>
          <ac:picMkLst>
            <pc:docMk/>
            <pc:sldMk cId="0" sldId="307"/>
            <ac:picMk id="3" creationId="{A82C7DE4-53B7-2649-F2AC-A6F16621CECD}"/>
          </ac:picMkLst>
        </pc:picChg>
      </pc:sldChg>
      <pc:sldChg chg="addSp delSp modSp mod replTag delTag">
        <pc:chgData name="Stringfellow, Kina F. DPI" userId="002858cf-6d8d-4f58-b096-3c8ddc1070aa" providerId="ADAL" clId="{E1A06132-2D9D-4BD8-86E2-7E8E23A23593}" dt="2024-02-23T18:06:24.171" v="2107"/>
        <pc:sldMkLst>
          <pc:docMk/>
          <pc:sldMk cId="1869314760" sldId="308"/>
        </pc:sldMkLst>
        <pc:spChg chg="mod">
          <ac:chgData name="Stringfellow, Kina F. DPI" userId="002858cf-6d8d-4f58-b096-3c8ddc1070aa" providerId="ADAL" clId="{E1A06132-2D9D-4BD8-86E2-7E8E23A23593}" dt="2024-02-23T18:06:24.171" v="2107"/>
          <ac:spMkLst>
            <pc:docMk/>
            <pc:sldMk cId="1869314760" sldId="308"/>
            <ac:spMk id="2" creationId="{EA789B55-3B29-04CA-AC58-738BBDA357BB}"/>
          </ac:spMkLst>
        </pc:spChg>
        <pc:picChg chg="add mod">
          <ac:chgData name="Stringfellow, Kina F. DPI" userId="002858cf-6d8d-4f58-b096-3c8ddc1070aa" providerId="ADAL" clId="{E1A06132-2D9D-4BD8-86E2-7E8E23A23593}" dt="2024-02-23T16:39:42.569" v="241" actId="962"/>
          <ac:picMkLst>
            <pc:docMk/>
            <pc:sldMk cId="1869314760" sldId="308"/>
            <ac:picMk id="4" creationId="{664D9CF2-D5E2-48C3-871B-FBB02791646F}"/>
          </ac:picMkLst>
        </pc:picChg>
        <pc:picChg chg="add mod">
          <ac:chgData name="Stringfellow, Kina F. DPI" userId="002858cf-6d8d-4f58-b096-3c8ddc1070aa" providerId="ADAL" clId="{E1A06132-2D9D-4BD8-86E2-7E8E23A23593}" dt="2024-02-23T16:39:40.208" v="240" actId="962"/>
          <ac:picMkLst>
            <pc:docMk/>
            <pc:sldMk cId="1869314760" sldId="308"/>
            <ac:picMk id="5" creationId="{20DE0A99-54F4-273F-E801-A13F9A008028}"/>
          </ac:picMkLst>
        </pc:picChg>
        <pc:picChg chg="add mod">
          <ac:chgData name="Stringfellow, Kina F. DPI" userId="002858cf-6d8d-4f58-b096-3c8ddc1070aa" providerId="ADAL" clId="{E1A06132-2D9D-4BD8-86E2-7E8E23A23593}" dt="2024-02-23T16:39:44.122" v="242" actId="962"/>
          <ac:picMkLst>
            <pc:docMk/>
            <pc:sldMk cId="1869314760" sldId="308"/>
            <ac:picMk id="6" creationId="{6CCDE5D8-6BE5-E927-1DDF-8AC348CBBB37}"/>
          </ac:picMkLst>
        </pc:picChg>
        <pc:picChg chg="del">
          <ac:chgData name="Stringfellow, Kina F. DPI" userId="002858cf-6d8d-4f58-b096-3c8ddc1070aa" providerId="ADAL" clId="{E1A06132-2D9D-4BD8-86E2-7E8E23A23593}" dt="2024-02-23T16:33:36.793" v="192" actId="478"/>
          <ac:picMkLst>
            <pc:docMk/>
            <pc:sldMk cId="1869314760" sldId="308"/>
            <ac:picMk id="7" creationId="{82FA2D6B-B155-C79A-7181-7AF5A975FEBA}"/>
          </ac:picMkLst>
        </pc:picChg>
      </pc:sldChg>
      <pc:sldChg chg="addSp delSp modSp mod replTag delTag">
        <pc:chgData name="Stringfellow, Kina F. DPI" userId="002858cf-6d8d-4f58-b096-3c8ddc1070aa" providerId="ADAL" clId="{E1A06132-2D9D-4BD8-86E2-7E8E23A23593}" dt="2024-02-23T18:06:47.417" v="2127" actId="962"/>
        <pc:sldMkLst>
          <pc:docMk/>
          <pc:sldMk cId="788544976" sldId="309"/>
        </pc:sldMkLst>
        <pc:spChg chg="mod">
          <ac:chgData name="Stringfellow, Kina F. DPI" userId="002858cf-6d8d-4f58-b096-3c8ddc1070aa" providerId="ADAL" clId="{E1A06132-2D9D-4BD8-86E2-7E8E23A23593}" dt="2024-02-23T17:04:03.497" v="830" actId="20577"/>
          <ac:spMkLst>
            <pc:docMk/>
            <pc:sldMk cId="788544976" sldId="309"/>
            <ac:spMk id="2" creationId="{1068D269-0687-0AB3-2E38-8789D55B0B82}"/>
          </ac:spMkLst>
        </pc:spChg>
        <pc:spChg chg="mod">
          <ac:chgData name="Stringfellow, Kina F. DPI" userId="002858cf-6d8d-4f58-b096-3c8ddc1070aa" providerId="ADAL" clId="{E1A06132-2D9D-4BD8-86E2-7E8E23A23593}" dt="2024-02-23T17:00:54.991" v="790" actId="404"/>
          <ac:spMkLst>
            <pc:docMk/>
            <pc:sldMk cId="788544976" sldId="309"/>
            <ac:spMk id="3" creationId="{4B5DB04F-254C-17F7-FE49-E1D132A9166C}"/>
          </ac:spMkLst>
        </pc:spChg>
        <pc:picChg chg="del">
          <ac:chgData name="Stringfellow, Kina F. DPI" userId="002858cf-6d8d-4f58-b096-3c8ddc1070aa" providerId="ADAL" clId="{E1A06132-2D9D-4BD8-86E2-7E8E23A23593}" dt="2024-02-23T16:40:07.716" v="262" actId="478"/>
          <ac:picMkLst>
            <pc:docMk/>
            <pc:sldMk cId="788544976" sldId="309"/>
            <ac:picMk id="5" creationId="{EB58F22D-1147-D730-260C-D78090C4FADA}"/>
          </ac:picMkLst>
        </pc:picChg>
        <pc:picChg chg="add mod">
          <ac:chgData name="Stringfellow, Kina F. DPI" userId="002858cf-6d8d-4f58-b096-3c8ddc1070aa" providerId="ADAL" clId="{E1A06132-2D9D-4BD8-86E2-7E8E23A23593}" dt="2024-02-23T18:06:47.417" v="2127" actId="962"/>
          <ac:picMkLst>
            <pc:docMk/>
            <pc:sldMk cId="788544976" sldId="309"/>
            <ac:picMk id="6" creationId="{7C0CF0B5-C0AC-680C-729C-4EE25CB03419}"/>
          </ac:picMkLst>
        </pc:picChg>
      </pc:sldChg>
      <pc:sldChg chg="modSp mod replTag delTag">
        <pc:chgData name="Stringfellow, Kina F. DPI" userId="002858cf-6d8d-4f58-b096-3c8ddc1070aa" providerId="ADAL" clId="{E1A06132-2D9D-4BD8-86E2-7E8E23A23593}" dt="2024-02-23T17:28:23.397" v="1192"/>
        <pc:sldMkLst>
          <pc:docMk/>
          <pc:sldMk cId="1868346358" sldId="310"/>
        </pc:sldMkLst>
        <pc:spChg chg="mod">
          <ac:chgData name="Stringfellow, Kina F. DPI" userId="002858cf-6d8d-4f58-b096-3c8ddc1070aa" providerId="ADAL" clId="{E1A06132-2D9D-4BD8-86E2-7E8E23A23593}" dt="2024-02-23T16:26:24.446" v="75" actId="33553"/>
          <ac:spMkLst>
            <pc:docMk/>
            <pc:sldMk cId="1868346358" sldId="310"/>
            <ac:spMk id="2" creationId="{F526CE35-CE59-1564-8A0F-0A6F2719C429}"/>
          </ac:spMkLst>
        </pc:spChg>
        <pc:spChg chg="mod">
          <ac:chgData name="Stringfellow, Kina F. DPI" userId="002858cf-6d8d-4f58-b096-3c8ddc1070aa" providerId="ADAL" clId="{E1A06132-2D9D-4BD8-86E2-7E8E23A23593}" dt="2024-02-23T17:05:51.674" v="860" actId="948"/>
          <ac:spMkLst>
            <pc:docMk/>
            <pc:sldMk cId="1868346358" sldId="310"/>
            <ac:spMk id="3" creationId="{48020474-9DD0-8D7B-960C-6370B52AA315}"/>
          </ac:spMkLst>
        </pc:spChg>
        <pc:picChg chg="mod">
          <ac:chgData name="Stringfellow, Kina F. DPI" userId="002858cf-6d8d-4f58-b096-3c8ddc1070aa" providerId="ADAL" clId="{E1A06132-2D9D-4BD8-86E2-7E8E23A23593}" dt="2024-02-23T17:06:04.258" v="863" actId="1582"/>
          <ac:picMkLst>
            <pc:docMk/>
            <pc:sldMk cId="1868346358" sldId="310"/>
            <ac:picMk id="5" creationId="{8373E768-0A28-FAD7-FC55-218C615D7C2E}"/>
          </ac:picMkLst>
        </pc:picChg>
      </pc:sldChg>
      <pc:sldChg chg="modSp mod replTag delTag">
        <pc:chgData name="Stringfellow, Kina F. DPI" userId="002858cf-6d8d-4f58-b096-3c8ddc1070aa" providerId="ADAL" clId="{E1A06132-2D9D-4BD8-86E2-7E8E23A23593}" dt="2024-02-23T18:06:39.192" v="2124" actId="20577"/>
        <pc:sldMkLst>
          <pc:docMk/>
          <pc:sldMk cId="642500459" sldId="313"/>
        </pc:sldMkLst>
        <pc:spChg chg="mod">
          <ac:chgData name="Stringfellow, Kina F. DPI" userId="002858cf-6d8d-4f58-b096-3c8ddc1070aa" providerId="ADAL" clId="{E1A06132-2D9D-4BD8-86E2-7E8E23A23593}" dt="2024-02-23T16:42:37.926" v="310" actId="1076"/>
          <ac:spMkLst>
            <pc:docMk/>
            <pc:sldMk cId="642500459" sldId="313"/>
            <ac:spMk id="3" creationId="{0AE7CADA-2070-E3FC-D50F-8E4A34726458}"/>
          </ac:spMkLst>
        </pc:spChg>
        <pc:spChg chg="mod">
          <ac:chgData name="Stringfellow, Kina F. DPI" userId="002858cf-6d8d-4f58-b096-3c8ddc1070aa" providerId="ADAL" clId="{E1A06132-2D9D-4BD8-86E2-7E8E23A23593}" dt="2024-02-23T18:06:39.192" v="2124" actId="20577"/>
          <ac:spMkLst>
            <pc:docMk/>
            <pc:sldMk cId="642500459" sldId="313"/>
            <ac:spMk id="5" creationId="{5D3AA434-152F-8F22-C688-FA7FDF53D71E}"/>
          </ac:spMkLst>
        </pc:spChg>
      </pc:sldChg>
      <pc:sldChg chg="modSp mod replTag delTag">
        <pc:chgData name="Stringfellow, Kina F. DPI" userId="002858cf-6d8d-4f58-b096-3c8ddc1070aa" providerId="ADAL" clId="{E1A06132-2D9D-4BD8-86E2-7E8E23A23593}" dt="2024-02-23T16:53:18.371" v="668" actId="1582"/>
        <pc:sldMkLst>
          <pc:docMk/>
          <pc:sldMk cId="2480020069" sldId="328"/>
        </pc:sldMkLst>
        <pc:spChg chg="mod">
          <ac:chgData name="Stringfellow, Kina F. DPI" userId="002858cf-6d8d-4f58-b096-3c8ddc1070aa" providerId="ADAL" clId="{E1A06132-2D9D-4BD8-86E2-7E8E23A23593}" dt="2024-02-23T16:52:30.301" v="635" actId="20577"/>
          <ac:spMkLst>
            <pc:docMk/>
            <pc:sldMk cId="2480020069" sldId="328"/>
            <ac:spMk id="2" creationId="{D8A4ABF2-66A0-9C05-ED36-F7656E55C9A7}"/>
          </ac:spMkLst>
        </pc:spChg>
        <pc:picChg chg="mod">
          <ac:chgData name="Stringfellow, Kina F. DPI" userId="002858cf-6d8d-4f58-b096-3c8ddc1070aa" providerId="ADAL" clId="{E1A06132-2D9D-4BD8-86E2-7E8E23A23593}" dt="2024-02-23T16:53:18.371" v="668" actId="1582"/>
          <ac:picMkLst>
            <pc:docMk/>
            <pc:sldMk cId="2480020069" sldId="328"/>
            <ac:picMk id="7" creationId="{2F6FD5FA-BAA8-C004-A617-0B63E27B04C3}"/>
          </ac:picMkLst>
        </pc:picChg>
      </pc:sldChg>
      <pc:sldChg chg="modSp mod replTag delTag">
        <pc:chgData name="Stringfellow, Kina F. DPI" userId="002858cf-6d8d-4f58-b096-3c8ddc1070aa" providerId="ADAL" clId="{E1A06132-2D9D-4BD8-86E2-7E8E23A23593}" dt="2024-02-23T17:52:18.076" v="1714" actId="948"/>
        <pc:sldMkLst>
          <pc:docMk/>
          <pc:sldMk cId="0" sldId="344"/>
        </pc:sldMkLst>
        <pc:spChg chg="mod">
          <ac:chgData name="Stringfellow, Kina F. DPI" userId="002858cf-6d8d-4f58-b096-3c8ddc1070aa" providerId="ADAL" clId="{E1A06132-2D9D-4BD8-86E2-7E8E23A23593}" dt="2024-02-23T17:49:14.449" v="1670" actId="20577"/>
          <ac:spMkLst>
            <pc:docMk/>
            <pc:sldMk cId="0" sldId="344"/>
            <ac:spMk id="438" creationId="{00000000-0000-0000-0000-000000000000}"/>
          </ac:spMkLst>
        </pc:spChg>
        <pc:spChg chg="mod">
          <ac:chgData name="Stringfellow, Kina F. DPI" userId="002858cf-6d8d-4f58-b096-3c8ddc1070aa" providerId="ADAL" clId="{E1A06132-2D9D-4BD8-86E2-7E8E23A23593}" dt="2024-02-23T17:51:27.339" v="1707" actId="948"/>
          <ac:spMkLst>
            <pc:docMk/>
            <pc:sldMk cId="0" sldId="344"/>
            <ac:spMk id="439" creationId="{00000000-0000-0000-0000-000000000000}"/>
          </ac:spMkLst>
        </pc:spChg>
        <pc:spChg chg="mod">
          <ac:chgData name="Stringfellow, Kina F. DPI" userId="002858cf-6d8d-4f58-b096-3c8ddc1070aa" providerId="ADAL" clId="{E1A06132-2D9D-4BD8-86E2-7E8E23A23593}" dt="2024-02-23T17:52:18.076" v="1714" actId="948"/>
          <ac:spMkLst>
            <pc:docMk/>
            <pc:sldMk cId="0" sldId="344"/>
            <ac:spMk id="441" creationId="{00000000-0000-0000-0000-000000000000}"/>
          </ac:spMkLst>
        </pc:spChg>
        <pc:picChg chg="mod">
          <ac:chgData name="Stringfellow, Kina F. DPI" userId="002858cf-6d8d-4f58-b096-3c8ddc1070aa" providerId="ADAL" clId="{E1A06132-2D9D-4BD8-86E2-7E8E23A23593}" dt="2024-02-23T17:51:41.869" v="1710" actId="208"/>
          <ac:picMkLst>
            <pc:docMk/>
            <pc:sldMk cId="0" sldId="344"/>
            <ac:picMk id="440" creationId="{00000000-0000-0000-0000-000000000000}"/>
          </ac:picMkLst>
        </pc:picChg>
      </pc:sldChg>
      <pc:sldChg chg="modSp mod replTag delTag">
        <pc:chgData name="Stringfellow, Kina F. DPI" userId="002858cf-6d8d-4f58-b096-3c8ddc1070aa" providerId="ADAL" clId="{E1A06132-2D9D-4BD8-86E2-7E8E23A23593}" dt="2024-02-23T17:32:51.241" v="1367" actId="1582"/>
        <pc:sldMkLst>
          <pc:docMk/>
          <pc:sldMk cId="708779202" sldId="350"/>
        </pc:sldMkLst>
        <pc:spChg chg="mod">
          <ac:chgData name="Stringfellow, Kina F. DPI" userId="002858cf-6d8d-4f58-b096-3c8ddc1070aa" providerId="ADAL" clId="{E1A06132-2D9D-4BD8-86E2-7E8E23A23593}" dt="2024-02-23T17:31:53.717" v="1333" actId="20577"/>
          <ac:spMkLst>
            <pc:docMk/>
            <pc:sldMk cId="708779202" sldId="350"/>
            <ac:spMk id="128" creationId="{00000000-0000-0000-0000-000000000000}"/>
          </ac:spMkLst>
        </pc:spChg>
        <pc:picChg chg="mod">
          <ac:chgData name="Stringfellow, Kina F. DPI" userId="002858cf-6d8d-4f58-b096-3c8ddc1070aa" providerId="ADAL" clId="{E1A06132-2D9D-4BD8-86E2-7E8E23A23593}" dt="2024-02-23T17:32:51.241" v="1367" actId="1582"/>
          <ac:picMkLst>
            <pc:docMk/>
            <pc:sldMk cId="708779202" sldId="350"/>
            <ac:picMk id="129" creationId="{00000000-0000-0000-0000-000000000000}"/>
          </ac:picMkLst>
        </pc:picChg>
      </pc:sldChg>
      <pc:sldChg chg="modSp mod replTag delTag">
        <pc:chgData name="Stringfellow, Kina F. DPI" userId="002858cf-6d8d-4f58-b096-3c8ddc1070aa" providerId="ADAL" clId="{E1A06132-2D9D-4BD8-86E2-7E8E23A23593}" dt="2024-02-23T17:40:30.573" v="1445" actId="1582"/>
        <pc:sldMkLst>
          <pc:docMk/>
          <pc:sldMk cId="3176483105" sldId="351"/>
        </pc:sldMkLst>
        <pc:spChg chg="mod">
          <ac:chgData name="Stringfellow, Kina F. DPI" userId="002858cf-6d8d-4f58-b096-3c8ddc1070aa" providerId="ADAL" clId="{E1A06132-2D9D-4BD8-86E2-7E8E23A23593}" dt="2024-02-23T17:39:28.358" v="1414" actId="20577"/>
          <ac:spMkLst>
            <pc:docMk/>
            <pc:sldMk cId="3176483105" sldId="351"/>
            <ac:spMk id="2" creationId="{00C0AFBA-E4A2-5500-F801-D16C38103503}"/>
          </ac:spMkLst>
        </pc:spChg>
        <pc:picChg chg="mod">
          <ac:chgData name="Stringfellow, Kina F. DPI" userId="002858cf-6d8d-4f58-b096-3c8ddc1070aa" providerId="ADAL" clId="{E1A06132-2D9D-4BD8-86E2-7E8E23A23593}" dt="2024-02-23T17:40:30.573" v="1445" actId="1582"/>
          <ac:picMkLst>
            <pc:docMk/>
            <pc:sldMk cId="3176483105" sldId="351"/>
            <ac:picMk id="8" creationId="{D150416B-250C-E337-C0B8-6DF7CE08A5B2}"/>
          </ac:picMkLst>
        </pc:picChg>
      </pc:sldChg>
      <pc:sldChg chg="modSp mod replTag delTag">
        <pc:chgData name="Stringfellow, Kina F. DPI" userId="002858cf-6d8d-4f58-b096-3c8ddc1070aa" providerId="ADAL" clId="{E1A06132-2D9D-4BD8-86E2-7E8E23A23593}" dt="2024-02-23T17:30:49.142" v="1279"/>
        <pc:sldMkLst>
          <pc:docMk/>
          <pc:sldMk cId="1793608147" sldId="353"/>
        </pc:sldMkLst>
        <pc:spChg chg="mod">
          <ac:chgData name="Stringfellow, Kina F. DPI" userId="002858cf-6d8d-4f58-b096-3c8ddc1070aa" providerId="ADAL" clId="{E1A06132-2D9D-4BD8-86E2-7E8E23A23593}" dt="2024-02-23T16:25:19.399" v="31" actId="33553"/>
          <ac:spMkLst>
            <pc:docMk/>
            <pc:sldMk cId="1793608147" sldId="353"/>
            <ac:spMk id="2" creationId="{EA789B55-3B29-04CA-AC58-738BBDA357BB}"/>
          </ac:spMkLst>
        </pc:spChg>
        <pc:spChg chg="mod">
          <ac:chgData name="Stringfellow, Kina F. DPI" userId="002858cf-6d8d-4f58-b096-3c8ddc1070aa" providerId="ADAL" clId="{E1A06132-2D9D-4BD8-86E2-7E8E23A23593}" dt="2024-02-23T17:30:48.249" v="1277" actId="12"/>
          <ac:spMkLst>
            <pc:docMk/>
            <pc:sldMk cId="1793608147" sldId="353"/>
            <ac:spMk id="3" creationId="{1CD4DDCF-2087-027D-3076-774A01DBA6CB}"/>
          </ac:spMkLst>
        </pc:spChg>
      </pc:sldChg>
      <pc:sldChg chg="modSp mod replTag delTag">
        <pc:chgData name="Stringfellow, Kina F. DPI" userId="002858cf-6d8d-4f58-b096-3c8ddc1070aa" providerId="ADAL" clId="{E1A06132-2D9D-4BD8-86E2-7E8E23A23593}" dt="2024-02-23T17:30:31.736" v="1265" actId="12"/>
        <pc:sldMkLst>
          <pc:docMk/>
          <pc:sldMk cId="3655205418" sldId="354"/>
        </pc:sldMkLst>
        <pc:spChg chg="mod">
          <ac:chgData name="Stringfellow, Kina F. DPI" userId="002858cf-6d8d-4f58-b096-3c8ddc1070aa" providerId="ADAL" clId="{E1A06132-2D9D-4BD8-86E2-7E8E23A23593}" dt="2024-02-23T16:25:32.422" v="39" actId="33553"/>
          <ac:spMkLst>
            <pc:docMk/>
            <pc:sldMk cId="3655205418" sldId="354"/>
            <ac:spMk id="2" creationId="{EA789B55-3B29-04CA-AC58-738BBDA357BB}"/>
          </ac:spMkLst>
        </pc:spChg>
        <pc:spChg chg="mod">
          <ac:chgData name="Stringfellow, Kina F. DPI" userId="002858cf-6d8d-4f58-b096-3c8ddc1070aa" providerId="ADAL" clId="{E1A06132-2D9D-4BD8-86E2-7E8E23A23593}" dt="2024-02-23T17:30:31.736" v="1265" actId="12"/>
          <ac:spMkLst>
            <pc:docMk/>
            <pc:sldMk cId="3655205418" sldId="354"/>
            <ac:spMk id="3" creationId="{1CD4DDCF-2087-027D-3076-774A01DBA6CB}"/>
          </ac:spMkLst>
        </pc:spChg>
      </pc:sldChg>
      <pc:sldChg chg="modSp mod replTag delTag">
        <pc:chgData name="Stringfellow, Kina F. DPI" userId="002858cf-6d8d-4f58-b096-3c8ddc1070aa" providerId="ADAL" clId="{E1A06132-2D9D-4BD8-86E2-7E8E23A23593}" dt="2024-02-23T17:30:23.225" v="1260" actId="12"/>
        <pc:sldMkLst>
          <pc:docMk/>
          <pc:sldMk cId="4135204718" sldId="355"/>
        </pc:sldMkLst>
        <pc:spChg chg="mod">
          <ac:chgData name="Stringfellow, Kina F. DPI" userId="002858cf-6d8d-4f58-b096-3c8ddc1070aa" providerId="ADAL" clId="{E1A06132-2D9D-4BD8-86E2-7E8E23A23593}" dt="2024-02-23T16:48:08.624" v="503" actId="20577"/>
          <ac:spMkLst>
            <pc:docMk/>
            <pc:sldMk cId="4135204718" sldId="355"/>
            <ac:spMk id="2" creationId="{EA789B55-3B29-04CA-AC58-738BBDA357BB}"/>
          </ac:spMkLst>
        </pc:spChg>
        <pc:spChg chg="mod">
          <ac:chgData name="Stringfellow, Kina F. DPI" userId="002858cf-6d8d-4f58-b096-3c8ddc1070aa" providerId="ADAL" clId="{E1A06132-2D9D-4BD8-86E2-7E8E23A23593}" dt="2024-02-23T17:30:23.225" v="1260" actId="12"/>
          <ac:spMkLst>
            <pc:docMk/>
            <pc:sldMk cId="4135204718" sldId="355"/>
            <ac:spMk id="3" creationId="{1CD4DDCF-2087-027D-3076-774A01DBA6CB}"/>
          </ac:spMkLst>
        </pc:spChg>
      </pc:sldChg>
      <pc:sldChg chg="modSp mod replTag delTag">
        <pc:chgData name="Stringfellow, Kina F. DPI" userId="002858cf-6d8d-4f58-b096-3c8ddc1070aa" providerId="ADAL" clId="{E1A06132-2D9D-4BD8-86E2-7E8E23A23593}" dt="2024-02-23T17:30:15.523" v="1255"/>
        <pc:sldMkLst>
          <pc:docMk/>
          <pc:sldMk cId="3480842160" sldId="356"/>
        </pc:sldMkLst>
        <pc:spChg chg="mod">
          <ac:chgData name="Stringfellow, Kina F. DPI" userId="002858cf-6d8d-4f58-b096-3c8ddc1070aa" providerId="ADAL" clId="{E1A06132-2D9D-4BD8-86E2-7E8E23A23593}" dt="2024-02-23T16:48:00.072" v="497" actId="255"/>
          <ac:spMkLst>
            <pc:docMk/>
            <pc:sldMk cId="3480842160" sldId="356"/>
            <ac:spMk id="2" creationId="{EA789B55-3B29-04CA-AC58-738BBDA357BB}"/>
          </ac:spMkLst>
        </pc:spChg>
        <pc:spChg chg="mod">
          <ac:chgData name="Stringfellow, Kina F. DPI" userId="002858cf-6d8d-4f58-b096-3c8ddc1070aa" providerId="ADAL" clId="{E1A06132-2D9D-4BD8-86E2-7E8E23A23593}" dt="2024-02-23T17:30:14.503" v="1253" actId="12"/>
          <ac:spMkLst>
            <pc:docMk/>
            <pc:sldMk cId="3480842160" sldId="356"/>
            <ac:spMk id="3" creationId="{1CD4DDCF-2087-027D-3076-774A01DBA6CB}"/>
          </ac:spMkLst>
        </pc:spChg>
      </pc:sldChg>
      <pc:sldChg chg="modSp mod replTag delTag">
        <pc:chgData name="Stringfellow, Kina F. DPI" userId="002858cf-6d8d-4f58-b096-3c8ddc1070aa" providerId="ADAL" clId="{E1A06132-2D9D-4BD8-86E2-7E8E23A23593}" dt="2024-02-23T17:30:05.462" v="1248" actId="12"/>
        <pc:sldMkLst>
          <pc:docMk/>
          <pc:sldMk cId="1502767995" sldId="357"/>
        </pc:sldMkLst>
        <pc:spChg chg="mod">
          <ac:chgData name="Stringfellow, Kina F. DPI" userId="002858cf-6d8d-4f58-b096-3c8ddc1070aa" providerId="ADAL" clId="{E1A06132-2D9D-4BD8-86E2-7E8E23A23593}" dt="2024-02-23T16:48:14.247" v="509" actId="20577"/>
          <ac:spMkLst>
            <pc:docMk/>
            <pc:sldMk cId="1502767995" sldId="357"/>
            <ac:spMk id="2" creationId="{EA789B55-3B29-04CA-AC58-738BBDA357BB}"/>
          </ac:spMkLst>
        </pc:spChg>
        <pc:spChg chg="mod">
          <ac:chgData name="Stringfellow, Kina F. DPI" userId="002858cf-6d8d-4f58-b096-3c8ddc1070aa" providerId="ADAL" clId="{E1A06132-2D9D-4BD8-86E2-7E8E23A23593}" dt="2024-02-23T17:30:05.462" v="1248" actId="12"/>
          <ac:spMkLst>
            <pc:docMk/>
            <pc:sldMk cId="1502767995" sldId="357"/>
            <ac:spMk id="3" creationId="{1CD4DDCF-2087-027D-3076-774A01DBA6CB}"/>
          </ac:spMkLst>
        </pc:spChg>
      </pc:sldChg>
      <pc:sldChg chg="modSp mod replTag delTag">
        <pc:chgData name="Stringfellow, Kina F. DPI" userId="002858cf-6d8d-4f58-b096-3c8ddc1070aa" providerId="ADAL" clId="{E1A06132-2D9D-4BD8-86E2-7E8E23A23593}" dt="2024-02-23T17:29:40.793" v="1242"/>
        <pc:sldMkLst>
          <pc:docMk/>
          <pc:sldMk cId="3102355140" sldId="358"/>
        </pc:sldMkLst>
        <pc:spChg chg="mod">
          <ac:chgData name="Stringfellow, Kina F. DPI" userId="002858cf-6d8d-4f58-b096-3c8ddc1070aa" providerId="ADAL" clId="{E1A06132-2D9D-4BD8-86E2-7E8E23A23593}" dt="2024-02-23T16:50:42.753" v="576" actId="20577"/>
          <ac:spMkLst>
            <pc:docMk/>
            <pc:sldMk cId="3102355140" sldId="358"/>
            <ac:spMk id="2" creationId="{EA789B55-3B29-04CA-AC58-738BBDA357BB}"/>
          </ac:spMkLst>
        </pc:spChg>
        <pc:spChg chg="mod">
          <ac:chgData name="Stringfellow, Kina F. DPI" userId="002858cf-6d8d-4f58-b096-3c8ddc1070aa" providerId="ADAL" clId="{E1A06132-2D9D-4BD8-86E2-7E8E23A23593}" dt="2024-02-23T17:29:39.600" v="1240" actId="12"/>
          <ac:spMkLst>
            <pc:docMk/>
            <pc:sldMk cId="3102355140" sldId="358"/>
            <ac:spMk id="3" creationId="{1CD4DDCF-2087-027D-3076-774A01DBA6CB}"/>
          </ac:spMkLst>
        </pc:spChg>
      </pc:sldChg>
      <pc:sldChg chg="modSp mod replTag delTag">
        <pc:chgData name="Stringfellow, Kina F. DPI" userId="002858cf-6d8d-4f58-b096-3c8ddc1070aa" providerId="ADAL" clId="{E1A06132-2D9D-4BD8-86E2-7E8E23A23593}" dt="2024-02-23T17:28:44.319" v="1210" actId="12"/>
        <pc:sldMkLst>
          <pc:docMk/>
          <pc:sldMk cId="1316929004" sldId="359"/>
        </pc:sldMkLst>
        <pc:spChg chg="mod">
          <ac:chgData name="Stringfellow, Kina F. DPI" userId="002858cf-6d8d-4f58-b096-3c8ddc1070aa" providerId="ADAL" clId="{E1A06132-2D9D-4BD8-86E2-7E8E23A23593}" dt="2024-02-23T16:54:23.999" v="704" actId="114"/>
          <ac:spMkLst>
            <pc:docMk/>
            <pc:sldMk cId="1316929004" sldId="359"/>
            <ac:spMk id="2" creationId="{EA789B55-3B29-04CA-AC58-738BBDA357BB}"/>
          </ac:spMkLst>
        </pc:spChg>
        <pc:spChg chg="mod">
          <ac:chgData name="Stringfellow, Kina F. DPI" userId="002858cf-6d8d-4f58-b096-3c8ddc1070aa" providerId="ADAL" clId="{E1A06132-2D9D-4BD8-86E2-7E8E23A23593}" dt="2024-02-23T17:28:44.319" v="1210" actId="12"/>
          <ac:spMkLst>
            <pc:docMk/>
            <pc:sldMk cId="1316929004" sldId="359"/>
            <ac:spMk id="3" creationId="{1CD4DDCF-2087-027D-3076-774A01DBA6CB}"/>
          </ac:spMkLst>
        </pc:spChg>
      </pc:sldChg>
      <pc:sldChg chg="modSp mod replTag delTag">
        <pc:chgData name="Stringfellow, Kina F. DPI" userId="002858cf-6d8d-4f58-b096-3c8ddc1070aa" providerId="ADAL" clId="{E1A06132-2D9D-4BD8-86E2-7E8E23A23593}" dt="2024-02-23T17:29:14.347" v="1229"/>
        <pc:sldMkLst>
          <pc:docMk/>
          <pc:sldMk cId="209938651" sldId="360"/>
        </pc:sldMkLst>
        <pc:spChg chg="mod">
          <ac:chgData name="Stringfellow, Kina F. DPI" userId="002858cf-6d8d-4f58-b096-3c8ddc1070aa" providerId="ADAL" clId="{E1A06132-2D9D-4BD8-86E2-7E8E23A23593}" dt="2024-02-23T16:50:49.066" v="583" actId="20577"/>
          <ac:spMkLst>
            <pc:docMk/>
            <pc:sldMk cId="209938651" sldId="360"/>
            <ac:spMk id="2" creationId="{EA789B55-3B29-04CA-AC58-738BBDA357BB}"/>
          </ac:spMkLst>
        </pc:spChg>
        <pc:spChg chg="mod">
          <ac:chgData name="Stringfellow, Kina F. DPI" userId="002858cf-6d8d-4f58-b096-3c8ddc1070aa" providerId="ADAL" clId="{E1A06132-2D9D-4BD8-86E2-7E8E23A23593}" dt="2024-02-23T17:29:10.200" v="1227" actId="12"/>
          <ac:spMkLst>
            <pc:docMk/>
            <pc:sldMk cId="209938651" sldId="360"/>
            <ac:spMk id="3" creationId="{1CD4DDCF-2087-027D-3076-774A01DBA6CB}"/>
          </ac:spMkLst>
        </pc:spChg>
      </pc:sldChg>
      <pc:sldChg chg="modSp mod replTag delTag">
        <pc:chgData name="Stringfellow, Kina F. DPI" userId="002858cf-6d8d-4f58-b096-3c8ddc1070aa" providerId="ADAL" clId="{E1A06132-2D9D-4BD8-86E2-7E8E23A23593}" dt="2024-02-23T17:29:21.647" v="1234" actId="12"/>
        <pc:sldMkLst>
          <pc:docMk/>
          <pc:sldMk cId="520389575" sldId="361"/>
        </pc:sldMkLst>
        <pc:spChg chg="mod">
          <ac:chgData name="Stringfellow, Kina F. DPI" userId="002858cf-6d8d-4f58-b096-3c8ddc1070aa" providerId="ADAL" clId="{E1A06132-2D9D-4BD8-86E2-7E8E23A23593}" dt="2024-02-23T16:50:40.457" v="571" actId="20577"/>
          <ac:spMkLst>
            <pc:docMk/>
            <pc:sldMk cId="520389575" sldId="361"/>
            <ac:spMk id="2" creationId="{EA789B55-3B29-04CA-AC58-738BBDA357BB}"/>
          </ac:spMkLst>
        </pc:spChg>
        <pc:spChg chg="mod">
          <ac:chgData name="Stringfellow, Kina F. DPI" userId="002858cf-6d8d-4f58-b096-3c8ddc1070aa" providerId="ADAL" clId="{E1A06132-2D9D-4BD8-86E2-7E8E23A23593}" dt="2024-02-23T17:29:21.647" v="1234" actId="12"/>
          <ac:spMkLst>
            <pc:docMk/>
            <pc:sldMk cId="520389575" sldId="361"/>
            <ac:spMk id="3" creationId="{1CD4DDCF-2087-027D-3076-774A01DBA6CB}"/>
          </ac:spMkLst>
        </pc:spChg>
      </pc:sldChg>
      <pc:sldChg chg="modSp del mod replTag delTag">
        <pc:chgData name="Stringfellow, Kina F. DPI" userId="002858cf-6d8d-4f58-b096-3c8ddc1070aa" providerId="ADAL" clId="{E1A06132-2D9D-4BD8-86E2-7E8E23A23593}" dt="2024-02-23T18:05:24.433" v="2051" actId="47"/>
        <pc:sldMkLst>
          <pc:docMk/>
          <pc:sldMk cId="1418851033" sldId="362"/>
        </pc:sldMkLst>
        <pc:spChg chg="mod">
          <ac:chgData name="Stringfellow, Kina F. DPI" userId="002858cf-6d8d-4f58-b096-3c8ddc1070aa" providerId="ADAL" clId="{E1A06132-2D9D-4BD8-86E2-7E8E23A23593}" dt="2024-02-23T16:30:11.922" v="165" actId="33553"/>
          <ac:spMkLst>
            <pc:docMk/>
            <pc:sldMk cId="1418851033" sldId="362"/>
            <ac:spMk id="2" creationId="{EA789B55-3B29-04CA-AC58-738BBDA357BB}"/>
          </ac:spMkLst>
        </pc:spChg>
      </pc:sldChg>
      <pc:sldChg chg="modSp mod replTag delTag">
        <pc:chgData name="Stringfellow, Kina F. DPI" userId="002858cf-6d8d-4f58-b096-3c8ddc1070aa" providerId="ADAL" clId="{E1A06132-2D9D-4BD8-86E2-7E8E23A23593}" dt="2024-02-23T17:28:53.574" v="1217"/>
        <pc:sldMkLst>
          <pc:docMk/>
          <pc:sldMk cId="470231320" sldId="363"/>
        </pc:sldMkLst>
        <pc:spChg chg="mod">
          <ac:chgData name="Stringfellow, Kina F. DPI" userId="002858cf-6d8d-4f58-b096-3c8ddc1070aa" providerId="ADAL" clId="{E1A06132-2D9D-4BD8-86E2-7E8E23A23593}" dt="2024-02-23T16:25:59.008" v="59" actId="33553"/>
          <ac:spMkLst>
            <pc:docMk/>
            <pc:sldMk cId="470231320" sldId="363"/>
            <ac:spMk id="2" creationId="{EA789B55-3B29-04CA-AC58-738BBDA357BB}"/>
          </ac:spMkLst>
        </pc:spChg>
        <pc:spChg chg="mod">
          <ac:chgData name="Stringfellow, Kina F. DPI" userId="002858cf-6d8d-4f58-b096-3c8ddc1070aa" providerId="ADAL" clId="{E1A06132-2D9D-4BD8-86E2-7E8E23A23593}" dt="2024-02-23T17:28:52.753" v="1215" actId="12"/>
          <ac:spMkLst>
            <pc:docMk/>
            <pc:sldMk cId="470231320" sldId="363"/>
            <ac:spMk id="3" creationId="{1CD4DDCF-2087-027D-3076-774A01DBA6CB}"/>
          </ac:spMkLst>
        </pc:spChg>
      </pc:sldChg>
      <pc:sldChg chg="modSp mod replTag delTag">
        <pc:chgData name="Stringfellow, Kina F. DPI" userId="002858cf-6d8d-4f58-b096-3c8ddc1070aa" providerId="ADAL" clId="{E1A06132-2D9D-4BD8-86E2-7E8E23A23593}" dt="2024-02-23T17:27:42.736" v="1158"/>
        <pc:sldMkLst>
          <pc:docMk/>
          <pc:sldMk cId="3502725390" sldId="364"/>
        </pc:sldMkLst>
        <pc:spChg chg="mod">
          <ac:chgData name="Stringfellow, Kina F. DPI" userId="002858cf-6d8d-4f58-b096-3c8ddc1070aa" providerId="ADAL" clId="{E1A06132-2D9D-4BD8-86E2-7E8E23A23593}" dt="2024-02-23T16:26:47.896" v="94" actId="33553"/>
          <ac:spMkLst>
            <pc:docMk/>
            <pc:sldMk cId="3502725390" sldId="364"/>
            <ac:spMk id="3" creationId="{0AE7CADA-2070-E3FC-D50F-8E4A34726458}"/>
          </ac:spMkLst>
        </pc:spChg>
      </pc:sldChg>
      <pc:sldChg chg="modSp mod replTag delTag">
        <pc:chgData name="Stringfellow, Kina F. DPI" userId="002858cf-6d8d-4f58-b096-3c8ddc1070aa" providerId="ADAL" clId="{E1A06132-2D9D-4BD8-86E2-7E8E23A23593}" dt="2024-02-23T17:27:40.647" v="1156" actId="948"/>
        <pc:sldMkLst>
          <pc:docMk/>
          <pc:sldMk cId="1740914550" sldId="365"/>
        </pc:sldMkLst>
        <pc:spChg chg="mod">
          <ac:chgData name="Stringfellow, Kina F. DPI" userId="002858cf-6d8d-4f58-b096-3c8ddc1070aa" providerId="ADAL" clId="{E1A06132-2D9D-4BD8-86E2-7E8E23A23593}" dt="2024-02-23T17:24:12.311" v="1066" actId="114"/>
          <ac:spMkLst>
            <pc:docMk/>
            <pc:sldMk cId="1740914550" sldId="365"/>
            <ac:spMk id="2" creationId="{EA789B55-3B29-04CA-AC58-738BBDA357BB}"/>
          </ac:spMkLst>
        </pc:spChg>
        <pc:spChg chg="mod">
          <ac:chgData name="Stringfellow, Kina F. DPI" userId="002858cf-6d8d-4f58-b096-3c8ddc1070aa" providerId="ADAL" clId="{E1A06132-2D9D-4BD8-86E2-7E8E23A23593}" dt="2024-02-23T17:27:40.647" v="1156" actId="948"/>
          <ac:spMkLst>
            <pc:docMk/>
            <pc:sldMk cId="1740914550" sldId="365"/>
            <ac:spMk id="3" creationId="{1CD4DDCF-2087-027D-3076-774A01DBA6CB}"/>
          </ac:spMkLst>
        </pc:spChg>
      </pc:sldChg>
      <pc:sldChg chg="modSp mod replTag delTag">
        <pc:chgData name="Stringfellow, Kina F. DPI" userId="002858cf-6d8d-4f58-b096-3c8ddc1070aa" providerId="ADAL" clId="{E1A06132-2D9D-4BD8-86E2-7E8E23A23593}" dt="2024-02-23T17:26:55.912" v="1145" actId="12"/>
        <pc:sldMkLst>
          <pc:docMk/>
          <pc:sldMk cId="340087913" sldId="366"/>
        </pc:sldMkLst>
        <pc:spChg chg="mod">
          <ac:chgData name="Stringfellow, Kina F. DPI" userId="002858cf-6d8d-4f58-b096-3c8ddc1070aa" providerId="ADAL" clId="{E1A06132-2D9D-4BD8-86E2-7E8E23A23593}" dt="2024-02-23T17:24:18.644" v="1072" actId="20577"/>
          <ac:spMkLst>
            <pc:docMk/>
            <pc:sldMk cId="340087913" sldId="366"/>
            <ac:spMk id="2" creationId="{EA789B55-3B29-04CA-AC58-738BBDA357BB}"/>
          </ac:spMkLst>
        </pc:spChg>
        <pc:spChg chg="mod">
          <ac:chgData name="Stringfellow, Kina F. DPI" userId="002858cf-6d8d-4f58-b096-3c8ddc1070aa" providerId="ADAL" clId="{E1A06132-2D9D-4BD8-86E2-7E8E23A23593}" dt="2024-02-23T17:26:55.912" v="1145" actId="12"/>
          <ac:spMkLst>
            <pc:docMk/>
            <pc:sldMk cId="340087913" sldId="366"/>
            <ac:spMk id="3" creationId="{1CD4DDCF-2087-027D-3076-774A01DBA6CB}"/>
          </ac:spMkLst>
        </pc:spChg>
      </pc:sldChg>
      <pc:sldChg chg="modSp mod replTag delTag">
        <pc:chgData name="Stringfellow, Kina F. DPI" userId="002858cf-6d8d-4f58-b096-3c8ddc1070aa" providerId="ADAL" clId="{E1A06132-2D9D-4BD8-86E2-7E8E23A23593}" dt="2024-02-23T17:31:07.309" v="1290"/>
        <pc:sldMkLst>
          <pc:docMk/>
          <pc:sldMk cId="2231227608" sldId="367"/>
        </pc:sldMkLst>
        <pc:spChg chg="mod">
          <ac:chgData name="Stringfellow, Kina F. DPI" userId="002858cf-6d8d-4f58-b096-3c8ddc1070aa" providerId="ADAL" clId="{E1A06132-2D9D-4BD8-86E2-7E8E23A23593}" dt="2024-02-23T17:24:24.572" v="1078" actId="20577"/>
          <ac:spMkLst>
            <pc:docMk/>
            <pc:sldMk cId="2231227608" sldId="367"/>
            <ac:spMk id="2" creationId="{EA789B55-3B29-04CA-AC58-738BBDA357BB}"/>
          </ac:spMkLst>
        </pc:spChg>
        <pc:spChg chg="mod">
          <ac:chgData name="Stringfellow, Kina F. DPI" userId="002858cf-6d8d-4f58-b096-3c8ddc1070aa" providerId="ADAL" clId="{E1A06132-2D9D-4BD8-86E2-7E8E23A23593}" dt="2024-02-23T17:26:44.919" v="1138" actId="12"/>
          <ac:spMkLst>
            <pc:docMk/>
            <pc:sldMk cId="2231227608" sldId="367"/>
            <ac:spMk id="3" creationId="{1CD4DDCF-2087-027D-3076-774A01DBA6CB}"/>
          </ac:spMkLst>
        </pc:spChg>
      </pc:sldChg>
      <pc:sldChg chg="modSp mod replTag delTag">
        <pc:chgData name="Stringfellow, Kina F. DPI" userId="002858cf-6d8d-4f58-b096-3c8ddc1070aa" providerId="ADAL" clId="{E1A06132-2D9D-4BD8-86E2-7E8E23A23593}" dt="2024-02-23T17:31:08.004" v="1292"/>
        <pc:sldMkLst>
          <pc:docMk/>
          <pc:sldMk cId="572950145" sldId="368"/>
        </pc:sldMkLst>
        <pc:spChg chg="mod">
          <ac:chgData name="Stringfellow, Kina F. DPI" userId="002858cf-6d8d-4f58-b096-3c8ddc1070aa" providerId="ADAL" clId="{E1A06132-2D9D-4BD8-86E2-7E8E23A23593}" dt="2024-02-23T16:26:57.706" v="102" actId="33553"/>
          <ac:spMkLst>
            <pc:docMk/>
            <pc:sldMk cId="572950145" sldId="368"/>
            <ac:spMk id="2" creationId="{EA789B55-3B29-04CA-AC58-738BBDA357BB}"/>
          </ac:spMkLst>
        </pc:spChg>
        <pc:spChg chg="mod">
          <ac:chgData name="Stringfellow, Kina F. DPI" userId="002858cf-6d8d-4f58-b096-3c8ddc1070aa" providerId="ADAL" clId="{E1A06132-2D9D-4BD8-86E2-7E8E23A23593}" dt="2024-02-23T17:26:31.295" v="1133" actId="948"/>
          <ac:spMkLst>
            <pc:docMk/>
            <pc:sldMk cId="572950145" sldId="368"/>
            <ac:spMk id="3" creationId="{1CD4DDCF-2087-027D-3076-774A01DBA6CB}"/>
          </ac:spMkLst>
        </pc:spChg>
      </pc:sldChg>
      <pc:sldChg chg="modSp mod replTag delTag">
        <pc:chgData name="Stringfellow, Kina F. DPI" userId="002858cf-6d8d-4f58-b096-3c8ddc1070aa" providerId="ADAL" clId="{E1A06132-2D9D-4BD8-86E2-7E8E23A23593}" dt="2024-02-23T17:40:14.456" v="1429"/>
        <pc:sldMkLst>
          <pc:docMk/>
          <pc:sldMk cId="1915336972" sldId="369"/>
        </pc:sldMkLst>
        <pc:spChg chg="mod">
          <ac:chgData name="Stringfellow, Kina F. DPI" userId="002858cf-6d8d-4f58-b096-3c8ddc1070aa" providerId="ADAL" clId="{E1A06132-2D9D-4BD8-86E2-7E8E23A23593}" dt="2024-02-23T17:31:46.697" v="1327" actId="114"/>
          <ac:spMkLst>
            <pc:docMk/>
            <pc:sldMk cId="1915336972" sldId="369"/>
            <ac:spMk id="2" creationId="{EA789B55-3B29-04CA-AC58-738BBDA357BB}"/>
          </ac:spMkLst>
        </pc:spChg>
        <pc:spChg chg="mod">
          <ac:chgData name="Stringfellow, Kina F. DPI" userId="002858cf-6d8d-4f58-b096-3c8ddc1070aa" providerId="ADAL" clId="{E1A06132-2D9D-4BD8-86E2-7E8E23A23593}" dt="2024-02-23T17:32:41.154" v="1361" actId="404"/>
          <ac:spMkLst>
            <pc:docMk/>
            <pc:sldMk cId="1915336972" sldId="369"/>
            <ac:spMk id="3" creationId="{1CD4DDCF-2087-027D-3076-774A01DBA6CB}"/>
          </ac:spMkLst>
        </pc:spChg>
      </pc:sldChg>
      <pc:sldChg chg="modSp mod replTag delTag">
        <pc:chgData name="Stringfellow, Kina F. DPI" userId="002858cf-6d8d-4f58-b096-3c8ddc1070aa" providerId="ADAL" clId="{E1A06132-2D9D-4BD8-86E2-7E8E23A23593}" dt="2024-02-23T17:40:17.347" v="1431"/>
        <pc:sldMkLst>
          <pc:docMk/>
          <pc:sldMk cId="2114378878" sldId="370"/>
        </pc:sldMkLst>
        <pc:spChg chg="mod">
          <ac:chgData name="Stringfellow, Kina F. DPI" userId="002858cf-6d8d-4f58-b096-3c8ddc1070aa" providerId="ADAL" clId="{E1A06132-2D9D-4BD8-86E2-7E8E23A23593}" dt="2024-02-23T17:31:58.880" v="1339" actId="20577"/>
          <ac:spMkLst>
            <pc:docMk/>
            <pc:sldMk cId="2114378878" sldId="370"/>
            <ac:spMk id="2" creationId="{EA789B55-3B29-04CA-AC58-738BBDA357BB}"/>
          </ac:spMkLst>
        </pc:spChg>
        <pc:spChg chg="mod">
          <ac:chgData name="Stringfellow, Kina F. DPI" userId="002858cf-6d8d-4f58-b096-3c8ddc1070aa" providerId="ADAL" clId="{E1A06132-2D9D-4BD8-86E2-7E8E23A23593}" dt="2024-02-23T17:38:11.333" v="1376" actId="113"/>
          <ac:spMkLst>
            <pc:docMk/>
            <pc:sldMk cId="2114378878" sldId="370"/>
            <ac:spMk id="3" creationId="{1CD4DDCF-2087-027D-3076-774A01DBA6CB}"/>
          </ac:spMkLst>
        </pc:spChg>
      </pc:sldChg>
      <pc:sldChg chg="modSp mod replTag delTag">
        <pc:chgData name="Stringfellow, Kina F. DPI" userId="002858cf-6d8d-4f58-b096-3c8ddc1070aa" providerId="ADAL" clId="{E1A06132-2D9D-4BD8-86E2-7E8E23A23593}" dt="2024-02-23T17:40:18.315" v="1433"/>
        <pc:sldMkLst>
          <pc:docMk/>
          <pc:sldMk cId="1410078595" sldId="371"/>
        </pc:sldMkLst>
        <pc:spChg chg="mod">
          <ac:chgData name="Stringfellow, Kina F. DPI" userId="002858cf-6d8d-4f58-b096-3c8ddc1070aa" providerId="ADAL" clId="{E1A06132-2D9D-4BD8-86E2-7E8E23A23593}" dt="2024-02-23T17:32:04.078" v="1345" actId="20577"/>
          <ac:spMkLst>
            <pc:docMk/>
            <pc:sldMk cId="1410078595" sldId="371"/>
            <ac:spMk id="2" creationId="{EA789B55-3B29-04CA-AC58-738BBDA357BB}"/>
          </ac:spMkLst>
        </pc:spChg>
        <pc:spChg chg="mod">
          <ac:chgData name="Stringfellow, Kina F. DPI" userId="002858cf-6d8d-4f58-b096-3c8ddc1070aa" providerId="ADAL" clId="{E1A06132-2D9D-4BD8-86E2-7E8E23A23593}" dt="2024-02-23T17:38:52.337" v="1385" actId="20577"/>
          <ac:spMkLst>
            <pc:docMk/>
            <pc:sldMk cId="1410078595" sldId="371"/>
            <ac:spMk id="3" creationId="{1CD4DDCF-2087-027D-3076-774A01DBA6CB}"/>
          </ac:spMkLst>
        </pc:spChg>
      </pc:sldChg>
      <pc:sldChg chg="modSp mod replTag delTag">
        <pc:chgData name="Stringfellow, Kina F. DPI" userId="002858cf-6d8d-4f58-b096-3c8ddc1070aa" providerId="ADAL" clId="{E1A06132-2D9D-4BD8-86E2-7E8E23A23593}" dt="2024-02-23T18:06:34.004" v="2118" actId="20577"/>
        <pc:sldMkLst>
          <pc:docMk/>
          <pc:sldMk cId="3056632749" sldId="372"/>
        </pc:sldMkLst>
        <pc:spChg chg="mod">
          <ac:chgData name="Stringfellow, Kina F. DPI" userId="002858cf-6d8d-4f58-b096-3c8ddc1070aa" providerId="ADAL" clId="{E1A06132-2D9D-4BD8-86E2-7E8E23A23593}" dt="2024-02-23T18:06:34.004" v="2118" actId="20577"/>
          <ac:spMkLst>
            <pc:docMk/>
            <pc:sldMk cId="3056632749" sldId="372"/>
            <ac:spMk id="2" creationId="{EA789B55-3B29-04CA-AC58-738BBDA357BB}"/>
          </ac:spMkLst>
        </pc:spChg>
        <pc:spChg chg="mod">
          <ac:chgData name="Stringfellow, Kina F. DPI" userId="002858cf-6d8d-4f58-b096-3c8ddc1070aa" providerId="ADAL" clId="{E1A06132-2D9D-4BD8-86E2-7E8E23A23593}" dt="2024-02-23T17:30:56.879" v="1284" actId="12"/>
          <ac:spMkLst>
            <pc:docMk/>
            <pc:sldMk cId="3056632749" sldId="372"/>
            <ac:spMk id="3" creationId="{1CD4DDCF-2087-027D-3076-774A01DBA6CB}"/>
          </ac:spMkLst>
        </pc:spChg>
      </pc:sldChg>
      <pc:sldChg chg="modSp mod replTag delTag">
        <pc:chgData name="Stringfellow, Kina F. DPI" userId="002858cf-6d8d-4f58-b096-3c8ddc1070aa" providerId="ADAL" clId="{E1A06132-2D9D-4BD8-86E2-7E8E23A23593}" dt="2024-02-23T17:40:11.419" v="1427"/>
        <pc:sldMkLst>
          <pc:docMk/>
          <pc:sldMk cId="973467349" sldId="373"/>
        </pc:sldMkLst>
        <pc:spChg chg="mod">
          <ac:chgData name="Stringfellow, Kina F. DPI" userId="002858cf-6d8d-4f58-b096-3c8ddc1070aa" providerId="ADAL" clId="{E1A06132-2D9D-4BD8-86E2-7E8E23A23593}" dt="2024-02-23T17:39:08.648" v="1402" actId="255"/>
          <ac:spMkLst>
            <pc:docMk/>
            <pc:sldMk cId="973467349" sldId="373"/>
            <ac:spMk id="2" creationId="{EA789B55-3B29-04CA-AC58-738BBDA357BB}"/>
          </ac:spMkLst>
        </pc:spChg>
        <pc:spChg chg="mod">
          <ac:chgData name="Stringfellow, Kina F. DPI" userId="002858cf-6d8d-4f58-b096-3c8ddc1070aa" providerId="ADAL" clId="{E1A06132-2D9D-4BD8-86E2-7E8E23A23593}" dt="2024-02-23T17:40:05.840" v="1425" actId="12"/>
          <ac:spMkLst>
            <pc:docMk/>
            <pc:sldMk cId="973467349" sldId="373"/>
            <ac:spMk id="3" creationId="{1CD4DDCF-2087-027D-3076-774A01DBA6CB}"/>
          </ac:spMkLst>
        </pc:spChg>
      </pc:sldChg>
      <pc:sldChg chg="modSp mod replTag delTag">
        <pc:chgData name="Stringfellow, Kina F. DPI" userId="002858cf-6d8d-4f58-b096-3c8ddc1070aa" providerId="ADAL" clId="{E1A06132-2D9D-4BD8-86E2-7E8E23A23593}" dt="2024-02-23T17:28:34.228" v="1203"/>
        <pc:sldMkLst>
          <pc:docMk/>
          <pc:sldMk cId="4033715079" sldId="374"/>
        </pc:sldMkLst>
        <pc:spChg chg="mod">
          <ac:chgData name="Stringfellow, Kina F. DPI" userId="002858cf-6d8d-4f58-b096-3c8ddc1070aa" providerId="ADAL" clId="{E1A06132-2D9D-4BD8-86E2-7E8E23A23593}" dt="2024-02-23T17:03:49.522" v="818" actId="20577"/>
          <ac:spMkLst>
            <pc:docMk/>
            <pc:sldMk cId="4033715079" sldId="374"/>
            <ac:spMk id="48" creationId="{00000000-0000-0000-0000-000000000000}"/>
          </ac:spMkLst>
        </pc:spChg>
        <pc:spChg chg="mod">
          <ac:chgData name="Stringfellow, Kina F. DPI" userId="002858cf-6d8d-4f58-b096-3c8ddc1070aa" providerId="ADAL" clId="{E1A06132-2D9D-4BD8-86E2-7E8E23A23593}" dt="2024-02-23T16:59:07.277" v="758" actId="948"/>
          <ac:spMkLst>
            <pc:docMk/>
            <pc:sldMk cId="4033715079" sldId="374"/>
            <ac:spMk id="49" creationId="{00000000-0000-0000-0000-000000000000}"/>
          </ac:spMkLst>
        </pc:spChg>
      </pc:sldChg>
      <pc:sldChg chg="modSp mod replTag delTag">
        <pc:chgData name="Stringfellow, Kina F. DPI" userId="002858cf-6d8d-4f58-b096-3c8ddc1070aa" providerId="ADAL" clId="{E1A06132-2D9D-4BD8-86E2-7E8E23A23593}" dt="2024-02-23T17:28:31.607" v="1199"/>
        <pc:sldMkLst>
          <pc:docMk/>
          <pc:sldMk cId="385851208" sldId="375"/>
        </pc:sldMkLst>
        <pc:spChg chg="mod">
          <ac:chgData name="Stringfellow, Kina F. DPI" userId="002858cf-6d8d-4f58-b096-3c8ddc1070aa" providerId="ADAL" clId="{E1A06132-2D9D-4BD8-86E2-7E8E23A23593}" dt="2024-02-23T17:04:09.681" v="836" actId="20577"/>
          <ac:spMkLst>
            <pc:docMk/>
            <pc:sldMk cId="385851208" sldId="375"/>
            <ac:spMk id="2" creationId="{1068D269-0687-0AB3-2E38-8789D55B0B82}"/>
          </ac:spMkLst>
        </pc:spChg>
        <pc:spChg chg="mod">
          <ac:chgData name="Stringfellow, Kina F. DPI" userId="002858cf-6d8d-4f58-b096-3c8ddc1070aa" providerId="ADAL" clId="{E1A06132-2D9D-4BD8-86E2-7E8E23A23593}" dt="2024-02-23T17:28:30.591" v="1197" actId="12"/>
          <ac:spMkLst>
            <pc:docMk/>
            <pc:sldMk cId="385851208" sldId="375"/>
            <ac:spMk id="3" creationId="{4B5DB04F-254C-17F7-FE49-E1D132A9166C}"/>
          </ac:spMkLst>
        </pc:spChg>
      </pc:sldChg>
      <pc:sldChg chg="modSp mod replTag delTag">
        <pc:chgData name="Stringfellow, Kina F. DPI" userId="002858cf-6d8d-4f58-b096-3c8ddc1070aa" providerId="ADAL" clId="{E1A06132-2D9D-4BD8-86E2-7E8E23A23593}" dt="2024-02-23T17:30:40.156" v="1272"/>
        <pc:sldMkLst>
          <pc:docMk/>
          <pc:sldMk cId="551299426" sldId="377"/>
        </pc:sldMkLst>
        <pc:spChg chg="mod">
          <ac:chgData name="Stringfellow, Kina F. DPI" userId="002858cf-6d8d-4f58-b096-3c8ddc1070aa" providerId="ADAL" clId="{E1A06132-2D9D-4BD8-86E2-7E8E23A23593}" dt="2024-02-23T16:25:29.823" v="37" actId="33553"/>
          <ac:spMkLst>
            <pc:docMk/>
            <pc:sldMk cId="551299426" sldId="377"/>
            <ac:spMk id="2" creationId="{EA789B55-3B29-04CA-AC58-738BBDA357BB}"/>
          </ac:spMkLst>
        </pc:spChg>
        <pc:spChg chg="mod">
          <ac:chgData name="Stringfellow, Kina F. DPI" userId="002858cf-6d8d-4f58-b096-3c8ddc1070aa" providerId="ADAL" clId="{E1A06132-2D9D-4BD8-86E2-7E8E23A23593}" dt="2024-02-23T17:30:39.303" v="1270" actId="12"/>
          <ac:spMkLst>
            <pc:docMk/>
            <pc:sldMk cId="551299426" sldId="377"/>
            <ac:spMk id="3" creationId="{1CD4DDCF-2087-027D-3076-774A01DBA6CB}"/>
          </ac:spMkLst>
        </pc:spChg>
      </pc:sldChg>
      <pc:sldChg chg="modSp mod replTag delTag">
        <pc:chgData name="Stringfellow, Kina F. DPI" userId="002858cf-6d8d-4f58-b096-3c8ddc1070aa" providerId="ADAL" clId="{E1A06132-2D9D-4BD8-86E2-7E8E23A23593}" dt="2024-02-23T16:53:04.519" v="654" actId="1582"/>
        <pc:sldMkLst>
          <pc:docMk/>
          <pc:sldMk cId="1426558308" sldId="378"/>
        </pc:sldMkLst>
        <pc:spChg chg="mod">
          <ac:chgData name="Stringfellow, Kina F. DPI" userId="002858cf-6d8d-4f58-b096-3c8ddc1070aa" providerId="ADAL" clId="{E1A06132-2D9D-4BD8-86E2-7E8E23A23593}" dt="2024-02-23T16:44:33.929" v="400" actId="20577"/>
          <ac:spMkLst>
            <pc:docMk/>
            <pc:sldMk cId="1426558308" sldId="378"/>
            <ac:spMk id="2" creationId="{EA789B55-3B29-04CA-AC58-738BBDA357BB}"/>
          </ac:spMkLst>
        </pc:spChg>
        <pc:spChg chg="mod">
          <ac:chgData name="Stringfellow, Kina F. DPI" userId="002858cf-6d8d-4f58-b096-3c8ddc1070aa" providerId="ADAL" clId="{E1A06132-2D9D-4BD8-86E2-7E8E23A23593}" dt="2024-02-23T16:44:04.917" v="358" actId="20577"/>
          <ac:spMkLst>
            <pc:docMk/>
            <pc:sldMk cId="1426558308" sldId="378"/>
            <ac:spMk id="3" creationId="{B4A09A67-8D72-0ADC-92FC-36046B433158}"/>
          </ac:spMkLst>
        </pc:spChg>
        <pc:picChg chg="mod">
          <ac:chgData name="Stringfellow, Kina F. DPI" userId="002858cf-6d8d-4f58-b096-3c8ddc1070aa" providerId="ADAL" clId="{E1A06132-2D9D-4BD8-86E2-7E8E23A23593}" dt="2024-02-23T16:53:04.519" v="654" actId="1582"/>
          <ac:picMkLst>
            <pc:docMk/>
            <pc:sldMk cId="1426558308" sldId="378"/>
            <ac:picMk id="7" creationId="{1BEC7324-9433-B54D-9C8A-CBAA33EB58A7}"/>
          </ac:picMkLst>
        </pc:picChg>
      </pc:sldChg>
      <pc:sldChg chg="modSp mod replTag delTag">
        <pc:chgData name="Stringfellow, Kina F. DPI" userId="002858cf-6d8d-4f58-b096-3c8ddc1070aa" providerId="ADAL" clId="{E1A06132-2D9D-4BD8-86E2-7E8E23A23593}" dt="2024-02-23T16:53:11.043" v="662"/>
        <pc:sldMkLst>
          <pc:docMk/>
          <pc:sldMk cId="1707588054" sldId="379"/>
        </pc:sldMkLst>
        <pc:spChg chg="mod">
          <ac:chgData name="Stringfellow, Kina F. DPI" userId="002858cf-6d8d-4f58-b096-3c8ddc1070aa" providerId="ADAL" clId="{E1A06132-2D9D-4BD8-86E2-7E8E23A23593}" dt="2024-02-23T16:44:44.335" v="410" actId="20577"/>
          <ac:spMkLst>
            <pc:docMk/>
            <pc:sldMk cId="1707588054" sldId="379"/>
            <ac:spMk id="2" creationId="{EA789B55-3B29-04CA-AC58-738BBDA357BB}"/>
          </ac:spMkLst>
        </pc:spChg>
        <pc:picChg chg="mod">
          <ac:chgData name="Stringfellow, Kina F. DPI" userId="002858cf-6d8d-4f58-b096-3c8ddc1070aa" providerId="ADAL" clId="{E1A06132-2D9D-4BD8-86E2-7E8E23A23593}" dt="2024-02-23T16:53:10.233" v="660" actId="1582"/>
          <ac:picMkLst>
            <pc:docMk/>
            <pc:sldMk cId="1707588054" sldId="379"/>
            <ac:picMk id="4" creationId="{9F8D983D-96F5-0339-613A-56E24926DD65}"/>
          </ac:picMkLst>
        </pc:picChg>
      </pc:sldChg>
      <pc:sldChg chg="modSp mod replTag delTag">
        <pc:chgData name="Stringfellow, Kina F. DPI" userId="002858cf-6d8d-4f58-b096-3c8ddc1070aa" providerId="ADAL" clId="{E1A06132-2D9D-4BD8-86E2-7E8E23A23593}" dt="2024-02-23T17:41:10.417" v="1456" actId="948"/>
        <pc:sldMkLst>
          <pc:docMk/>
          <pc:sldMk cId="1913997241" sldId="380"/>
        </pc:sldMkLst>
        <pc:spChg chg="mod">
          <ac:chgData name="Stringfellow, Kina F. DPI" userId="002858cf-6d8d-4f58-b096-3c8ddc1070aa" providerId="ADAL" clId="{E1A06132-2D9D-4BD8-86E2-7E8E23A23593}" dt="2024-02-23T16:27:25.731" v="118" actId="33553"/>
          <ac:spMkLst>
            <pc:docMk/>
            <pc:sldMk cId="1913997241" sldId="380"/>
            <ac:spMk id="2" creationId="{EA789B55-3B29-04CA-AC58-738BBDA357BB}"/>
          </ac:spMkLst>
        </pc:spChg>
        <pc:spChg chg="mod">
          <ac:chgData name="Stringfellow, Kina F. DPI" userId="002858cf-6d8d-4f58-b096-3c8ddc1070aa" providerId="ADAL" clId="{E1A06132-2D9D-4BD8-86E2-7E8E23A23593}" dt="2024-02-23T17:41:10.417" v="1456" actId="948"/>
          <ac:spMkLst>
            <pc:docMk/>
            <pc:sldMk cId="1913997241" sldId="380"/>
            <ac:spMk id="3" creationId="{1CD4DDCF-2087-027D-3076-774A01DBA6CB}"/>
          </ac:spMkLst>
        </pc:spChg>
      </pc:sldChg>
      <pc:sldChg chg="modSp mod replTag delTag">
        <pc:chgData name="Stringfellow, Kina F. DPI" userId="002858cf-6d8d-4f58-b096-3c8ddc1070aa" providerId="ADAL" clId="{E1A06132-2D9D-4BD8-86E2-7E8E23A23593}" dt="2024-02-23T17:45:39.901" v="1537"/>
        <pc:sldMkLst>
          <pc:docMk/>
          <pc:sldMk cId="2152536188" sldId="381"/>
        </pc:sldMkLst>
        <pc:spChg chg="mod">
          <ac:chgData name="Stringfellow, Kina F. DPI" userId="002858cf-6d8d-4f58-b096-3c8ddc1070aa" providerId="ADAL" clId="{E1A06132-2D9D-4BD8-86E2-7E8E23A23593}" dt="2024-02-23T17:45:35.378" v="1535" actId="255"/>
          <ac:spMkLst>
            <pc:docMk/>
            <pc:sldMk cId="2152536188" sldId="381"/>
            <ac:spMk id="2" creationId="{EA789B55-3B29-04CA-AC58-738BBDA357BB}"/>
          </ac:spMkLst>
        </pc:spChg>
        <pc:spChg chg="mod">
          <ac:chgData name="Stringfellow, Kina F. DPI" userId="002858cf-6d8d-4f58-b096-3c8ddc1070aa" providerId="ADAL" clId="{E1A06132-2D9D-4BD8-86E2-7E8E23A23593}" dt="2024-02-23T17:41:50.143" v="1468" actId="948"/>
          <ac:spMkLst>
            <pc:docMk/>
            <pc:sldMk cId="2152536188" sldId="381"/>
            <ac:spMk id="3" creationId="{1CD4DDCF-2087-027D-3076-774A01DBA6CB}"/>
          </ac:spMkLst>
        </pc:spChg>
      </pc:sldChg>
      <pc:sldChg chg="modSp mod replTag delTag">
        <pc:chgData name="Stringfellow, Kina F. DPI" userId="002858cf-6d8d-4f58-b096-3c8ddc1070aa" providerId="ADAL" clId="{E1A06132-2D9D-4BD8-86E2-7E8E23A23593}" dt="2024-02-23T17:28:36.718" v="1205"/>
        <pc:sldMkLst>
          <pc:docMk/>
          <pc:sldMk cId="3180672185" sldId="382"/>
        </pc:sldMkLst>
        <pc:spChg chg="mod">
          <ac:chgData name="Stringfellow, Kina F. DPI" userId="002858cf-6d8d-4f58-b096-3c8ddc1070aa" providerId="ADAL" clId="{E1A06132-2D9D-4BD8-86E2-7E8E23A23593}" dt="2024-02-23T16:54:30.954" v="710" actId="20577"/>
          <ac:spMkLst>
            <pc:docMk/>
            <pc:sldMk cId="3180672185" sldId="382"/>
            <ac:spMk id="2" creationId="{EA789B55-3B29-04CA-AC58-738BBDA357BB}"/>
          </ac:spMkLst>
        </pc:spChg>
        <pc:spChg chg="mod">
          <ac:chgData name="Stringfellow, Kina F. DPI" userId="002858cf-6d8d-4f58-b096-3c8ddc1070aa" providerId="ADAL" clId="{E1A06132-2D9D-4BD8-86E2-7E8E23A23593}" dt="2024-02-23T16:55:11.933" v="724" actId="113"/>
          <ac:spMkLst>
            <pc:docMk/>
            <pc:sldMk cId="3180672185" sldId="382"/>
            <ac:spMk id="3" creationId="{1CD4DDCF-2087-027D-3076-774A01DBA6CB}"/>
          </ac:spMkLst>
        </pc:spChg>
      </pc:sldChg>
      <pc:sldChg chg="modSp mod replTag delTag">
        <pc:chgData name="Stringfellow, Kina F. DPI" userId="002858cf-6d8d-4f58-b096-3c8ddc1070aa" providerId="ADAL" clId="{E1A06132-2D9D-4BD8-86E2-7E8E23A23593}" dt="2024-02-23T17:50:38.349" v="1692" actId="948"/>
        <pc:sldMkLst>
          <pc:docMk/>
          <pc:sldMk cId="709482548" sldId="383"/>
        </pc:sldMkLst>
        <pc:spChg chg="mod">
          <ac:chgData name="Stringfellow, Kina F. DPI" userId="002858cf-6d8d-4f58-b096-3c8ddc1070aa" providerId="ADAL" clId="{E1A06132-2D9D-4BD8-86E2-7E8E23A23593}" dt="2024-02-23T17:49:06.156" v="1664" actId="255"/>
          <ac:spMkLst>
            <pc:docMk/>
            <pc:sldMk cId="709482548" sldId="383"/>
            <ac:spMk id="2" creationId="{EA789B55-3B29-04CA-AC58-738BBDA357BB}"/>
          </ac:spMkLst>
        </pc:spChg>
        <pc:spChg chg="mod">
          <ac:chgData name="Stringfellow, Kina F. DPI" userId="002858cf-6d8d-4f58-b096-3c8ddc1070aa" providerId="ADAL" clId="{E1A06132-2D9D-4BD8-86E2-7E8E23A23593}" dt="2024-02-23T17:50:38.349" v="1692" actId="948"/>
          <ac:spMkLst>
            <pc:docMk/>
            <pc:sldMk cId="709482548" sldId="383"/>
            <ac:spMk id="3" creationId="{1CD4DDCF-2087-027D-3076-774A01DBA6CB}"/>
          </ac:spMkLst>
        </pc:spChg>
      </pc:sldChg>
      <pc:sldChg chg="modSp mod replTag delTag">
        <pc:chgData name="Stringfellow, Kina F. DPI" userId="002858cf-6d8d-4f58-b096-3c8ddc1070aa" providerId="ADAL" clId="{E1A06132-2D9D-4BD8-86E2-7E8E23A23593}" dt="2024-02-23T17:54:28.182" v="1746" actId="948"/>
        <pc:sldMkLst>
          <pc:docMk/>
          <pc:sldMk cId="4224461039" sldId="384"/>
        </pc:sldMkLst>
        <pc:spChg chg="mod">
          <ac:chgData name="Stringfellow, Kina F. DPI" userId="002858cf-6d8d-4f58-b096-3c8ddc1070aa" providerId="ADAL" clId="{E1A06132-2D9D-4BD8-86E2-7E8E23A23593}" dt="2024-02-23T16:28:56.041" v="139" actId="33553"/>
          <ac:spMkLst>
            <pc:docMk/>
            <pc:sldMk cId="4224461039" sldId="384"/>
            <ac:spMk id="2" creationId="{EA789B55-3B29-04CA-AC58-738BBDA357BB}"/>
          </ac:spMkLst>
        </pc:spChg>
        <pc:spChg chg="mod">
          <ac:chgData name="Stringfellow, Kina F. DPI" userId="002858cf-6d8d-4f58-b096-3c8ddc1070aa" providerId="ADAL" clId="{E1A06132-2D9D-4BD8-86E2-7E8E23A23593}" dt="2024-02-23T17:54:28.182" v="1746" actId="948"/>
          <ac:spMkLst>
            <pc:docMk/>
            <pc:sldMk cId="4224461039" sldId="384"/>
            <ac:spMk id="3" creationId="{1CD4DDCF-2087-027D-3076-774A01DBA6CB}"/>
          </ac:spMkLst>
        </pc:spChg>
      </pc:sldChg>
      <pc:sldChg chg="modSp mod replTag delTag">
        <pc:chgData name="Stringfellow, Kina F. DPI" userId="002858cf-6d8d-4f58-b096-3c8ddc1070aa" providerId="ADAL" clId="{E1A06132-2D9D-4BD8-86E2-7E8E23A23593}" dt="2024-02-23T17:53:42.656" v="1731" actId="404"/>
        <pc:sldMkLst>
          <pc:docMk/>
          <pc:sldMk cId="2089459344" sldId="385"/>
        </pc:sldMkLst>
        <pc:spChg chg="mod">
          <ac:chgData name="Stringfellow, Kina F. DPI" userId="002858cf-6d8d-4f58-b096-3c8ddc1070aa" providerId="ADAL" clId="{E1A06132-2D9D-4BD8-86E2-7E8E23A23593}" dt="2024-02-23T17:49:19.094" v="1676" actId="20577"/>
          <ac:spMkLst>
            <pc:docMk/>
            <pc:sldMk cId="2089459344" sldId="385"/>
            <ac:spMk id="2" creationId="{EA789B55-3B29-04CA-AC58-738BBDA357BB}"/>
          </ac:spMkLst>
        </pc:spChg>
        <pc:spChg chg="mod">
          <ac:chgData name="Stringfellow, Kina F. DPI" userId="002858cf-6d8d-4f58-b096-3c8ddc1070aa" providerId="ADAL" clId="{E1A06132-2D9D-4BD8-86E2-7E8E23A23593}" dt="2024-02-23T17:53:42.656" v="1731" actId="404"/>
          <ac:spMkLst>
            <pc:docMk/>
            <pc:sldMk cId="2089459344" sldId="385"/>
            <ac:spMk id="3" creationId="{1CD4DDCF-2087-027D-3076-774A01DBA6CB}"/>
          </ac:spMkLst>
        </pc:spChg>
      </pc:sldChg>
      <pc:sldChg chg="modSp mod replTag delTag">
        <pc:chgData name="Stringfellow, Kina F. DPI" userId="002858cf-6d8d-4f58-b096-3c8ddc1070aa" providerId="ADAL" clId="{E1A06132-2D9D-4BD8-86E2-7E8E23A23593}" dt="2024-02-23T17:29:01.751" v="1222" actId="12"/>
        <pc:sldMkLst>
          <pc:docMk/>
          <pc:sldMk cId="3298506519" sldId="386"/>
        </pc:sldMkLst>
        <pc:spChg chg="mod">
          <ac:chgData name="Stringfellow, Kina F. DPI" userId="002858cf-6d8d-4f58-b096-3c8ddc1070aa" providerId="ADAL" clId="{E1A06132-2D9D-4BD8-86E2-7E8E23A23593}" dt="2024-02-23T16:52:23.022" v="628" actId="114"/>
          <ac:spMkLst>
            <pc:docMk/>
            <pc:sldMk cId="3298506519" sldId="386"/>
            <ac:spMk id="2" creationId="{EA789B55-3B29-04CA-AC58-738BBDA357BB}"/>
          </ac:spMkLst>
        </pc:spChg>
        <pc:spChg chg="mod">
          <ac:chgData name="Stringfellow, Kina F. DPI" userId="002858cf-6d8d-4f58-b096-3c8ddc1070aa" providerId="ADAL" clId="{E1A06132-2D9D-4BD8-86E2-7E8E23A23593}" dt="2024-02-23T17:29:01.751" v="1222" actId="12"/>
          <ac:spMkLst>
            <pc:docMk/>
            <pc:sldMk cId="3298506519" sldId="386"/>
            <ac:spMk id="3" creationId="{1CD4DDCF-2087-027D-3076-774A01DBA6CB}"/>
          </ac:spMkLst>
        </pc:spChg>
      </pc:sldChg>
      <pc:sldChg chg="modSp mod replTag delTag">
        <pc:chgData name="Stringfellow, Kina F. DPI" userId="002858cf-6d8d-4f58-b096-3c8ddc1070aa" providerId="ADAL" clId="{E1A06132-2D9D-4BD8-86E2-7E8E23A23593}" dt="2024-02-23T17:55:58.241" v="1771"/>
        <pc:sldMkLst>
          <pc:docMk/>
          <pc:sldMk cId="453353976" sldId="387"/>
        </pc:sldMkLst>
        <pc:spChg chg="mod">
          <ac:chgData name="Stringfellow, Kina F. DPI" userId="002858cf-6d8d-4f58-b096-3c8ddc1070aa" providerId="ADAL" clId="{E1A06132-2D9D-4BD8-86E2-7E8E23A23593}" dt="2024-02-23T16:28:58.998" v="141" actId="33553"/>
          <ac:spMkLst>
            <pc:docMk/>
            <pc:sldMk cId="453353976" sldId="387"/>
            <ac:spMk id="2" creationId="{EA789B55-3B29-04CA-AC58-738BBDA357BB}"/>
          </ac:spMkLst>
        </pc:spChg>
        <pc:spChg chg="mod">
          <ac:chgData name="Stringfellow, Kina F. DPI" userId="002858cf-6d8d-4f58-b096-3c8ddc1070aa" providerId="ADAL" clId="{E1A06132-2D9D-4BD8-86E2-7E8E23A23593}" dt="2024-02-23T17:55:17.870" v="1761" actId="948"/>
          <ac:spMkLst>
            <pc:docMk/>
            <pc:sldMk cId="453353976" sldId="387"/>
            <ac:spMk id="3" creationId="{1CD4DDCF-2087-027D-3076-774A01DBA6CB}"/>
          </ac:spMkLst>
        </pc:spChg>
        <pc:spChg chg="mod">
          <ac:chgData name="Stringfellow, Kina F. DPI" userId="002858cf-6d8d-4f58-b096-3c8ddc1070aa" providerId="ADAL" clId="{E1A06132-2D9D-4BD8-86E2-7E8E23A23593}" dt="2024-02-23T17:55:47.062" v="1767" actId="948"/>
          <ac:spMkLst>
            <pc:docMk/>
            <pc:sldMk cId="453353976" sldId="387"/>
            <ac:spMk id="4" creationId="{09D88804-B34E-C133-F484-945A147774BC}"/>
          </ac:spMkLst>
        </pc:spChg>
        <pc:spChg chg="mod">
          <ac:chgData name="Stringfellow, Kina F. DPI" userId="002858cf-6d8d-4f58-b096-3c8ddc1070aa" providerId="ADAL" clId="{E1A06132-2D9D-4BD8-86E2-7E8E23A23593}" dt="2024-02-23T17:55:51.577" v="1769" actId="113"/>
          <ac:spMkLst>
            <pc:docMk/>
            <pc:sldMk cId="453353976" sldId="387"/>
            <ac:spMk id="5" creationId="{3633F62F-EDA8-F7CC-2D4F-126F91153FDD}"/>
          </ac:spMkLst>
        </pc:spChg>
      </pc:sldChg>
      <pc:sldChg chg="modSp mod replTag delTag">
        <pc:chgData name="Stringfellow, Kina F. DPI" userId="002858cf-6d8d-4f58-b096-3c8ddc1070aa" providerId="ADAL" clId="{E1A06132-2D9D-4BD8-86E2-7E8E23A23593}" dt="2024-02-23T18:01:39.099" v="1961"/>
        <pc:sldMkLst>
          <pc:docMk/>
          <pc:sldMk cId="3833452895" sldId="388"/>
        </pc:sldMkLst>
        <pc:spChg chg="mod">
          <ac:chgData name="Stringfellow, Kina F. DPI" userId="002858cf-6d8d-4f58-b096-3c8ddc1070aa" providerId="ADAL" clId="{E1A06132-2D9D-4BD8-86E2-7E8E23A23593}" dt="2024-02-23T17:57:21.092" v="1833" actId="20577"/>
          <ac:spMkLst>
            <pc:docMk/>
            <pc:sldMk cId="3833452895" sldId="388"/>
            <ac:spMk id="2" creationId="{EA789B55-3B29-04CA-AC58-738BBDA357BB}"/>
          </ac:spMkLst>
        </pc:spChg>
        <pc:spChg chg="mod">
          <ac:chgData name="Stringfellow, Kina F. DPI" userId="002858cf-6d8d-4f58-b096-3c8ddc1070aa" providerId="ADAL" clId="{E1A06132-2D9D-4BD8-86E2-7E8E23A23593}" dt="2024-02-23T18:00:54.708" v="1923" actId="20577"/>
          <ac:spMkLst>
            <pc:docMk/>
            <pc:sldMk cId="3833452895" sldId="388"/>
            <ac:spMk id="3" creationId="{1CD4DDCF-2087-027D-3076-774A01DBA6CB}"/>
          </ac:spMkLst>
        </pc:spChg>
      </pc:sldChg>
      <pc:sldChg chg="addSp delSp modSp del mod replTag delTag">
        <pc:chgData name="Stringfellow, Kina F. DPI" userId="002858cf-6d8d-4f58-b096-3c8ddc1070aa" providerId="ADAL" clId="{E1A06132-2D9D-4BD8-86E2-7E8E23A23593}" dt="2024-02-23T17:06:06.637" v="866" actId="47"/>
        <pc:sldMkLst>
          <pc:docMk/>
          <pc:sldMk cId="2153365020" sldId="389"/>
        </pc:sldMkLst>
        <pc:spChg chg="mod">
          <ac:chgData name="Stringfellow, Kina F. DPI" userId="002858cf-6d8d-4f58-b096-3c8ddc1070aa" providerId="ADAL" clId="{E1A06132-2D9D-4BD8-86E2-7E8E23A23593}" dt="2024-02-23T16:26:28.058" v="78" actId="33553"/>
          <ac:spMkLst>
            <pc:docMk/>
            <pc:sldMk cId="2153365020" sldId="389"/>
            <ac:spMk id="2" creationId="{F526CE35-CE59-1564-8A0F-0A6F2719C429}"/>
          </ac:spMkLst>
        </pc:spChg>
        <pc:spChg chg="del mod">
          <ac:chgData name="Stringfellow, Kina F. DPI" userId="002858cf-6d8d-4f58-b096-3c8ddc1070aa" providerId="ADAL" clId="{E1A06132-2D9D-4BD8-86E2-7E8E23A23593}" dt="2024-02-23T16:23:55.091" v="12" actId="478"/>
          <ac:spMkLst>
            <pc:docMk/>
            <pc:sldMk cId="2153365020" sldId="389"/>
            <ac:spMk id="3" creationId="{48020474-9DD0-8D7B-960C-6370B52AA315}"/>
          </ac:spMkLst>
        </pc:spChg>
        <pc:spChg chg="add del mod">
          <ac:chgData name="Stringfellow, Kina F. DPI" userId="002858cf-6d8d-4f58-b096-3c8ddc1070aa" providerId="ADAL" clId="{E1A06132-2D9D-4BD8-86E2-7E8E23A23593}" dt="2024-02-23T16:23:58.393" v="13" actId="478"/>
          <ac:spMkLst>
            <pc:docMk/>
            <pc:sldMk cId="2153365020" sldId="389"/>
            <ac:spMk id="5" creationId="{92D7250C-E04E-BD42-B6D8-75160D1F7040}"/>
          </ac:spMkLst>
        </pc:spChg>
      </pc:sldChg>
      <pc:sldChg chg="addSp delSp modSp mod replTag delTag addCm delCm">
        <pc:chgData name="Stringfellow, Kina F. DPI" userId="002858cf-6d8d-4f58-b096-3c8ddc1070aa" providerId="ADAL" clId="{E1A06132-2D9D-4BD8-86E2-7E8E23A23593}" dt="2024-02-27T14:06:32.893" v="2658" actId="948"/>
        <pc:sldMkLst>
          <pc:docMk/>
          <pc:sldMk cId="897539865" sldId="390"/>
        </pc:sldMkLst>
        <pc:spChg chg="mod">
          <ac:chgData name="Stringfellow, Kina F. DPI" userId="002858cf-6d8d-4f58-b096-3c8ddc1070aa" providerId="ADAL" clId="{E1A06132-2D9D-4BD8-86E2-7E8E23A23593}" dt="2024-02-23T17:13:02.102" v="887" actId="20577"/>
          <ac:spMkLst>
            <pc:docMk/>
            <pc:sldMk cId="897539865" sldId="390"/>
            <ac:spMk id="2" creationId="{F526CE35-CE59-1564-8A0F-0A6F2719C429}"/>
          </ac:spMkLst>
        </pc:spChg>
        <pc:spChg chg="del mod">
          <ac:chgData name="Stringfellow, Kina F. DPI" userId="002858cf-6d8d-4f58-b096-3c8ddc1070aa" providerId="ADAL" clId="{E1A06132-2D9D-4BD8-86E2-7E8E23A23593}" dt="2024-02-23T16:23:46.380" v="7" actId="478"/>
          <ac:spMkLst>
            <pc:docMk/>
            <pc:sldMk cId="897539865" sldId="390"/>
            <ac:spMk id="3" creationId="{48020474-9DD0-8D7B-960C-6370B52AA315}"/>
          </ac:spMkLst>
        </pc:spChg>
        <pc:spChg chg="add del mod">
          <ac:chgData name="Stringfellow, Kina F. DPI" userId="002858cf-6d8d-4f58-b096-3c8ddc1070aa" providerId="ADAL" clId="{E1A06132-2D9D-4BD8-86E2-7E8E23A23593}" dt="2024-02-23T16:23:49.345" v="8" actId="478"/>
          <ac:spMkLst>
            <pc:docMk/>
            <pc:sldMk cId="897539865" sldId="390"/>
            <ac:spMk id="5" creationId="{C9CED0FD-2140-44C2-4D47-CADCFC1D09C0}"/>
          </ac:spMkLst>
        </pc:spChg>
        <pc:spChg chg="mod">
          <ac:chgData name="Stringfellow, Kina F. DPI" userId="002858cf-6d8d-4f58-b096-3c8ddc1070aa" providerId="ADAL" clId="{E1A06132-2D9D-4BD8-86E2-7E8E23A23593}" dt="2024-02-27T14:06:32.893" v="2658" actId="948"/>
          <ac:spMkLst>
            <pc:docMk/>
            <pc:sldMk cId="897539865" sldId="390"/>
            <ac:spMk id="6" creationId="{59F2F6AE-F15C-5EBC-0E00-92EAFE556902}"/>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E1A06132-2D9D-4BD8-86E2-7E8E23A23593}" dt="2024-02-27T14:05:41.997" v="2650"/>
              <pc2:cmMkLst xmlns:pc2="http://schemas.microsoft.com/office/powerpoint/2019/9/main/command">
                <pc:docMk/>
                <pc:sldMk cId="897539865" sldId="390"/>
                <pc2:cmMk id="{E79C7D28-6BCF-4D0C-9326-978227E36B9D}"/>
              </pc2:cmMkLst>
            </pc226:cmChg>
          </p:ext>
        </pc:extLst>
      </pc:sldChg>
      <pc:sldChg chg="modSp mod replTag delTag">
        <pc:chgData name="Stringfellow, Kina F. DPI" userId="002858cf-6d8d-4f58-b096-3c8ddc1070aa" providerId="ADAL" clId="{E1A06132-2D9D-4BD8-86E2-7E8E23A23593}" dt="2024-02-27T14:05:34.475" v="2647"/>
        <pc:sldMkLst>
          <pc:docMk/>
          <pc:sldMk cId="3471045063" sldId="391"/>
        </pc:sldMkLst>
        <pc:spChg chg="mod">
          <ac:chgData name="Stringfellow, Kina F. DPI" userId="002858cf-6d8d-4f58-b096-3c8ddc1070aa" providerId="ADAL" clId="{E1A06132-2D9D-4BD8-86E2-7E8E23A23593}" dt="2024-02-23T16:26:45.342" v="92" actId="33553"/>
          <ac:spMkLst>
            <pc:docMk/>
            <pc:sldMk cId="3471045063" sldId="391"/>
            <ac:spMk id="2" creationId="{F526CE35-CE59-1564-8A0F-0A6F2719C429}"/>
          </ac:spMkLst>
        </pc:spChg>
        <pc:spChg chg="mod">
          <ac:chgData name="Stringfellow, Kina F. DPI" userId="002858cf-6d8d-4f58-b096-3c8ddc1070aa" providerId="ADAL" clId="{E1A06132-2D9D-4BD8-86E2-7E8E23A23593}" dt="2024-02-23T17:27:51" v="1163" actId="12"/>
          <ac:spMkLst>
            <pc:docMk/>
            <pc:sldMk cId="3471045063" sldId="391"/>
            <ac:spMk id="3" creationId="{48020474-9DD0-8D7B-960C-6370B52AA315}"/>
          </ac:spMkLst>
        </pc:spChg>
        <pc:spChg chg="mod ord">
          <ac:chgData name="Stringfellow, Kina F. DPI" userId="002858cf-6d8d-4f58-b096-3c8ddc1070aa" providerId="ADAL" clId="{E1A06132-2D9D-4BD8-86E2-7E8E23A23593}" dt="2024-02-23T17:23:03.922" v="1046" actId="113"/>
          <ac:spMkLst>
            <pc:docMk/>
            <pc:sldMk cId="3471045063" sldId="391"/>
            <ac:spMk id="6" creationId="{59F2F6AE-F15C-5EBC-0E00-92EAFE556902}"/>
          </ac:spMkLst>
        </pc:spChg>
      </pc:sldChg>
      <pc:sldChg chg="modSp mod replTag delTag">
        <pc:chgData name="Stringfellow, Kina F. DPI" userId="002858cf-6d8d-4f58-b096-3c8ddc1070aa" providerId="ADAL" clId="{E1A06132-2D9D-4BD8-86E2-7E8E23A23593}" dt="2024-02-23T17:28:06.659" v="1176"/>
        <pc:sldMkLst>
          <pc:docMk/>
          <pc:sldMk cId="394782539" sldId="393"/>
        </pc:sldMkLst>
        <pc:spChg chg="mod">
          <ac:chgData name="Stringfellow, Kina F. DPI" userId="002858cf-6d8d-4f58-b096-3c8ddc1070aa" providerId="ADAL" clId="{E1A06132-2D9D-4BD8-86E2-7E8E23A23593}" dt="2024-02-23T17:20:20.777" v="955" actId="20577"/>
          <ac:spMkLst>
            <pc:docMk/>
            <pc:sldMk cId="394782539" sldId="393"/>
            <ac:spMk id="54" creationId="{00000000-0000-0000-0000-000000000000}"/>
          </ac:spMkLst>
        </pc:spChg>
        <pc:spChg chg="mod">
          <ac:chgData name="Stringfellow, Kina F. DPI" userId="002858cf-6d8d-4f58-b096-3c8ddc1070aa" providerId="ADAL" clId="{E1A06132-2D9D-4BD8-86E2-7E8E23A23593}" dt="2024-02-23T17:28:05.876" v="1174" actId="12"/>
          <ac:spMkLst>
            <pc:docMk/>
            <pc:sldMk cId="394782539" sldId="393"/>
            <ac:spMk id="55" creationId="{00000000-0000-0000-0000-000000000000}"/>
          </ac:spMkLst>
        </pc:spChg>
        <pc:picChg chg="mod">
          <ac:chgData name="Stringfellow, Kina F. DPI" userId="002858cf-6d8d-4f58-b096-3c8ddc1070aa" providerId="ADAL" clId="{E1A06132-2D9D-4BD8-86E2-7E8E23A23593}" dt="2024-02-23T17:22:25.990" v="1021" actId="1582"/>
          <ac:picMkLst>
            <pc:docMk/>
            <pc:sldMk cId="394782539" sldId="393"/>
            <ac:picMk id="4" creationId="{18C7BBB8-772C-42A8-0AC8-13591199840B}"/>
          </ac:picMkLst>
        </pc:picChg>
      </pc:sldChg>
      <pc:sldChg chg="modSp mod replTag delTag">
        <pc:chgData name="Stringfellow, Kina F. DPI" userId="002858cf-6d8d-4f58-b096-3c8ddc1070aa" providerId="ADAL" clId="{E1A06132-2D9D-4BD8-86E2-7E8E23A23593}" dt="2024-02-23T17:27:54.333" v="1167"/>
        <pc:sldMkLst>
          <pc:docMk/>
          <pc:sldMk cId="3179188500" sldId="394"/>
        </pc:sldMkLst>
        <pc:spChg chg="mod">
          <ac:chgData name="Stringfellow, Kina F. DPI" userId="002858cf-6d8d-4f58-b096-3c8ddc1070aa" providerId="ADAL" clId="{E1A06132-2D9D-4BD8-86E2-7E8E23A23593}" dt="2024-02-23T17:20:27.812" v="963" actId="20577"/>
          <ac:spMkLst>
            <pc:docMk/>
            <pc:sldMk cId="3179188500" sldId="394"/>
            <ac:spMk id="54" creationId="{00000000-0000-0000-0000-000000000000}"/>
          </ac:spMkLst>
        </pc:spChg>
        <pc:spChg chg="mod">
          <ac:chgData name="Stringfellow, Kina F. DPI" userId="002858cf-6d8d-4f58-b096-3c8ddc1070aa" providerId="ADAL" clId="{E1A06132-2D9D-4BD8-86E2-7E8E23A23593}" dt="2024-02-23T17:21:53.419" v="994" actId="113"/>
          <ac:spMkLst>
            <pc:docMk/>
            <pc:sldMk cId="3179188500" sldId="394"/>
            <ac:spMk id="55" creationId="{00000000-0000-0000-0000-000000000000}"/>
          </ac:spMkLst>
        </pc:spChg>
        <pc:picChg chg="mod">
          <ac:chgData name="Stringfellow, Kina F. DPI" userId="002858cf-6d8d-4f58-b096-3c8ddc1070aa" providerId="ADAL" clId="{E1A06132-2D9D-4BD8-86E2-7E8E23A23593}" dt="2024-02-23T17:22:32.952" v="1027" actId="1582"/>
          <ac:picMkLst>
            <pc:docMk/>
            <pc:sldMk cId="3179188500" sldId="394"/>
            <ac:picMk id="3" creationId="{30D34177-8FE0-DABC-FB03-FCF89DAAE4C2}"/>
          </ac:picMkLst>
        </pc:picChg>
      </pc:sldChg>
      <pc:sldChg chg="addSp delSp modSp mod replTag delTag">
        <pc:chgData name="Stringfellow, Kina F. DPI" userId="002858cf-6d8d-4f58-b096-3c8ddc1070aa" providerId="ADAL" clId="{E1A06132-2D9D-4BD8-86E2-7E8E23A23593}" dt="2024-02-23T17:27:52.472" v="1165"/>
        <pc:sldMkLst>
          <pc:docMk/>
          <pc:sldMk cId="2504575155" sldId="395"/>
        </pc:sldMkLst>
        <pc:spChg chg="add mod">
          <ac:chgData name="Stringfellow, Kina F. DPI" userId="002858cf-6d8d-4f58-b096-3c8ddc1070aa" providerId="ADAL" clId="{E1A06132-2D9D-4BD8-86E2-7E8E23A23593}" dt="2024-02-23T17:22:04.443" v="1005"/>
          <ac:spMkLst>
            <pc:docMk/>
            <pc:sldMk cId="2504575155" sldId="395"/>
            <ac:spMk id="2" creationId="{30B5D75B-13EA-FFC4-CC8A-D6CB9A312CBE}"/>
          </ac:spMkLst>
        </pc:spChg>
        <pc:spChg chg="add del mod">
          <ac:chgData name="Stringfellow, Kina F. DPI" userId="002858cf-6d8d-4f58-b096-3c8ddc1070aa" providerId="ADAL" clId="{E1A06132-2D9D-4BD8-86E2-7E8E23A23593}" dt="2024-02-23T17:22:11.611" v="1009" actId="478"/>
          <ac:spMkLst>
            <pc:docMk/>
            <pc:sldMk cId="2504575155" sldId="395"/>
            <ac:spMk id="5" creationId="{DD77B8EF-C723-A107-079C-759512C5835F}"/>
          </ac:spMkLst>
        </pc:spChg>
        <pc:spChg chg="mod">
          <ac:chgData name="Stringfellow, Kina F. DPI" userId="002858cf-6d8d-4f58-b096-3c8ddc1070aa" providerId="ADAL" clId="{E1A06132-2D9D-4BD8-86E2-7E8E23A23593}" dt="2024-02-23T17:20:33.985" v="969" actId="20577"/>
          <ac:spMkLst>
            <pc:docMk/>
            <pc:sldMk cId="2504575155" sldId="395"/>
            <ac:spMk id="54" creationId="{00000000-0000-0000-0000-000000000000}"/>
          </ac:spMkLst>
        </pc:spChg>
        <pc:spChg chg="del">
          <ac:chgData name="Stringfellow, Kina F. DPI" userId="002858cf-6d8d-4f58-b096-3c8ddc1070aa" providerId="ADAL" clId="{E1A06132-2D9D-4BD8-86E2-7E8E23A23593}" dt="2024-02-23T17:22:07.398" v="1008" actId="478"/>
          <ac:spMkLst>
            <pc:docMk/>
            <pc:sldMk cId="2504575155" sldId="395"/>
            <ac:spMk id="55" creationId="{00000000-0000-0000-0000-000000000000}"/>
          </ac:spMkLst>
        </pc:spChg>
        <pc:picChg chg="mod">
          <ac:chgData name="Stringfellow, Kina F. DPI" userId="002858cf-6d8d-4f58-b096-3c8ddc1070aa" providerId="ADAL" clId="{E1A06132-2D9D-4BD8-86E2-7E8E23A23593}" dt="2024-02-23T17:22:40.326" v="1033" actId="1582"/>
          <ac:picMkLst>
            <pc:docMk/>
            <pc:sldMk cId="2504575155" sldId="395"/>
            <ac:picMk id="4" creationId="{7695C0B5-0EAD-32AF-50C5-E3678DB7255B}"/>
          </ac:picMkLst>
        </pc:picChg>
      </pc:sldChg>
      <pc:sldChg chg="modSp add mod replTag delTag">
        <pc:chgData name="Stringfellow, Kina F. DPI" userId="002858cf-6d8d-4f58-b096-3c8ddc1070aa" providerId="ADAL" clId="{E1A06132-2D9D-4BD8-86E2-7E8E23A23593}" dt="2024-02-23T17:28:32.756" v="1201"/>
        <pc:sldMkLst>
          <pc:docMk/>
          <pc:sldMk cId="2102147434" sldId="396"/>
        </pc:sldMkLst>
        <pc:spChg chg="mod">
          <ac:chgData name="Stringfellow, Kina F. DPI" userId="002858cf-6d8d-4f58-b096-3c8ddc1070aa" providerId="ADAL" clId="{E1A06132-2D9D-4BD8-86E2-7E8E23A23593}" dt="2024-02-23T17:03:56.856" v="824" actId="20577"/>
          <ac:spMkLst>
            <pc:docMk/>
            <pc:sldMk cId="2102147434" sldId="396"/>
            <ac:spMk id="48" creationId="{00000000-0000-0000-0000-000000000000}"/>
          </ac:spMkLst>
        </pc:spChg>
        <pc:spChg chg="mod">
          <ac:chgData name="Stringfellow, Kina F. DPI" userId="002858cf-6d8d-4f58-b096-3c8ddc1070aa" providerId="ADAL" clId="{E1A06132-2D9D-4BD8-86E2-7E8E23A23593}" dt="2024-02-23T17:00:19.443" v="778" actId="20577"/>
          <ac:spMkLst>
            <pc:docMk/>
            <pc:sldMk cId="2102147434" sldId="396"/>
            <ac:spMk id="49" creationId="{00000000-0000-0000-0000-000000000000}"/>
          </ac:spMkLst>
        </pc:spChg>
      </pc:sldChg>
      <pc:sldChg chg="modSp add mod replTag delTag">
        <pc:chgData name="Stringfellow, Kina F. DPI" userId="002858cf-6d8d-4f58-b096-3c8ddc1070aa" providerId="ADAL" clId="{E1A06132-2D9D-4BD8-86E2-7E8E23A23593}" dt="2024-02-23T18:01:39.575" v="1963"/>
        <pc:sldMkLst>
          <pc:docMk/>
          <pc:sldMk cId="3196254136" sldId="397"/>
        </pc:sldMkLst>
        <pc:spChg chg="mod">
          <ac:chgData name="Stringfellow, Kina F. DPI" userId="002858cf-6d8d-4f58-b096-3c8ddc1070aa" providerId="ADAL" clId="{E1A06132-2D9D-4BD8-86E2-7E8E23A23593}" dt="2024-02-23T17:57:27.213" v="1839" actId="20577"/>
          <ac:spMkLst>
            <pc:docMk/>
            <pc:sldMk cId="3196254136" sldId="397"/>
            <ac:spMk id="2" creationId="{EA789B55-3B29-04CA-AC58-738BBDA357BB}"/>
          </ac:spMkLst>
        </pc:spChg>
        <pc:spChg chg="mod">
          <ac:chgData name="Stringfellow, Kina F. DPI" userId="002858cf-6d8d-4f58-b096-3c8ddc1070aa" providerId="ADAL" clId="{E1A06132-2D9D-4BD8-86E2-7E8E23A23593}" dt="2024-02-23T18:00:00.991" v="1910" actId="948"/>
          <ac:spMkLst>
            <pc:docMk/>
            <pc:sldMk cId="3196254136" sldId="397"/>
            <ac:spMk id="3" creationId="{1CD4DDCF-2087-027D-3076-774A01DBA6CB}"/>
          </ac:spMkLst>
        </pc:spChg>
      </pc:sldChg>
      <pc:sldChg chg="modSp mod replTag delTag">
        <pc:chgData name="Stringfellow, Kina F. DPI" userId="002858cf-6d8d-4f58-b096-3c8ddc1070aa" providerId="ADAL" clId="{E1A06132-2D9D-4BD8-86E2-7E8E23A23593}" dt="2024-02-27T14:05:32.253" v="2645"/>
        <pc:sldMkLst>
          <pc:docMk/>
          <pc:sldMk cId="3537608462" sldId="399"/>
        </pc:sldMkLst>
        <pc:spChg chg="mod">
          <ac:chgData name="Stringfellow, Kina F. DPI" userId="002858cf-6d8d-4f58-b096-3c8ddc1070aa" providerId="ADAL" clId="{E1A06132-2D9D-4BD8-86E2-7E8E23A23593}" dt="2024-02-27T14:04:59.903" v="2637" actId="13244"/>
          <ac:spMkLst>
            <pc:docMk/>
            <pc:sldMk cId="3537608462" sldId="399"/>
            <ac:spMk id="5" creationId="{837545DA-C8E4-8D85-4388-DEF574EE26B9}"/>
          </ac:spMkLst>
        </pc:spChg>
        <pc:spChg chg="mod">
          <ac:chgData name="Stringfellow, Kina F. DPI" userId="002858cf-6d8d-4f58-b096-3c8ddc1070aa" providerId="ADAL" clId="{E1A06132-2D9D-4BD8-86E2-7E8E23A23593}" dt="2024-02-27T14:05:06.087" v="2638" actId="962"/>
          <ac:spMkLst>
            <pc:docMk/>
            <pc:sldMk cId="3537608462" sldId="399"/>
            <ac:spMk id="18" creationId="{756853FC-839A-E59F-5013-8534087A0540}"/>
          </ac:spMkLst>
        </pc:spChg>
        <pc:spChg chg="mod">
          <ac:chgData name="Stringfellow, Kina F. DPI" userId="002858cf-6d8d-4f58-b096-3c8ddc1070aa" providerId="ADAL" clId="{E1A06132-2D9D-4BD8-86E2-7E8E23A23593}" dt="2024-02-27T14:05:08.485" v="2639" actId="962"/>
          <ac:spMkLst>
            <pc:docMk/>
            <pc:sldMk cId="3537608462" sldId="399"/>
            <ac:spMk id="19" creationId="{8B8DB027-7195-DB84-EC37-9F4A0404C2F1}"/>
          </ac:spMkLst>
        </pc:spChg>
        <pc:spChg chg="mod">
          <ac:chgData name="Stringfellow, Kina F. DPI" userId="002858cf-6d8d-4f58-b096-3c8ddc1070aa" providerId="ADAL" clId="{E1A06132-2D9D-4BD8-86E2-7E8E23A23593}" dt="2024-02-27T14:05:10.916" v="2640" actId="962"/>
          <ac:spMkLst>
            <pc:docMk/>
            <pc:sldMk cId="3537608462" sldId="399"/>
            <ac:spMk id="20" creationId="{5C68D7A6-FED2-3D8E-3FA2-62032B69F862}"/>
          </ac:spMkLst>
        </pc:spChg>
        <pc:spChg chg="mod">
          <ac:chgData name="Stringfellow, Kina F. DPI" userId="002858cf-6d8d-4f58-b096-3c8ddc1070aa" providerId="ADAL" clId="{E1A06132-2D9D-4BD8-86E2-7E8E23A23593}" dt="2024-02-27T14:05:14.667" v="2641" actId="962"/>
          <ac:spMkLst>
            <pc:docMk/>
            <pc:sldMk cId="3537608462" sldId="399"/>
            <ac:spMk id="21" creationId="{EA1CFC56-4608-2346-D7CD-E36160F0D8A0}"/>
          </ac:spMkLst>
        </pc:spChg>
        <pc:spChg chg="mod">
          <ac:chgData name="Stringfellow, Kina F. DPI" userId="002858cf-6d8d-4f58-b096-3c8ddc1070aa" providerId="ADAL" clId="{E1A06132-2D9D-4BD8-86E2-7E8E23A23593}" dt="2024-02-27T14:05:15.831" v="2642" actId="962"/>
          <ac:spMkLst>
            <pc:docMk/>
            <pc:sldMk cId="3537608462" sldId="399"/>
            <ac:spMk id="22" creationId="{59C56516-2A0C-4439-5E1C-34F2BDE76D15}"/>
          </ac:spMkLst>
        </pc:spChg>
        <pc:spChg chg="mod">
          <ac:chgData name="Stringfellow, Kina F. DPI" userId="002858cf-6d8d-4f58-b096-3c8ddc1070aa" providerId="ADAL" clId="{E1A06132-2D9D-4BD8-86E2-7E8E23A23593}" dt="2024-02-27T14:05:16.759" v="2643" actId="962"/>
          <ac:spMkLst>
            <pc:docMk/>
            <pc:sldMk cId="3537608462" sldId="399"/>
            <ac:spMk id="23" creationId="{3AD2681A-098F-ECB1-8C0F-B6A5950154E3}"/>
          </ac:spMkLst>
        </pc:spChg>
        <pc:spChg chg="mod">
          <ac:chgData name="Stringfellow, Kina F. DPI" userId="002858cf-6d8d-4f58-b096-3c8ddc1070aa" providerId="ADAL" clId="{E1A06132-2D9D-4BD8-86E2-7E8E23A23593}" dt="2024-02-27T14:04:46.585" v="2635" actId="33553"/>
          <ac:spMkLst>
            <pc:docMk/>
            <pc:sldMk cId="3537608462" sldId="399"/>
            <ac:spMk id="82" creationId="{00000000-0000-0000-0000-000000000000}"/>
          </ac:spMkLst>
        </pc:spChg>
        <pc:graphicFrameChg chg="mod">
          <ac:chgData name="Stringfellow, Kina F. DPI" userId="002858cf-6d8d-4f58-b096-3c8ddc1070aa" providerId="ADAL" clId="{E1A06132-2D9D-4BD8-86E2-7E8E23A23593}" dt="2024-02-27T14:04:55.828" v="2636" actId="13244"/>
          <ac:graphicFrameMkLst>
            <pc:docMk/>
            <pc:sldMk cId="3537608462" sldId="399"/>
            <ac:graphicFrameMk id="10" creationId="{876EDEA6-C17A-9A2E-D56F-C6380CF6089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C3222-E51B-4CA3-81D8-58D4D68B463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8E2A8023-4FAB-4632-97DE-D0B2A88A2B72}">
      <dgm:prSet phldrT="[Text]"/>
      <dgm:spPr/>
      <dgm:t>
        <a:bodyPr/>
        <a:lstStyle/>
        <a:p>
          <a:r>
            <a:rPr lang="en-US" b="1" dirty="0"/>
            <a:t>February</a:t>
          </a:r>
        </a:p>
      </dgm:t>
    </dgm:pt>
    <dgm:pt modelId="{D6B0164E-273B-4784-ABC7-9D9A967CF4CC}" type="parTrans" cxnId="{CCE9909A-F22C-4EBB-8D8D-6F6224B0CB5A}">
      <dgm:prSet/>
      <dgm:spPr/>
      <dgm:t>
        <a:bodyPr/>
        <a:lstStyle/>
        <a:p>
          <a:endParaRPr lang="en-US"/>
        </a:p>
      </dgm:t>
    </dgm:pt>
    <dgm:pt modelId="{11992590-A25D-400F-8FA0-641A3CA62275}" type="sibTrans" cxnId="{CCE9909A-F22C-4EBB-8D8D-6F6224B0CB5A}">
      <dgm:prSet/>
      <dgm:spPr/>
      <dgm:t>
        <a:bodyPr/>
        <a:lstStyle/>
        <a:p>
          <a:endParaRPr lang="en-US"/>
        </a:p>
      </dgm:t>
    </dgm:pt>
    <dgm:pt modelId="{7368720D-4C49-4DA8-B2FB-EE520523857A}">
      <dgm:prSet phldrT="[Text]"/>
      <dgm:spPr/>
      <dgm:t>
        <a:bodyPr/>
        <a:lstStyle/>
        <a:p>
          <a:r>
            <a:rPr lang="en-US" b="1" dirty="0">
              <a:solidFill>
                <a:schemeClr val="tx1"/>
              </a:solidFill>
            </a:rPr>
            <a:t>July</a:t>
          </a:r>
        </a:p>
      </dgm:t>
    </dgm:pt>
    <dgm:pt modelId="{6F88B4E3-F53A-494D-BFE3-20001599A7E2}" type="parTrans" cxnId="{6B500E9F-B504-401A-9E2E-5D1E4104C3FB}">
      <dgm:prSet/>
      <dgm:spPr/>
      <dgm:t>
        <a:bodyPr/>
        <a:lstStyle/>
        <a:p>
          <a:endParaRPr lang="en-US"/>
        </a:p>
      </dgm:t>
    </dgm:pt>
    <dgm:pt modelId="{BC743F56-9913-4C5F-963D-018CC1B89442}" type="sibTrans" cxnId="{6B500E9F-B504-401A-9E2E-5D1E4104C3FB}">
      <dgm:prSet/>
      <dgm:spPr/>
      <dgm:t>
        <a:bodyPr/>
        <a:lstStyle/>
        <a:p>
          <a:endParaRPr lang="en-US"/>
        </a:p>
      </dgm:t>
    </dgm:pt>
    <dgm:pt modelId="{A4D285B7-5920-4B3E-975A-7EAF95634887}">
      <dgm:prSet phldrT="[Text]"/>
      <dgm:spPr/>
      <dgm:t>
        <a:bodyPr/>
        <a:lstStyle/>
        <a:p>
          <a:r>
            <a:rPr lang="en-US" b="1" dirty="0"/>
            <a:t>September</a:t>
          </a:r>
        </a:p>
      </dgm:t>
    </dgm:pt>
    <dgm:pt modelId="{7CB189AE-BFBB-4EC8-B8B3-7245F2F65047}" type="parTrans" cxnId="{095FD5EA-515F-4E44-A5AA-5243DDD81313}">
      <dgm:prSet/>
      <dgm:spPr/>
      <dgm:t>
        <a:bodyPr/>
        <a:lstStyle/>
        <a:p>
          <a:endParaRPr lang="en-US"/>
        </a:p>
      </dgm:t>
    </dgm:pt>
    <dgm:pt modelId="{2CD44C15-779C-4ACA-AE5F-0A69FA32EFAF}" type="sibTrans" cxnId="{095FD5EA-515F-4E44-A5AA-5243DDD81313}">
      <dgm:prSet/>
      <dgm:spPr/>
      <dgm:t>
        <a:bodyPr/>
        <a:lstStyle/>
        <a:p>
          <a:endParaRPr lang="en-US"/>
        </a:p>
      </dgm:t>
    </dgm:pt>
    <dgm:pt modelId="{88502D60-A3B7-4ECD-B8BE-FAD3874E0B88}" type="pres">
      <dgm:prSet presAssocID="{EDEC3222-E51B-4CA3-81D8-58D4D68B463E}" presName="Name0" presStyleCnt="0">
        <dgm:presLayoutVars>
          <dgm:chMax val="7"/>
          <dgm:chPref val="7"/>
          <dgm:dir/>
          <dgm:animLvl val="lvl"/>
        </dgm:presLayoutVars>
      </dgm:prSet>
      <dgm:spPr/>
    </dgm:pt>
    <dgm:pt modelId="{716CFA47-49F0-4E9E-A78E-F3413A91CB9A}" type="pres">
      <dgm:prSet presAssocID="{8E2A8023-4FAB-4632-97DE-D0B2A88A2B72}" presName="Accent1" presStyleCnt="0"/>
      <dgm:spPr/>
    </dgm:pt>
    <dgm:pt modelId="{F85A7D69-D818-4225-84B1-21316F3B6B4C}" type="pres">
      <dgm:prSet presAssocID="{8E2A8023-4FAB-4632-97DE-D0B2A88A2B72}" presName="Accent" presStyleLbl="node1" presStyleIdx="0" presStyleCnt="3"/>
      <dgm:spPr/>
    </dgm:pt>
    <dgm:pt modelId="{FB0BE916-BD77-47B6-8554-2DF529903125}" type="pres">
      <dgm:prSet presAssocID="{8E2A8023-4FAB-4632-97DE-D0B2A88A2B72}" presName="Parent1" presStyleLbl="revTx" presStyleIdx="0" presStyleCnt="3">
        <dgm:presLayoutVars>
          <dgm:chMax val="1"/>
          <dgm:chPref val="1"/>
          <dgm:bulletEnabled val="1"/>
        </dgm:presLayoutVars>
      </dgm:prSet>
      <dgm:spPr/>
    </dgm:pt>
    <dgm:pt modelId="{0A47BE1E-3F2A-43CB-85DA-DD529366DA39}" type="pres">
      <dgm:prSet presAssocID="{7368720D-4C49-4DA8-B2FB-EE520523857A}" presName="Accent2" presStyleCnt="0"/>
      <dgm:spPr/>
    </dgm:pt>
    <dgm:pt modelId="{7AA8243E-036C-4F20-BC5D-251202CAA68A}" type="pres">
      <dgm:prSet presAssocID="{7368720D-4C49-4DA8-B2FB-EE520523857A}" presName="Accent" presStyleLbl="node1" presStyleIdx="1" presStyleCnt="3"/>
      <dgm:spPr/>
    </dgm:pt>
    <dgm:pt modelId="{BC616015-94FF-464C-86D5-413A966806C3}" type="pres">
      <dgm:prSet presAssocID="{7368720D-4C49-4DA8-B2FB-EE520523857A}" presName="Parent2" presStyleLbl="revTx" presStyleIdx="1" presStyleCnt="3">
        <dgm:presLayoutVars>
          <dgm:chMax val="1"/>
          <dgm:chPref val="1"/>
          <dgm:bulletEnabled val="1"/>
        </dgm:presLayoutVars>
      </dgm:prSet>
      <dgm:spPr/>
    </dgm:pt>
    <dgm:pt modelId="{AC9F556A-FE2D-4498-B5C5-83DCD2C141A4}" type="pres">
      <dgm:prSet presAssocID="{A4D285B7-5920-4B3E-975A-7EAF95634887}" presName="Accent3" presStyleCnt="0"/>
      <dgm:spPr/>
    </dgm:pt>
    <dgm:pt modelId="{17137581-8B43-4859-9D29-368642F96D9D}" type="pres">
      <dgm:prSet presAssocID="{A4D285B7-5920-4B3E-975A-7EAF95634887}" presName="Accent" presStyleLbl="node1" presStyleIdx="2" presStyleCnt="3"/>
      <dgm:spPr/>
    </dgm:pt>
    <dgm:pt modelId="{22CA5C92-038D-4E63-874F-A251EB444DE0}" type="pres">
      <dgm:prSet presAssocID="{A4D285B7-5920-4B3E-975A-7EAF95634887}" presName="Parent3" presStyleLbl="revTx" presStyleIdx="2" presStyleCnt="3">
        <dgm:presLayoutVars>
          <dgm:chMax val="1"/>
          <dgm:chPref val="1"/>
          <dgm:bulletEnabled val="1"/>
        </dgm:presLayoutVars>
      </dgm:prSet>
      <dgm:spPr/>
    </dgm:pt>
  </dgm:ptLst>
  <dgm:cxnLst>
    <dgm:cxn modelId="{8A8E6D10-DF0F-4580-93ED-AB9DD509C736}" type="presOf" srcId="{A4D285B7-5920-4B3E-975A-7EAF95634887}" destId="{22CA5C92-038D-4E63-874F-A251EB444DE0}" srcOrd="0" destOrd="0" presId="urn:microsoft.com/office/officeart/2009/layout/CircleArrowProcess"/>
    <dgm:cxn modelId="{BD5EF01F-A709-4D5A-A869-4F4D773EAC02}" type="presOf" srcId="{7368720D-4C49-4DA8-B2FB-EE520523857A}" destId="{BC616015-94FF-464C-86D5-413A966806C3}" srcOrd="0" destOrd="0" presId="urn:microsoft.com/office/officeart/2009/layout/CircleArrowProcess"/>
    <dgm:cxn modelId="{CCE9909A-F22C-4EBB-8D8D-6F6224B0CB5A}" srcId="{EDEC3222-E51B-4CA3-81D8-58D4D68B463E}" destId="{8E2A8023-4FAB-4632-97DE-D0B2A88A2B72}" srcOrd="0" destOrd="0" parTransId="{D6B0164E-273B-4784-ABC7-9D9A967CF4CC}" sibTransId="{11992590-A25D-400F-8FA0-641A3CA62275}"/>
    <dgm:cxn modelId="{6B500E9F-B504-401A-9E2E-5D1E4104C3FB}" srcId="{EDEC3222-E51B-4CA3-81D8-58D4D68B463E}" destId="{7368720D-4C49-4DA8-B2FB-EE520523857A}" srcOrd="1" destOrd="0" parTransId="{6F88B4E3-F53A-494D-BFE3-20001599A7E2}" sibTransId="{BC743F56-9913-4C5F-963D-018CC1B89442}"/>
    <dgm:cxn modelId="{E7C544B9-61A2-4121-B21A-4045162B5BB7}" type="presOf" srcId="{8E2A8023-4FAB-4632-97DE-D0B2A88A2B72}" destId="{FB0BE916-BD77-47B6-8554-2DF529903125}" srcOrd="0" destOrd="0" presId="urn:microsoft.com/office/officeart/2009/layout/CircleArrowProcess"/>
    <dgm:cxn modelId="{1F7758BF-F3E5-4893-B2AA-2315A76A3FFF}" type="presOf" srcId="{EDEC3222-E51B-4CA3-81D8-58D4D68B463E}" destId="{88502D60-A3B7-4ECD-B8BE-FAD3874E0B88}" srcOrd="0" destOrd="0" presId="urn:microsoft.com/office/officeart/2009/layout/CircleArrowProcess"/>
    <dgm:cxn modelId="{095FD5EA-515F-4E44-A5AA-5243DDD81313}" srcId="{EDEC3222-E51B-4CA3-81D8-58D4D68B463E}" destId="{A4D285B7-5920-4B3E-975A-7EAF95634887}" srcOrd="2" destOrd="0" parTransId="{7CB189AE-BFBB-4EC8-B8B3-7245F2F65047}" sibTransId="{2CD44C15-779C-4ACA-AE5F-0A69FA32EFAF}"/>
    <dgm:cxn modelId="{2EC60E2A-1676-4013-B26D-9BED10E85A0D}" type="presParOf" srcId="{88502D60-A3B7-4ECD-B8BE-FAD3874E0B88}" destId="{716CFA47-49F0-4E9E-A78E-F3413A91CB9A}" srcOrd="0" destOrd="0" presId="urn:microsoft.com/office/officeart/2009/layout/CircleArrowProcess"/>
    <dgm:cxn modelId="{8B62EB47-3202-4264-882E-29C1CF3DC0AD}" type="presParOf" srcId="{716CFA47-49F0-4E9E-A78E-F3413A91CB9A}" destId="{F85A7D69-D818-4225-84B1-21316F3B6B4C}" srcOrd="0" destOrd="0" presId="urn:microsoft.com/office/officeart/2009/layout/CircleArrowProcess"/>
    <dgm:cxn modelId="{6889FC85-FA0B-4607-97AC-8112CCFF91FE}" type="presParOf" srcId="{88502D60-A3B7-4ECD-B8BE-FAD3874E0B88}" destId="{FB0BE916-BD77-47B6-8554-2DF529903125}" srcOrd="1" destOrd="0" presId="urn:microsoft.com/office/officeart/2009/layout/CircleArrowProcess"/>
    <dgm:cxn modelId="{2CEC83DA-5908-4746-ACF2-A128CF988FB0}" type="presParOf" srcId="{88502D60-A3B7-4ECD-B8BE-FAD3874E0B88}" destId="{0A47BE1E-3F2A-43CB-85DA-DD529366DA39}" srcOrd="2" destOrd="0" presId="urn:microsoft.com/office/officeart/2009/layout/CircleArrowProcess"/>
    <dgm:cxn modelId="{EB940520-D26E-4A51-9610-56AB3E1F1319}" type="presParOf" srcId="{0A47BE1E-3F2A-43CB-85DA-DD529366DA39}" destId="{7AA8243E-036C-4F20-BC5D-251202CAA68A}" srcOrd="0" destOrd="0" presId="urn:microsoft.com/office/officeart/2009/layout/CircleArrowProcess"/>
    <dgm:cxn modelId="{E62EE7F8-C9D0-429E-843E-A88D62780B15}" type="presParOf" srcId="{88502D60-A3B7-4ECD-B8BE-FAD3874E0B88}" destId="{BC616015-94FF-464C-86D5-413A966806C3}" srcOrd="3" destOrd="0" presId="urn:microsoft.com/office/officeart/2009/layout/CircleArrowProcess"/>
    <dgm:cxn modelId="{6D46FBBB-C3AA-412E-A4D2-0368B023666B}" type="presParOf" srcId="{88502D60-A3B7-4ECD-B8BE-FAD3874E0B88}" destId="{AC9F556A-FE2D-4498-B5C5-83DCD2C141A4}" srcOrd="4" destOrd="0" presId="urn:microsoft.com/office/officeart/2009/layout/CircleArrowProcess"/>
    <dgm:cxn modelId="{05EE7516-EFC6-405E-B824-606A37FA9B59}" type="presParOf" srcId="{AC9F556A-FE2D-4498-B5C5-83DCD2C141A4}" destId="{17137581-8B43-4859-9D29-368642F96D9D}" srcOrd="0" destOrd="0" presId="urn:microsoft.com/office/officeart/2009/layout/CircleArrowProcess"/>
    <dgm:cxn modelId="{5439EA9F-2113-4CC0-B1BE-C3AD70646825}" type="presParOf" srcId="{88502D60-A3B7-4ECD-B8BE-FAD3874E0B88}" destId="{22CA5C92-038D-4E63-874F-A251EB444DE0}"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A7D69-D818-4225-84B1-21316F3B6B4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BE916-BD77-47B6-8554-2DF529903125}">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February</a:t>
          </a:r>
        </a:p>
      </dsp:txBody>
      <dsp:txXfrm>
        <a:off x="2773960" y="706323"/>
        <a:ext cx="1086973" cy="543356"/>
      </dsp:txXfrm>
    </dsp:sp>
    <dsp:sp modelId="{7AA8243E-036C-4F20-BC5D-251202CAA68A}">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16015-94FF-464C-86D5-413A966806C3}">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July</a:t>
          </a:r>
        </a:p>
      </dsp:txBody>
      <dsp:txXfrm>
        <a:off x="2232861" y="1836927"/>
        <a:ext cx="1086973" cy="543356"/>
      </dsp:txXfrm>
    </dsp:sp>
    <dsp:sp modelId="{17137581-8B43-4859-9D29-368642F96D9D}">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A5C92-038D-4E63-874F-A251EB444DE0}">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September</a:t>
          </a:r>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en-US"/>
          </a:p>
        </p:txBody>
      </p:sp>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426640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23889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92584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89323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50527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07709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08612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88530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411902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1616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a:p>
        </p:txBody>
      </p:sp>
      <p:sp>
        <p:nvSpPr>
          <p:cNvPr id="34" name="Google Shape;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21432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1751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30544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30000"/>
              </a:lnSpc>
              <a:buNone/>
            </a:pPr>
            <a:endParaRPr lang="en-US" sz="1300">
              <a:solidFill>
                <a:srgbClr val="292F33"/>
              </a:solidFill>
              <a:ea typeface="Roboto"/>
            </a:endParaRPr>
          </a:p>
        </p:txBody>
      </p:sp>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30000"/>
              </a:lnSpc>
              <a:buNone/>
            </a:pPr>
            <a:endParaRPr lang="en-US" sz="1300">
              <a:solidFill>
                <a:srgbClr val="292F33"/>
              </a:solidFill>
              <a:ea typeface="Roboto"/>
            </a:endParaRPr>
          </a:p>
        </p:txBody>
      </p:sp>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2713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30000"/>
              </a:lnSpc>
              <a:buNone/>
            </a:pPr>
            <a:endParaRPr lang="en-US" sz="1300">
              <a:solidFill>
                <a:srgbClr val="292F33"/>
              </a:solidFill>
              <a:ea typeface="Roboto"/>
            </a:endParaRPr>
          </a:p>
        </p:txBody>
      </p:sp>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241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78803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00194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1154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6190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960512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147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508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3111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802444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88adb5f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688adb5f5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657350" lvl="1" indent="-285750" fontAlgn="b">
              <a:lnSpc>
                <a:spcPct val="100000"/>
              </a:lnSpc>
              <a:buFont typeface="Courier New" panose="02070309020205020404" pitchFamily="49" charset="0"/>
              <a:buChar char="o"/>
            </a:pPr>
            <a:r>
              <a:rPr lang="en-US" sz="1000" dirty="0">
                <a:solidFill>
                  <a:schemeClr val="tx1"/>
                </a:solidFill>
                <a:latin typeface="Calibri" panose="020F0502020204030204" pitchFamily="34" charset="0"/>
              </a:rPr>
              <a:t>February – Current year demographic* data in preparation for the Spring Demographic Snapshot and Roster* data for the upcoming SY</a:t>
            </a:r>
          </a:p>
          <a:p>
            <a:pPr marL="1657350" lvl="1" indent="-285750" fontAlgn="b">
              <a:lnSpc>
                <a:spcPct val="100000"/>
              </a:lnSpc>
              <a:buFont typeface="Courier New" panose="02070309020205020404" pitchFamily="49" charset="0"/>
              <a:buChar char="o"/>
            </a:pPr>
            <a:r>
              <a:rPr lang="en-US" sz="1000" dirty="0">
                <a:solidFill>
                  <a:schemeClr val="tx1"/>
                </a:solidFill>
                <a:latin typeface="Calibri" panose="020F0502020204030204" pitchFamily="34" charset="0"/>
              </a:rPr>
              <a:t>July – Year End Completion* and prior year Career and Technical Education (CTE)</a:t>
            </a:r>
          </a:p>
          <a:p>
            <a:pPr marL="1657350" lvl="1" indent="-285750" fontAlgn="b">
              <a:lnSpc>
                <a:spcPct val="100000"/>
              </a:lnSpc>
              <a:buFont typeface="Courier New" panose="02070309020205020404" pitchFamily="49" charset="0"/>
              <a:buChar char="o"/>
            </a:pPr>
            <a:r>
              <a:rPr lang="en-US" sz="1000" dirty="0">
                <a:solidFill>
                  <a:schemeClr val="tx1"/>
                </a:solidFill>
                <a:latin typeface="Calibri" panose="020F0502020204030204" pitchFamily="34" charset="0"/>
              </a:rPr>
              <a:t>September – Demographics, District Library Plan, Graduation Plan, TFS </a:t>
            </a:r>
            <a:endParaRPr lang="en-US" sz="1000" b="0" i="0" dirty="0">
              <a:solidFill>
                <a:srgbClr val="606367"/>
              </a:solidFill>
              <a:effectLst/>
              <a:latin typeface="Montserrat" panose="00000500000000000000" pitchFamily="2" charset="0"/>
            </a:endParaRPr>
          </a:p>
          <a:p>
            <a:pPr marL="171450" indent="-171450">
              <a:spcBef>
                <a:spcPts val="600"/>
              </a:spcBef>
              <a:buFont typeface="Arial" panose="020B0604020202020204" pitchFamily="34" charset="0"/>
              <a:buChar char="•"/>
            </a:pPr>
            <a:endParaRPr lang="en-US" sz="1000" i="1" dirty="0">
              <a:solidFill>
                <a:schemeClr val="tx1"/>
              </a:solidFill>
              <a:latin typeface="Calibri" panose="020F0502020204030204" pitchFamily="34" charset="0"/>
              <a:sym typeface="Lato"/>
            </a:endParaRPr>
          </a:p>
          <a:p>
            <a:pPr marL="171450" indent="-171450">
              <a:spcBef>
                <a:spcPts val="600"/>
              </a:spcBef>
              <a:buFont typeface="Arial" panose="020B0604020202020204" pitchFamily="34" charset="0"/>
              <a:buChar char="•"/>
            </a:pPr>
            <a:endParaRPr lang="en-US" sz="1000" i="1" dirty="0">
              <a:solidFill>
                <a:schemeClr val="tx1"/>
              </a:solidFill>
              <a:latin typeface="Calibri" panose="020F0502020204030204" pitchFamily="34" charset="0"/>
              <a:sym typeface="Lato"/>
            </a:endParaRPr>
          </a:p>
          <a:p>
            <a:pPr marL="171450" indent="-171450">
              <a:spcBef>
                <a:spcPts val="600"/>
              </a:spcBef>
              <a:buFont typeface="Arial" panose="020B0604020202020204" pitchFamily="34" charset="0"/>
              <a:buChar char="•"/>
            </a:pPr>
            <a:endParaRPr lang="en-US" sz="1000" i="1" dirty="0">
              <a:solidFill>
                <a:schemeClr val="tx1"/>
              </a:solidFill>
              <a:latin typeface="Calibri" panose="020F0502020204030204" pitchFamily="34" charset="0"/>
              <a:sym typeface="Lato"/>
            </a:endParaRPr>
          </a:p>
          <a:p>
            <a:pPr marL="171450" indent="-171450">
              <a:spcBef>
                <a:spcPts val="600"/>
              </a:spcBef>
              <a:buFont typeface="Arial" panose="020B0604020202020204" pitchFamily="34" charset="0"/>
              <a:buChar char="•"/>
            </a:pPr>
            <a:r>
              <a:rPr lang="en-US" sz="1000" i="1" dirty="0">
                <a:solidFill>
                  <a:schemeClr val="tx1"/>
                </a:solidFill>
                <a:latin typeface="Calibri" panose="020F0502020204030204" pitchFamily="34" charset="0"/>
                <a:sym typeface="Lato"/>
              </a:rPr>
              <a:t>Demographic: </a:t>
            </a:r>
            <a:r>
              <a:rPr lang="en-US" sz="1000" dirty="0">
                <a:solidFill>
                  <a:schemeClr val="tx1"/>
                </a:solidFill>
                <a:latin typeface="Calibri" panose="020F0502020204030204" pitchFamily="34" charset="0"/>
                <a:sym typeface="Lato"/>
              </a:rPr>
              <a:t>Race/Ethnicity, Gender, Grade Level, Disability Status, Economic Disadvantaged Status, Food Service Eligibility, enrollment, food service, Migrant, ELL Status, Homeless, Parent in Military</a:t>
            </a:r>
          </a:p>
          <a:p>
            <a:pPr marL="171450" indent="-171450">
              <a:spcBef>
                <a:spcPts val="600"/>
              </a:spcBef>
              <a:buFont typeface="Arial" panose="020B0604020202020204" pitchFamily="34" charset="0"/>
              <a:buChar char="•"/>
            </a:pPr>
            <a:r>
              <a:rPr lang="en-US" sz="1000" i="1" dirty="0">
                <a:solidFill>
                  <a:schemeClr val="tx1"/>
                </a:solidFill>
                <a:latin typeface="Calibri" panose="020F0502020204030204" pitchFamily="34" charset="0"/>
                <a:sym typeface="Lato"/>
              </a:rPr>
              <a:t>Roster: C</a:t>
            </a:r>
            <a:r>
              <a:rPr lang="en-US" sz="1000" dirty="0">
                <a:solidFill>
                  <a:schemeClr val="tx1"/>
                </a:solidFill>
                <a:latin typeface="Calibri" panose="020F0502020204030204" pitchFamily="34" charset="0"/>
              </a:rPr>
              <a:t>ourses, grading periods, sessions, staff, etc.]</a:t>
            </a:r>
          </a:p>
          <a:p>
            <a:pPr marL="171450" indent="-171450">
              <a:spcBef>
                <a:spcPts val="600"/>
              </a:spcBef>
              <a:buFont typeface="Arial" panose="020B0604020202020204" pitchFamily="34" charset="0"/>
              <a:buChar char="•"/>
            </a:pPr>
            <a:r>
              <a:rPr lang="en-US" sz="1000" i="1" dirty="0">
                <a:solidFill>
                  <a:schemeClr val="tx1"/>
                </a:solidFill>
                <a:latin typeface="Calibri" panose="020F0502020204030204" pitchFamily="34" charset="0"/>
                <a:sym typeface="Lato"/>
              </a:rPr>
              <a:t>Year End Completion: </a:t>
            </a:r>
            <a:r>
              <a:rPr lang="en-US" sz="1000" dirty="0">
                <a:solidFill>
                  <a:schemeClr val="tx1"/>
                </a:solidFill>
                <a:latin typeface="Calibri" panose="020F0502020204030204" pitchFamily="34" charset="0"/>
              </a:rPr>
              <a:t>Attendance, Completion, Credential Type, Discipline, and Transcripts</a:t>
            </a:r>
            <a:endParaRPr sz="1000" dirty="0">
              <a:latin typeface="Lato"/>
              <a:ea typeface="Lato"/>
              <a:cs typeface="Lato"/>
              <a:sym typeface="Lato"/>
            </a:endParaRPr>
          </a:p>
        </p:txBody>
      </p:sp>
    </p:spTree>
    <p:extLst>
      <p:ext uri="{BB962C8B-B14F-4D97-AF65-F5344CB8AC3E}">
        <p14:creationId xmlns:p14="http://schemas.microsoft.com/office/powerpoint/2010/main" val="4216981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59294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495563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787501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83808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en-US">
              <a:ea typeface="Roboto"/>
            </a:endParaRPr>
          </a:p>
        </p:txBody>
      </p:sp>
      <p:sp>
        <p:nvSpPr>
          <p:cNvPr id="40" name="Google Shape;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721777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254457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797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238520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638448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140219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6941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630931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583189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95863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020745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439"/>
              </a:spcAft>
              <a:buClr>
                <a:schemeClr val="dk1"/>
              </a:buClr>
              <a:buSzPts val="1100"/>
              <a:buFont typeface="Arial"/>
              <a:buNone/>
            </a:pPr>
            <a:endParaRPr sz="2400">
              <a:solidFill>
                <a:schemeClr val="dk1"/>
              </a:solidFill>
              <a:latin typeface="Lato"/>
              <a:ea typeface="Lato"/>
              <a:cs typeface="Lato"/>
              <a:sym typeface="Lato"/>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439"/>
              </a:spcAft>
              <a:buClr>
                <a:schemeClr val="dk1"/>
              </a:buClr>
              <a:buSzPts val="1100"/>
              <a:buFont typeface="Arial"/>
              <a:buNone/>
            </a:pPr>
            <a:endParaRPr sz="2400">
              <a:solidFill>
                <a:schemeClr val="dk1"/>
              </a:solidFill>
              <a:latin typeface="Lato"/>
              <a:ea typeface="Lato"/>
              <a:cs typeface="Lato"/>
              <a:sym typeface="Lato"/>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439"/>
              </a:spcAft>
              <a:buClr>
                <a:schemeClr val="dk1"/>
              </a:buClr>
              <a:buSzPts val="1100"/>
              <a:buFont typeface="Arial"/>
              <a:buNone/>
            </a:pPr>
            <a:endParaRPr sz="2400">
              <a:solidFill>
                <a:schemeClr val="dk1"/>
              </a:solidFill>
              <a:latin typeface="Lato"/>
              <a:ea typeface="Lato"/>
              <a:cs typeface="Lato"/>
              <a:sym typeface="Lato"/>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277850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844114d5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11844114d5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51508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708002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23137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2586654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500810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225450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Probably the most common scenario we see with this error is when a student has a birthdate and they change from age 5 to age 6 during the school year. Since their grade level doesn’t change, it is sometimes confusing to know that an Ed Environment change is still required. When a student turns 6, their existing sSEPA record will end and a new age 6 sSEPA record will begin, which will also prompt a new Ed Environment code to be reported to a School-Age code. So if you are looking at this error and aren’t sure what’s wrong, take a look at that birthdate.</a:t>
            </a:r>
            <a:endParaRPr/>
          </a:p>
        </p:txBody>
      </p:sp>
      <p:sp>
        <p:nvSpPr>
          <p:cNvPr id="192" name="Google Shape;19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118226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36486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414638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0" y="1293834"/>
            <a:ext cx="9144000" cy="1262700"/>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l="209" t="7105" b="14554"/>
          <a:stretch/>
        </p:blipFill>
        <p:spPr>
          <a:xfrm>
            <a:off x="-1" y="3248879"/>
            <a:ext cx="9144058" cy="1896438"/>
          </a:xfrm>
          <a:prstGeom prst="rect">
            <a:avLst/>
          </a:prstGeom>
          <a:noFill/>
          <a:ln>
            <a:noFill/>
          </a:ln>
        </p:spPr>
      </p:pic>
      <p:pic>
        <p:nvPicPr>
          <p:cNvPr id="13" name="Google Shape;13;p2"/>
          <p:cNvPicPr preferRelativeResize="0"/>
          <p:nvPr/>
        </p:nvPicPr>
        <p:blipFill rotWithShape="1">
          <a:blip r:embed="rId3">
            <a:alphaModFix/>
          </a:blip>
          <a:srcRect/>
          <a:stretch/>
        </p:blipFill>
        <p:spPr>
          <a:xfrm>
            <a:off x="3262141" y="4465217"/>
            <a:ext cx="2624950" cy="579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charRg st="1" end="1"/>
                                            </p:txEl>
                                          </p:spTgt>
                                        </p:tgtEl>
                                        <p:attrNameLst>
                                          <p:attrName>style.visibility</p:attrName>
                                        </p:attrNameLst>
                                      </p:cBhvr>
                                      <p:to>
                                        <p:strVal val="visible"/>
                                      </p:to>
                                    </p:set>
                                    <p:animEffect transition="in" filter="fade">
                                      <p:cBhvr>
                                        <p:cTn id="12" dur="750"/>
                                        <p:tgtEl>
                                          <p:spTgt spid="1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charRg st="1" end="1"/>
                                            </p:txEl>
                                          </p:spTgt>
                                        </p:tgtEl>
                                        <p:attrNameLst>
                                          <p:attrName>style.visibility</p:attrName>
                                        </p:attrNameLst>
                                      </p:cBhvr>
                                      <p:to>
                                        <p:strVal val="visible"/>
                                      </p:to>
                                    </p:set>
                                    <p:animEffect transition="in" filter="fade">
                                      <p:cBhvr>
                                        <p:cTn id="17" dur="750"/>
                                        <p:tgtEl>
                                          <p:spTgt spid="10">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charRg st="1" end="1"/>
                                            </p:txEl>
                                          </p:spTgt>
                                        </p:tgtEl>
                                        <p:attrNameLst>
                                          <p:attrName>style.visibility</p:attrName>
                                        </p:attrNameLst>
                                      </p:cBhvr>
                                      <p:to>
                                        <p:strVal val="visible"/>
                                      </p:to>
                                    </p:set>
                                    <p:animEffect transition="in" filter="fade">
                                      <p:cBhvr>
                                        <p:cTn id="22" dur="750"/>
                                        <p:tgtEl>
                                          <p:spTgt spid="10">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charRg st="1" end="1"/>
                                            </p:txEl>
                                          </p:spTgt>
                                        </p:tgtEl>
                                        <p:attrNameLst>
                                          <p:attrName>style.visibility</p:attrName>
                                        </p:attrNameLst>
                                      </p:cBhvr>
                                      <p:to>
                                        <p:strVal val="visible"/>
                                      </p:to>
                                    </p:set>
                                    <p:animEffect transition="in" filter="fade">
                                      <p:cBhvr>
                                        <p:cTn id="27" dur="750"/>
                                        <p:tgtEl>
                                          <p:spTgt spid="10">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charRg st="1" end="1"/>
                                            </p:txEl>
                                          </p:spTgt>
                                        </p:tgtEl>
                                        <p:attrNameLst>
                                          <p:attrName>style.visibility</p:attrName>
                                        </p:attrNameLst>
                                      </p:cBhvr>
                                      <p:to>
                                        <p:strVal val="visible"/>
                                      </p:to>
                                    </p:set>
                                    <p:animEffect transition="in" filter="fade">
                                      <p:cBhvr>
                                        <p:cTn id="32" dur="750"/>
                                        <p:tgtEl>
                                          <p:spTgt spid="10">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charRg st="1" end="1"/>
                                            </p:txEl>
                                          </p:spTgt>
                                        </p:tgtEl>
                                        <p:attrNameLst>
                                          <p:attrName>style.visibility</p:attrName>
                                        </p:attrNameLst>
                                      </p:cBhvr>
                                      <p:to>
                                        <p:strVal val="visible"/>
                                      </p:to>
                                    </p:set>
                                    <p:animEffect transition="in" filter="fade">
                                      <p:cBhvr>
                                        <p:cTn id="37" dur="750"/>
                                        <p:tgtEl>
                                          <p:spTgt spid="10">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charRg st="1" end="1"/>
                                            </p:txEl>
                                          </p:spTgt>
                                        </p:tgtEl>
                                        <p:attrNameLst>
                                          <p:attrName>style.visibility</p:attrName>
                                        </p:attrNameLst>
                                      </p:cBhvr>
                                      <p:to>
                                        <p:strVal val="visible"/>
                                      </p:to>
                                    </p:set>
                                    <p:animEffect transition="in" filter="fade">
                                      <p:cBhvr>
                                        <p:cTn id="42" dur="750"/>
                                        <p:tgtEl>
                                          <p:spTgt spid="10">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charRg st="1" end="1"/>
                                            </p:txEl>
                                          </p:spTgt>
                                        </p:tgtEl>
                                        <p:attrNameLst>
                                          <p:attrName>style.visibility</p:attrName>
                                        </p:attrNameLst>
                                      </p:cBhvr>
                                      <p:to>
                                        <p:strVal val="visible"/>
                                      </p:to>
                                    </p:set>
                                    <p:animEffect transition="in" filter="fade">
                                      <p:cBhvr>
                                        <p:cTn id="47" dur="750"/>
                                        <p:tgtEl>
                                          <p:spTgt spid="10">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charRg st="1" end="1"/>
                                            </p:txEl>
                                          </p:spTgt>
                                        </p:tgtEl>
                                        <p:attrNameLst>
                                          <p:attrName>style.visibility</p:attrName>
                                        </p:attrNameLst>
                                      </p:cBhvr>
                                      <p:to>
                                        <p:strVal val="visible"/>
                                      </p:to>
                                    </p:set>
                                    <p:animEffect transition="in" filter="fade">
                                      <p:cBhvr>
                                        <p:cTn id="55" dur="750"/>
                                        <p:tgtEl>
                                          <p:spTgt spid="11">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charRg st="1" end="1"/>
                                            </p:txEl>
                                          </p:spTgt>
                                        </p:tgtEl>
                                        <p:attrNameLst>
                                          <p:attrName>style.visibility</p:attrName>
                                        </p:attrNameLst>
                                      </p:cBhvr>
                                      <p:to>
                                        <p:strVal val="visible"/>
                                      </p:to>
                                    </p:set>
                                    <p:animEffect transition="in" filter="fade">
                                      <p:cBhvr>
                                        <p:cTn id="59" dur="750"/>
                                        <p:tgtEl>
                                          <p:spTgt spid="11">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charRg st="1" end="1"/>
                                            </p:txEl>
                                          </p:spTgt>
                                        </p:tgtEl>
                                        <p:attrNameLst>
                                          <p:attrName>style.visibility</p:attrName>
                                        </p:attrNameLst>
                                      </p:cBhvr>
                                      <p:to>
                                        <p:strVal val="visible"/>
                                      </p:to>
                                    </p:set>
                                    <p:animEffect transition="in" filter="fade">
                                      <p:cBhvr>
                                        <p:cTn id="63" dur="750"/>
                                        <p:tgtEl>
                                          <p:spTgt spid="11">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charRg st="1" end="1"/>
                                            </p:txEl>
                                          </p:spTgt>
                                        </p:tgtEl>
                                        <p:attrNameLst>
                                          <p:attrName>style.visibility</p:attrName>
                                        </p:attrNameLst>
                                      </p:cBhvr>
                                      <p:to>
                                        <p:strVal val="visible"/>
                                      </p:to>
                                    </p:set>
                                    <p:animEffect transition="in" filter="fade">
                                      <p:cBhvr>
                                        <p:cTn id="67" dur="750"/>
                                        <p:tgtEl>
                                          <p:spTgt spid="11">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charRg st="1" end="1"/>
                                            </p:txEl>
                                          </p:spTgt>
                                        </p:tgtEl>
                                        <p:attrNameLst>
                                          <p:attrName>style.visibility</p:attrName>
                                        </p:attrNameLst>
                                      </p:cBhvr>
                                      <p:to>
                                        <p:strVal val="visible"/>
                                      </p:to>
                                    </p:set>
                                    <p:animEffect transition="in" filter="fade">
                                      <p:cBhvr>
                                        <p:cTn id="71" dur="750"/>
                                        <p:tgtEl>
                                          <p:spTgt spid="11">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charRg st="1" end="1"/>
                                            </p:txEl>
                                          </p:spTgt>
                                        </p:tgtEl>
                                        <p:attrNameLst>
                                          <p:attrName>style.visibility</p:attrName>
                                        </p:attrNameLst>
                                      </p:cBhvr>
                                      <p:to>
                                        <p:strVal val="visible"/>
                                      </p:to>
                                    </p:set>
                                    <p:animEffect transition="in" filter="fade">
                                      <p:cBhvr>
                                        <p:cTn id="75" dur="750"/>
                                        <p:tgtEl>
                                          <p:spTgt spid="11">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charRg st="1" end="1"/>
                                            </p:txEl>
                                          </p:spTgt>
                                        </p:tgtEl>
                                        <p:attrNameLst>
                                          <p:attrName>style.visibility</p:attrName>
                                        </p:attrNameLst>
                                      </p:cBhvr>
                                      <p:to>
                                        <p:strVal val="visible"/>
                                      </p:to>
                                    </p:set>
                                    <p:animEffect transition="in" filter="fade">
                                      <p:cBhvr>
                                        <p:cTn id="79" dur="750"/>
                                        <p:tgtEl>
                                          <p:spTgt spid="11">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charRg st="1" end="1"/>
                                            </p:txEl>
                                          </p:spTgt>
                                        </p:tgtEl>
                                        <p:attrNameLst>
                                          <p:attrName>style.visibility</p:attrName>
                                        </p:attrNameLst>
                                      </p:cBhvr>
                                      <p:to>
                                        <p:strVal val="visible"/>
                                      </p:to>
                                    </p:set>
                                    <p:animEffect transition="in" filter="fade">
                                      <p:cBhvr>
                                        <p:cTn id="83" dur="750"/>
                                        <p:tgtEl>
                                          <p:spTgt spid="1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298501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362706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325694374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4"/>
        <p:cNvGrpSpPr/>
        <p:nvPr/>
      </p:nvGrpSpPr>
      <p:grpSpPr>
        <a:xfrm>
          <a:off x="0" y="0"/>
          <a:ext cx="0" cy="0"/>
          <a:chOff x="0" y="0"/>
          <a:chExt cx="0" cy="0"/>
        </a:xfrm>
      </p:grpSpPr>
      <p:sp>
        <p:nvSpPr>
          <p:cNvPr id="15" name="Google Shape;15;p3"/>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4"/>
          <p:cNvSpPr>
            <a:spLocks noGrp="1"/>
          </p:cNvSpPr>
          <p:nvPr>
            <p:ph type="pic" idx="3"/>
          </p:nvPr>
        </p:nvSpPr>
        <p:spPr>
          <a:xfrm>
            <a:off x="5262429" y="1291773"/>
            <a:ext cx="3420300" cy="3090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2"/>
        <p:cNvGrpSpPr/>
        <p:nvPr/>
      </p:nvGrpSpPr>
      <p:grpSpPr>
        <a:xfrm>
          <a:off x="0" y="0"/>
          <a:ext cx="0" cy="0"/>
          <a:chOff x="0" y="0"/>
          <a:chExt cx="0" cy="0"/>
        </a:xfrm>
      </p:grpSpPr>
      <p:sp>
        <p:nvSpPr>
          <p:cNvPr id="23" name="Google Shape;23;p5"/>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24" name="Google Shape;24;p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5"/>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0" y="1293834"/>
            <a:ext cx="91440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38" name="Google Shape;38;p8"/>
          <p:cNvPicPr preferRelativeResize="0"/>
          <p:nvPr/>
        </p:nvPicPr>
        <p:blipFill rotWithShape="1">
          <a:blip r:embed="rId2">
            <a:alphaModFix/>
          </a:blip>
          <a:srcRect l="209" t="7105" b="14555"/>
          <a:stretch/>
        </p:blipFill>
        <p:spPr>
          <a:xfrm>
            <a:off x="-1" y="3248879"/>
            <a:ext cx="9144058" cy="1896438"/>
          </a:xfrm>
          <a:prstGeom prst="rect">
            <a:avLst/>
          </a:prstGeom>
          <a:noFill/>
          <a:ln>
            <a:noFill/>
          </a:ln>
        </p:spPr>
      </p:pic>
      <p:pic>
        <p:nvPicPr>
          <p:cNvPr id="39" name="Google Shape;39;p8"/>
          <p:cNvPicPr preferRelativeResize="0"/>
          <p:nvPr/>
        </p:nvPicPr>
        <p:blipFill rotWithShape="1">
          <a:blip r:embed="rId3">
            <a:alphaModFix/>
          </a:blip>
          <a:srcRect/>
          <a:stretch/>
        </p:blipFill>
        <p:spPr>
          <a:xfrm>
            <a:off x="3262141" y="4465217"/>
            <a:ext cx="2624950" cy="579981"/>
          </a:xfrm>
          <a:prstGeom prst="rect">
            <a:avLst/>
          </a:prstGeom>
          <a:noFill/>
          <a:ln>
            <a:noFill/>
          </a:ln>
        </p:spPr>
      </p:pic>
    </p:spTree>
    <p:extLst>
      <p:ext uri="{BB962C8B-B14F-4D97-AF65-F5344CB8AC3E}">
        <p14:creationId xmlns:p14="http://schemas.microsoft.com/office/powerpoint/2010/main" val="15005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75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charRg st="1" end="1"/>
                                            </p:txEl>
                                          </p:spTgt>
                                        </p:tgtEl>
                                        <p:attrNameLst>
                                          <p:attrName>style.visibility</p:attrName>
                                        </p:attrNameLst>
                                      </p:cBhvr>
                                      <p:to>
                                        <p:strVal val="visible"/>
                                      </p:to>
                                    </p:set>
                                    <p:animEffect transition="in" filter="fade">
                                      <p:cBhvr>
                                        <p:cTn id="12" dur="750"/>
                                        <p:tgtEl>
                                          <p:spTgt spid="36">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charRg st="1" end="1"/>
                                            </p:txEl>
                                          </p:spTgt>
                                        </p:tgtEl>
                                        <p:attrNameLst>
                                          <p:attrName>style.visibility</p:attrName>
                                        </p:attrNameLst>
                                      </p:cBhvr>
                                      <p:to>
                                        <p:strVal val="visible"/>
                                      </p:to>
                                    </p:set>
                                    <p:animEffect transition="in" filter="fade">
                                      <p:cBhvr>
                                        <p:cTn id="17" dur="750"/>
                                        <p:tgtEl>
                                          <p:spTgt spid="36">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charRg st="1" end="1"/>
                                            </p:txEl>
                                          </p:spTgt>
                                        </p:tgtEl>
                                        <p:attrNameLst>
                                          <p:attrName>style.visibility</p:attrName>
                                        </p:attrNameLst>
                                      </p:cBhvr>
                                      <p:to>
                                        <p:strVal val="visible"/>
                                      </p:to>
                                    </p:set>
                                    <p:animEffect transition="in" filter="fade">
                                      <p:cBhvr>
                                        <p:cTn id="22" dur="750"/>
                                        <p:tgtEl>
                                          <p:spTgt spid="36">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charRg st="1" end="1"/>
                                            </p:txEl>
                                          </p:spTgt>
                                        </p:tgtEl>
                                        <p:attrNameLst>
                                          <p:attrName>style.visibility</p:attrName>
                                        </p:attrNameLst>
                                      </p:cBhvr>
                                      <p:to>
                                        <p:strVal val="visible"/>
                                      </p:to>
                                    </p:set>
                                    <p:animEffect transition="in" filter="fade">
                                      <p:cBhvr>
                                        <p:cTn id="27" dur="750"/>
                                        <p:tgtEl>
                                          <p:spTgt spid="36">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charRg st="1" end="1"/>
                                            </p:txEl>
                                          </p:spTgt>
                                        </p:tgtEl>
                                        <p:attrNameLst>
                                          <p:attrName>style.visibility</p:attrName>
                                        </p:attrNameLst>
                                      </p:cBhvr>
                                      <p:to>
                                        <p:strVal val="visible"/>
                                      </p:to>
                                    </p:set>
                                    <p:animEffect transition="in" filter="fade">
                                      <p:cBhvr>
                                        <p:cTn id="32" dur="750"/>
                                        <p:tgtEl>
                                          <p:spTgt spid="36">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charRg st="1" end="1"/>
                                            </p:txEl>
                                          </p:spTgt>
                                        </p:tgtEl>
                                        <p:attrNameLst>
                                          <p:attrName>style.visibility</p:attrName>
                                        </p:attrNameLst>
                                      </p:cBhvr>
                                      <p:to>
                                        <p:strVal val="visible"/>
                                      </p:to>
                                    </p:set>
                                    <p:animEffect transition="in" filter="fade">
                                      <p:cBhvr>
                                        <p:cTn id="37" dur="750"/>
                                        <p:tgtEl>
                                          <p:spTgt spid="36">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xEl>
                                              <p:charRg st="1" end="1"/>
                                            </p:txEl>
                                          </p:spTgt>
                                        </p:tgtEl>
                                        <p:attrNameLst>
                                          <p:attrName>style.visibility</p:attrName>
                                        </p:attrNameLst>
                                      </p:cBhvr>
                                      <p:to>
                                        <p:strVal val="visible"/>
                                      </p:to>
                                    </p:set>
                                    <p:animEffect transition="in" filter="fade">
                                      <p:cBhvr>
                                        <p:cTn id="42" dur="750"/>
                                        <p:tgtEl>
                                          <p:spTgt spid="36">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charRg st="1" end="1"/>
                                            </p:txEl>
                                          </p:spTgt>
                                        </p:tgtEl>
                                        <p:attrNameLst>
                                          <p:attrName>style.visibility</p:attrName>
                                        </p:attrNameLst>
                                      </p:cBhvr>
                                      <p:to>
                                        <p:strVal val="visible"/>
                                      </p:to>
                                    </p:set>
                                    <p:animEffect transition="in" filter="fade">
                                      <p:cBhvr>
                                        <p:cTn id="47" dur="750"/>
                                        <p:tgtEl>
                                          <p:spTgt spid="36">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fade">
                                      <p:cBhvr>
                                        <p:cTn id="51" dur="750"/>
                                        <p:tgtEl>
                                          <p:spTgt spid="37">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7">
                                            <p:txEl>
                                              <p:charRg st="1" end="1"/>
                                            </p:txEl>
                                          </p:spTgt>
                                        </p:tgtEl>
                                        <p:attrNameLst>
                                          <p:attrName>style.visibility</p:attrName>
                                        </p:attrNameLst>
                                      </p:cBhvr>
                                      <p:to>
                                        <p:strVal val="visible"/>
                                      </p:to>
                                    </p:set>
                                    <p:animEffect transition="in" filter="fade">
                                      <p:cBhvr>
                                        <p:cTn id="55" dur="750"/>
                                        <p:tgtEl>
                                          <p:spTgt spid="37">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37">
                                            <p:txEl>
                                              <p:charRg st="1" end="1"/>
                                            </p:txEl>
                                          </p:spTgt>
                                        </p:tgtEl>
                                        <p:attrNameLst>
                                          <p:attrName>style.visibility</p:attrName>
                                        </p:attrNameLst>
                                      </p:cBhvr>
                                      <p:to>
                                        <p:strVal val="visible"/>
                                      </p:to>
                                    </p:set>
                                    <p:animEffect transition="in" filter="fade">
                                      <p:cBhvr>
                                        <p:cTn id="59" dur="750"/>
                                        <p:tgtEl>
                                          <p:spTgt spid="37">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7">
                                            <p:txEl>
                                              <p:charRg st="1" end="1"/>
                                            </p:txEl>
                                          </p:spTgt>
                                        </p:tgtEl>
                                        <p:attrNameLst>
                                          <p:attrName>style.visibility</p:attrName>
                                        </p:attrNameLst>
                                      </p:cBhvr>
                                      <p:to>
                                        <p:strVal val="visible"/>
                                      </p:to>
                                    </p:set>
                                    <p:animEffect transition="in" filter="fade">
                                      <p:cBhvr>
                                        <p:cTn id="63" dur="750"/>
                                        <p:tgtEl>
                                          <p:spTgt spid="37">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37">
                                            <p:txEl>
                                              <p:charRg st="1" end="1"/>
                                            </p:txEl>
                                          </p:spTgt>
                                        </p:tgtEl>
                                        <p:attrNameLst>
                                          <p:attrName>style.visibility</p:attrName>
                                        </p:attrNameLst>
                                      </p:cBhvr>
                                      <p:to>
                                        <p:strVal val="visible"/>
                                      </p:to>
                                    </p:set>
                                    <p:animEffect transition="in" filter="fade">
                                      <p:cBhvr>
                                        <p:cTn id="67" dur="750"/>
                                        <p:tgtEl>
                                          <p:spTgt spid="37">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37">
                                            <p:txEl>
                                              <p:charRg st="1" end="1"/>
                                            </p:txEl>
                                          </p:spTgt>
                                        </p:tgtEl>
                                        <p:attrNameLst>
                                          <p:attrName>style.visibility</p:attrName>
                                        </p:attrNameLst>
                                      </p:cBhvr>
                                      <p:to>
                                        <p:strVal val="visible"/>
                                      </p:to>
                                    </p:set>
                                    <p:animEffect transition="in" filter="fade">
                                      <p:cBhvr>
                                        <p:cTn id="71" dur="750"/>
                                        <p:tgtEl>
                                          <p:spTgt spid="37">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37">
                                            <p:txEl>
                                              <p:charRg st="1" end="1"/>
                                            </p:txEl>
                                          </p:spTgt>
                                        </p:tgtEl>
                                        <p:attrNameLst>
                                          <p:attrName>style.visibility</p:attrName>
                                        </p:attrNameLst>
                                      </p:cBhvr>
                                      <p:to>
                                        <p:strVal val="visible"/>
                                      </p:to>
                                    </p:set>
                                    <p:animEffect transition="in" filter="fade">
                                      <p:cBhvr>
                                        <p:cTn id="75" dur="750"/>
                                        <p:tgtEl>
                                          <p:spTgt spid="37">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37">
                                            <p:txEl>
                                              <p:charRg st="1" end="1"/>
                                            </p:txEl>
                                          </p:spTgt>
                                        </p:tgtEl>
                                        <p:attrNameLst>
                                          <p:attrName>style.visibility</p:attrName>
                                        </p:attrNameLst>
                                      </p:cBhvr>
                                      <p:to>
                                        <p:strVal val="visible"/>
                                      </p:to>
                                    </p:set>
                                    <p:animEffect transition="in" filter="fade">
                                      <p:cBhvr>
                                        <p:cTn id="79" dur="750"/>
                                        <p:tgtEl>
                                          <p:spTgt spid="37">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37">
                                            <p:txEl>
                                              <p:charRg st="1" end="1"/>
                                            </p:txEl>
                                          </p:spTgt>
                                        </p:tgtEl>
                                        <p:attrNameLst>
                                          <p:attrName>style.visibility</p:attrName>
                                        </p:attrNameLst>
                                      </p:cBhvr>
                                      <p:to>
                                        <p:strVal val="visible"/>
                                      </p:to>
                                    </p:set>
                                    <p:animEffect transition="in" filter="fade">
                                      <p:cBhvr>
                                        <p:cTn id="83" dur="750"/>
                                        <p:tgtEl>
                                          <p:spTgt spid="3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0"/>
        <p:cNvGrpSpPr/>
        <p:nvPr/>
      </p:nvGrpSpPr>
      <p:grpSpPr>
        <a:xfrm>
          <a:off x="0" y="0"/>
          <a:ext cx="0" cy="0"/>
          <a:chOff x="0" y="0"/>
          <a:chExt cx="0" cy="0"/>
        </a:xfrm>
      </p:grpSpPr>
      <p:sp>
        <p:nvSpPr>
          <p:cNvPr id="41" name="Google Shape;41;p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42" name="Google Shape;42;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3" name="Google Shape;43;p9"/>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3174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6" name="Google Shape;46;p10"/>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 name="Google Shape;47;p10"/>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37146748"/>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48"/>
        <p:cNvGrpSpPr/>
        <p:nvPr/>
      </p:nvGrpSpPr>
      <p:grpSpPr>
        <a:xfrm>
          <a:off x="0" y="0"/>
          <a:ext cx="0" cy="0"/>
          <a:chOff x="0" y="0"/>
          <a:chExt cx="0" cy="0"/>
        </a:xfrm>
      </p:grpSpPr>
      <p:sp>
        <p:nvSpPr>
          <p:cNvPr id="49" name="Google Shape;49;p1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50" name="Google Shape;50;p11"/>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1" name="Google Shape;51;p11"/>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8513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40294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em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mt="7300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mt="73000"/>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34" name="Google Shape;34;p7"/>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extLst>
      <p:ext uri="{BB962C8B-B14F-4D97-AF65-F5344CB8AC3E}">
        <p14:creationId xmlns:p14="http://schemas.microsoft.com/office/powerpoint/2010/main" val="523868513"/>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9352914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dpidynamicsprd.powerappsportals.com/knowledgebase/article/KA-03829/en-us" TargetMode="External"/><Relationship Id="rId4" Type="http://schemas.openxmlformats.org/officeDocument/2006/relationships/hyperlink" Target="https://dpi.wi.gov/wisedash/districts/user-guide/nav-student-profil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dpi.wi.gov/wisedash/help/ticket"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5.xml"/><Relationship Id="rId7" Type="http://schemas.openxmlformats.org/officeDocument/2006/relationships/diagramColors" Target="../diagrams/colors1.xml"/><Relationship Id="rId12" Type="http://schemas.openxmlformats.org/officeDocument/2006/relationships/hyperlink" Target="https://dpi.wi.gov/wisedata/schools/snapshot-prep"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1.xml"/><Relationship Id="rId11" Type="http://schemas.openxmlformats.org/officeDocument/2006/relationships/image" Target="../media/image21.png"/><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s://dpi.wi.gov/wise/data-elements/WL"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dpi.wi.gov/english-learners/el-identification-and-placemen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hyperlink" Target="https://dpi.wi.gov/wise/data-elements/enrollment-type"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hyperlink" Target="https://dpi.wi.gov/wise/data-elements/educational-environment" TargetMode="External"/><Relationship Id="rId4" Type="http://schemas.openxmlformats.org/officeDocument/2006/relationships/hyperlink" Target="https://dpi.wi.gov/wise/data-elements/ssepabeginandenddates"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8" Type="http://schemas.openxmlformats.org/officeDocument/2006/relationships/hyperlink" Target="https://dpi.wi.gov/wisedata/help/portal/uncommon-situations" TargetMode="External"/><Relationship Id="rId13" Type="http://schemas.openxmlformats.org/officeDocument/2006/relationships/hyperlink" Target="https://dpi.wi.gov/wisedata/events/month" TargetMode="External"/><Relationship Id="rId3" Type="http://schemas.openxmlformats.org/officeDocument/2006/relationships/notesSlide" Target="../notesSlides/notesSlide65.xml"/><Relationship Id="rId7" Type="http://schemas.openxmlformats.org/officeDocument/2006/relationships/hyperlink" Target="https://crmportal.dpi.wi.gov/articles" TargetMode="External"/><Relationship Id="rId12" Type="http://schemas.openxmlformats.org/officeDocument/2006/relationships/hyperlink" Target="https://dpi.wi.gov/wisedata/schools/snapshot-prep" TargetMode="External"/><Relationship Id="rId2" Type="http://schemas.openxmlformats.org/officeDocument/2006/relationships/slideLayout" Target="../slideLayouts/slideLayout3.xml"/><Relationship Id="rId1" Type="http://schemas.openxmlformats.org/officeDocument/2006/relationships/tags" Target="../tags/tag66.xml"/><Relationship Id="rId6" Type="http://schemas.openxmlformats.org/officeDocument/2006/relationships/hyperlink" Target="https://dpi.wi.gov/wisedata/wise-classroom" TargetMode="External"/><Relationship Id="rId11" Type="http://schemas.openxmlformats.org/officeDocument/2006/relationships/hyperlink" Target="https://mail.google.com/chat/u/0/#chat/space/AAAArkuYilY" TargetMode="External"/><Relationship Id="rId5" Type="http://schemas.openxmlformats.org/officeDocument/2006/relationships/hyperlink" Target="https://dpi.wi.gov/wise/data-elements" TargetMode="External"/><Relationship Id="rId10" Type="http://schemas.openxmlformats.org/officeDocument/2006/relationships/hyperlink" Target="https://mail.google.com/chat/u/0/#chat/space/AAAAfCFTfuo" TargetMode="External"/><Relationship Id="rId4" Type="http://schemas.openxmlformats.org/officeDocument/2006/relationships/hyperlink" Target="https://dpi.wi.gov/wisedata/help" TargetMode="External"/><Relationship Id="rId9" Type="http://schemas.openxmlformats.org/officeDocument/2006/relationships/hyperlink" Target="https://dpi.wi.gov/wisedata/schools"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67.xml"/><Relationship Id="rId5" Type="http://schemas.openxmlformats.org/officeDocument/2006/relationships/image" Target="../media/image26.png"/><Relationship Id="rId4" Type="http://schemas.openxmlformats.org/officeDocument/2006/relationships/hyperlink" Target="https://dpi.wi.gov/wisedata/wise-classroom"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68.xml"/><Relationship Id="rId5" Type="http://schemas.openxmlformats.org/officeDocument/2006/relationships/image" Target="../media/image27.png"/><Relationship Id="rId4" Type="http://schemas.openxmlformats.org/officeDocument/2006/relationships/hyperlink" Target="https://feedback.dpi.wi.gov/"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69.xml"/><Relationship Id="rId5" Type="http://schemas.openxmlformats.org/officeDocument/2006/relationships/image" Target="../media/image28.jpeg"/><Relationship Id="rId4" Type="http://schemas.openxmlformats.org/officeDocument/2006/relationships/hyperlink" Target="https://dpi.wi.gov/wisedata/help/request"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0.xml"/><Relationship Id="rId1" Type="http://schemas.openxmlformats.org/officeDocument/2006/relationships/tags" Target="../tags/tag70.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6"/>
          <p:cNvSpPr txBox="1">
            <a:spLocks noGrp="1"/>
          </p:cNvSpPr>
          <p:nvPr>
            <p:ph type="title" idx="4294967295"/>
          </p:nvPr>
        </p:nvSpPr>
        <p:spPr>
          <a:xfrm>
            <a:off x="1749425" y="1130300"/>
            <a:ext cx="5591175" cy="10128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WISEdata Portal: Not All Errors are Equal</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31" name="Google Shape;31;p6"/>
          <p:cNvSpPr txBox="1">
            <a:spLocks noGrp="1"/>
          </p:cNvSpPr>
          <p:nvPr>
            <p:ph type="body" idx="2"/>
          </p:nvPr>
        </p:nvSpPr>
        <p:spPr>
          <a:xfrm>
            <a:off x="6034650" y="3099350"/>
            <a:ext cx="3029100" cy="1068300"/>
          </a:xfrm>
          <a:prstGeom prst="rect">
            <a:avLst/>
          </a:prstGeom>
          <a:noFill/>
          <a:ln>
            <a:noFill/>
          </a:ln>
        </p:spPr>
        <p:txBody>
          <a:bodyPr spcFirstLastPara="1" wrap="square" lIns="91425" tIns="45700" rIns="91425" bIns="45700" anchor="t" anchorCtr="0">
            <a:noAutofit/>
          </a:bodyPr>
          <a:lstStyle/>
          <a:p>
            <a:pPr marL="0" indent="0">
              <a:lnSpc>
                <a:spcPct val="89681"/>
              </a:lnSpc>
              <a:buSzPts val="1318"/>
            </a:pPr>
            <a:r>
              <a:rPr lang="en-US" sz="1600"/>
              <a:t>Jeff Perry</a:t>
            </a:r>
          </a:p>
          <a:p>
            <a:pPr marL="0" indent="0">
              <a:lnSpc>
                <a:spcPct val="89681"/>
              </a:lnSpc>
              <a:buSzPts val="1318"/>
            </a:pPr>
            <a:r>
              <a:rPr lang="en-US" sz="1600"/>
              <a:t>Kari Krakow</a:t>
            </a:r>
            <a:endParaRPr sz="1600"/>
          </a:p>
          <a:p>
            <a:pPr marL="0" lvl="0" indent="0" algn="l" rtl="0">
              <a:lnSpc>
                <a:spcPct val="89681"/>
              </a:lnSpc>
              <a:spcBef>
                <a:spcPts val="1200"/>
              </a:spcBef>
              <a:spcAft>
                <a:spcPts val="0"/>
              </a:spcAft>
              <a:buClr>
                <a:schemeClr val="dk1"/>
              </a:buClr>
              <a:buSzPts val="1318"/>
              <a:buNone/>
            </a:pPr>
            <a:r>
              <a:rPr lang="en-US" sz="1600"/>
              <a:t>March 2024</a:t>
            </a:r>
            <a:endParaRPr sz="14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7152</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87110" y="922338"/>
            <a:ext cx="8195417"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7152: Tribal affiliation information is missing</a:t>
            </a:r>
          </a:p>
          <a:p>
            <a:pPr marL="76200" indent="0">
              <a:lnSpc>
                <a:spcPct val="100000"/>
              </a:lnSpc>
              <a:buNone/>
            </a:pPr>
            <a:endParaRPr lang="en-US" sz="1800"/>
          </a:p>
          <a:p>
            <a:pPr marL="164592" indent="-164592">
              <a:spcAft>
                <a:spcPts val="180"/>
              </a:spcAft>
              <a:buSzPct val="100000"/>
            </a:pPr>
            <a:r>
              <a:rPr lang="en-US" sz="1800"/>
              <a:t>Tribal Affiliation pertains to Native American students who are government registered with a tribe recognized by the federal government.  It is not the same as race/ethnicity</a:t>
            </a:r>
          </a:p>
          <a:p>
            <a:pPr marL="164592" indent="-164592">
              <a:spcAft>
                <a:spcPts val="180"/>
              </a:spcAft>
              <a:buSzPct val="100000"/>
            </a:pPr>
            <a:r>
              <a:rPr lang="en-US" sz="1800"/>
              <a:t>If no Tribal Affiliation has been indicated by the parent/guardian then acknowledge the warning</a:t>
            </a:r>
          </a:p>
        </p:txBody>
      </p:sp>
    </p:spTree>
    <p:custDataLst>
      <p:tags r:id="rId1"/>
    </p:custDataLst>
    <p:extLst>
      <p:ext uri="{BB962C8B-B14F-4D97-AF65-F5344CB8AC3E}">
        <p14:creationId xmlns:p14="http://schemas.microsoft.com/office/powerpoint/2010/main" val="55129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7055</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4" y="922338"/>
            <a:ext cx="8212510"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7055: Student Food Service program record overlap exists within the same school</a:t>
            </a:r>
          </a:p>
          <a:p>
            <a:pPr marL="76200" indent="0">
              <a:lnSpc>
                <a:spcPct val="100000"/>
              </a:lnSpc>
              <a:buNone/>
            </a:pPr>
            <a:endParaRPr lang="en-US" sz="1800"/>
          </a:p>
          <a:p>
            <a:pPr marL="164592" indent="-164592">
              <a:spcAft>
                <a:spcPts val="180"/>
              </a:spcAft>
              <a:buSzPct val="100000"/>
            </a:pPr>
            <a:r>
              <a:rPr lang="en-US" sz="1600"/>
              <a:t>Multiple student food service program associations exist for this student in the same school, and the End Date of one record falls on or after the Begin Date of another</a:t>
            </a:r>
          </a:p>
          <a:p>
            <a:pPr marL="164592" indent="-164592">
              <a:spcAft>
                <a:spcPts val="180"/>
              </a:spcAft>
              <a:buSzPct val="100000"/>
            </a:pPr>
            <a:r>
              <a:rPr lang="en-US" sz="1600"/>
              <a:t>If no End Date has been sent, WISEdata calculates the record as ending June 30, and that will likely overlap with any other record</a:t>
            </a:r>
          </a:p>
          <a:p>
            <a:pPr marL="164592" indent="-164592">
              <a:spcAft>
                <a:spcPts val="180"/>
              </a:spcAft>
              <a:buSzPct val="100000"/>
            </a:pPr>
            <a:r>
              <a:rPr lang="en-US" sz="1600"/>
              <a:t>Set an End Date at least one day before the subsequent record’s Begin Date</a:t>
            </a:r>
          </a:p>
          <a:p>
            <a:pPr marL="164592" indent="-164592">
              <a:spcAft>
                <a:spcPts val="180"/>
              </a:spcAft>
              <a:buSzPct val="100000"/>
            </a:pPr>
            <a:r>
              <a:rPr lang="en-US" sz="1600"/>
              <a:t>If an Overlap occurs DPI will decide which record to use for reporting purposes</a:t>
            </a:r>
          </a:p>
        </p:txBody>
      </p:sp>
    </p:spTree>
    <p:custDataLst>
      <p:tags r:id="rId1"/>
    </p:custDataLst>
    <p:extLst>
      <p:ext uri="{BB962C8B-B14F-4D97-AF65-F5344CB8AC3E}">
        <p14:creationId xmlns:p14="http://schemas.microsoft.com/office/powerpoint/2010/main" val="365520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7480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4" y="922338"/>
            <a:ext cx="8203963"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7480: Prompting Choice Schools to Verify Newly Reported ELP Codes</a:t>
            </a:r>
          </a:p>
          <a:p>
            <a:pPr marL="76200" indent="0">
              <a:lnSpc>
                <a:spcPct val="100000"/>
              </a:lnSpc>
              <a:buNone/>
            </a:pPr>
            <a:endParaRPr lang="en-US" sz="1800"/>
          </a:p>
          <a:p>
            <a:pPr marL="18288" indent="-164592">
              <a:spcAft>
                <a:spcPts val="180"/>
              </a:spcAft>
              <a:buSzPct val="100000"/>
            </a:pPr>
            <a:r>
              <a:rPr lang="en-US" sz="1800"/>
              <a:t>New for the 2023-2024 school year</a:t>
            </a:r>
          </a:p>
          <a:p>
            <a:pPr marL="18288" indent="-164592">
              <a:spcAft>
                <a:spcPts val="180"/>
              </a:spcAft>
              <a:buSzPct val="100000"/>
            </a:pPr>
            <a:r>
              <a:rPr lang="en-US" sz="1800"/>
              <a:t>This warning will trigger when a Choice school submits an SEOA record with an ELP code (1-6) and if there is no available data for the prior school year's ACCESS for </a:t>
            </a:r>
            <a:r>
              <a:rPr lang="en-US" sz="1800" err="1"/>
              <a:t>ELLs'</a:t>
            </a:r>
            <a:r>
              <a:rPr lang="en-US" sz="1800"/>
              <a:t> Overall Composite Proficiency Level</a:t>
            </a:r>
          </a:p>
          <a:p>
            <a:pPr marL="18288" indent="-164592">
              <a:spcAft>
                <a:spcPts val="180"/>
              </a:spcAft>
              <a:buSzPct val="100000"/>
            </a:pPr>
            <a:r>
              <a:rPr lang="en-US" sz="1800"/>
              <a:t>Choice schools are required to report the ELP codes of students receiving services under Title III, part A  through equitable participation</a:t>
            </a:r>
          </a:p>
        </p:txBody>
      </p:sp>
    </p:spTree>
    <p:custDataLst>
      <p:tags r:id="rId1"/>
    </p:custDataLst>
    <p:extLst>
      <p:ext uri="{BB962C8B-B14F-4D97-AF65-F5344CB8AC3E}">
        <p14:creationId xmlns:p14="http://schemas.microsoft.com/office/powerpoint/2010/main" val="413520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7480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4" y="922338"/>
            <a:ext cx="8212510"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7480: Prompting Choice Schools to Verify Newly Reported ELP Codes</a:t>
            </a:r>
          </a:p>
          <a:p>
            <a:pPr marL="76200" indent="0">
              <a:lnSpc>
                <a:spcPct val="100000"/>
              </a:lnSpc>
              <a:buNone/>
            </a:pPr>
            <a:endParaRPr lang="en-US" sz="1800"/>
          </a:p>
          <a:p>
            <a:pPr marL="164592" indent="-164592">
              <a:spcAft>
                <a:spcPts val="180"/>
              </a:spcAft>
              <a:buSzPct val="100000"/>
            </a:pPr>
            <a:r>
              <a:rPr lang="en-US" sz="1800"/>
              <a:t>ACCESS testing takes place in the winter of each school year, with results coming back in the spring</a:t>
            </a:r>
          </a:p>
          <a:p>
            <a:pPr marL="164592" indent="-164592">
              <a:spcAft>
                <a:spcPts val="180"/>
              </a:spcAft>
              <a:buSzPct val="100000"/>
            </a:pPr>
            <a:r>
              <a:rPr lang="en-US" sz="1800"/>
              <a:t>ACCESS scores should be entered as part of year end data</a:t>
            </a:r>
          </a:p>
          <a:p>
            <a:pPr marL="164592" indent="-164592">
              <a:spcAft>
                <a:spcPts val="180"/>
              </a:spcAft>
              <a:buSzPct val="100000"/>
            </a:pPr>
            <a:r>
              <a:rPr lang="en-US" sz="1800"/>
              <a:t>When a new school year begins, the ELP Code being entered for the fall of the current school year should be the same as the ACCESS score from the previous spring’s results</a:t>
            </a:r>
          </a:p>
        </p:txBody>
      </p:sp>
    </p:spTree>
    <p:custDataLst>
      <p:tags r:id="rId1"/>
    </p:custDataLst>
    <p:extLst>
      <p:ext uri="{BB962C8B-B14F-4D97-AF65-F5344CB8AC3E}">
        <p14:creationId xmlns:p14="http://schemas.microsoft.com/office/powerpoint/2010/main" val="348084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7480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52927" y="922338"/>
            <a:ext cx="8255237"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7480: Prompting Choice Schools to Verify Newly Reported ELP Codes</a:t>
            </a:r>
          </a:p>
          <a:p>
            <a:pPr marL="76200" indent="0">
              <a:lnSpc>
                <a:spcPct val="100000"/>
              </a:lnSpc>
              <a:buNone/>
            </a:pPr>
            <a:endParaRPr lang="en-US" sz="1800"/>
          </a:p>
          <a:p>
            <a:pPr marL="164592" indent="-164592">
              <a:spcAft>
                <a:spcPts val="180"/>
              </a:spcAft>
              <a:buSzPct val="100000"/>
            </a:pPr>
            <a:r>
              <a:rPr lang="en-US" sz="1600"/>
              <a:t>If the ELP code cannot be verified or supported with an ACCESS test score from the previous school year, or a screener score from the current school year, then remove the ELP code from your SIS and resubmit your data to WISEdata Portal to clear the warning</a:t>
            </a:r>
          </a:p>
          <a:p>
            <a:pPr marL="164592" indent="-164592">
              <a:spcAft>
                <a:spcPts val="180"/>
              </a:spcAft>
              <a:buSzPct val="100000"/>
            </a:pPr>
            <a:r>
              <a:rPr lang="en-US" sz="1600"/>
              <a:t>If the ELP code can be verified, then acknowledge the warning</a:t>
            </a:r>
          </a:p>
          <a:p>
            <a:pPr marL="164592" indent="-164592">
              <a:spcAft>
                <a:spcPts val="180"/>
              </a:spcAft>
              <a:buSzPct val="100000"/>
            </a:pPr>
            <a:r>
              <a:rPr lang="en-US" sz="1600"/>
              <a:t>Verify the data is accurate by viewing the following screens in WISEdata Portal:</a:t>
            </a:r>
          </a:p>
          <a:p>
            <a:pPr marL="164592" lvl="1" indent="-164592">
              <a:spcAft>
                <a:spcPts val="180"/>
              </a:spcAft>
              <a:buFont typeface="Arial" panose="020B0604020202020204" pitchFamily="34" charset="0"/>
              <a:buChar char="•"/>
            </a:pPr>
            <a:r>
              <a:rPr lang="en-US" sz="1600" b="1"/>
              <a:t>Data Quality: set “Data Quality Indicators” filter to “Students by ELP Code”</a:t>
            </a:r>
          </a:p>
          <a:p>
            <a:pPr marL="164592" lvl="1" indent="-164592">
              <a:spcAft>
                <a:spcPts val="180"/>
              </a:spcAft>
              <a:buFont typeface="Arial" panose="020B0604020202020204" pitchFamily="34" charset="0"/>
              <a:buChar char="•"/>
            </a:pPr>
            <a:r>
              <a:rPr lang="en-US" sz="1600" b="1"/>
              <a:t>Exports: “Student Demographics” (column AB, labeled ELP code)</a:t>
            </a:r>
          </a:p>
        </p:txBody>
      </p:sp>
    </p:spTree>
    <p:custDataLst>
      <p:tags r:id="rId1"/>
    </p:custDataLst>
    <p:extLst>
      <p:ext uri="{BB962C8B-B14F-4D97-AF65-F5344CB8AC3E}">
        <p14:creationId xmlns:p14="http://schemas.microsoft.com/office/powerpoint/2010/main" val="150276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7473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61473" y="922338"/>
            <a:ext cx="8229600"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7473: Last ELP code mismatch</a:t>
            </a:r>
          </a:p>
          <a:p>
            <a:pPr marL="76200" indent="0">
              <a:lnSpc>
                <a:spcPct val="100000"/>
              </a:lnSpc>
              <a:buNone/>
            </a:pPr>
            <a:endParaRPr lang="en-US" sz="1800"/>
          </a:p>
          <a:p>
            <a:pPr marL="164592" indent="-164592">
              <a:lnSpc>
                <a:spcPct val="100000"/>
              </a:lnSpc>
              <a:spcAft>
                <a:spcPts val="180"/>
              </a:spcAft>
              <a:buSzPct val="100000"/>
            </a:pPr>
            <a:r>
              <a:rPr lang="en-US" sz="1800"/>
              <a:t>The SEOA ELP Code is 7 and does not align with a previously submitted ELP Code</a:t>
            </a:r>
          </a:p>
          <a:p>
            <a:pPr marL="164592" indent="-164592">
              <a:lnSpc>
                <a:spcPct val="100000"/>
              </a:lnSpc>
              <a:spcAft>
                <a:spcPts val="180"/>
              </a:spcAft>
              <a:buSzPct val="100000"/>
            </a:pPr>
            <a:r>
              <a:rPr lang="en-US" sz="1800"/>
              <a:t>This student was previously identified as an EL and should be reported as either EL with their latest ELP code or ELP 6 (Former EL)</a:t>
            </a:r>
          </a:p>
          <a:p>
            <a:pPr marL="164592" indent="-164592">
              <a:lnSpc>
                <a:spcPct val="100000"/>
              </a:lnSpc>
              <a:spcAft>
                <a:spcPts val="180"/>
              </a:spcAft>
              <a:buSzPct val="100000"/>
            </a:pPr>
            <a:r>
              <a:rPr lang="en-US" sz="1800"/>
              <a:t>Students who have taken ACCESS but have not exited should have their latest ELP code reported, even if it is not from the previous school year</a:t>
            </a:r>
          </a:p>
          <a:p>
            <a:pPr marL="164592" indent="-164592">
              <a:lnSpc>
                <a:spcPct val="100000"/>
              </a:lnSpc>
              <a:spcAft>
                <a:spcPts val="180"/>
              </a:spcAft>
              <a:buSzPct val="100000"/>
            </a:pPr>
            <a:r>
              <a:rPr lang="en-US" sz="1800"/>
              <a:t>Students who have exited EL status should retain ELP 6 - Former EL to differentiate them from their Never-EL (ELP 7) peers</a:t>
            </a:r>
          </a:p>
        </p:txBody>
      </p:sp>
    </p:spTree>
    <p:custDataLst>
      <p:tags r:id="rId1"/>
    </p:custDataLst>
    <p:extLst>
      <p:ext uri="{BB962C8B-B14F-4D97-AF65-F5344CB8AC3E}">
        <p14:creationId xmlns:p14="http://schemas.microsoft.com/office/powerpoint/2010/main" val="310235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7473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03962"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7473: Last ELP code mismatch</a:t>
            </a:r>
          </a:p>
          <a:p>
            <a:pPr marL="76200" indent="0">
              <a:lnSpc>
                <a:spcPct val="100000"/>
              </a:lnSpc>
              <a:buNone/>
            </a:pPr>
            <a:endParaRPr lang="en-US" sz="1800"/>
          </a:p>
          <a:p>
            <a:pPr marL="164592" indent="-164592">
              <a:lnSpc>
                <a:spcPct val="100000"/>
              </a:lnSpc>
              <a:spcAft>
                <a:spcPts val="180"/>
              </a:spcAft>
              <a:buSzPct val="100000"/>
            </a:pPr>
            <a:r>
              <a:rPr lang="en-US" sz="1800"/>
              <a:t>This warning often occurs when a student transfers from one school to another Another possibility is that, at some point in the student's academic history, an incorrect ELP code was assigned </a:t>
            </a:r>
          </a:p>
          <a:p>
            <a:pPr marL="164592" indent="-164592">
              <a:lnSpc>
                <a:spcPct val="100000"/>
              </a:lnSpc>
              <a:spcAft>
                <a:spcPts val="180"/>
              </a:spcAft>
              <a:buSzPct val="100000"/>
            </a:pPr>
            <a:r>
              <a:rPr lang="en-US" sz="1800" i="0" u="none" strike="noStrike">
                <a:solidFill>
                  <a:srgbClr val="000000"/>
                </a:solidFill>
                <a:effectLst/>
                <a:latin typeface="Lato" panose="020F0502020204030203" pitchFamily="34" charset="0"/>
              </a:rPr>
              <a:t>DPI designed this warning to help maintain accuracy of ELP code data</a:t>
            </a:r>
          </a:p>
          <a:p>
            <a:pPr marL="164592" indent="-164592">
              <a:lnSpc>
                <a:spcPct val="100000"/>
              </a:lnSpc>
              <a:spcAft>
                <a:spcPts val="180"/>
              </a:spcAft>
              <a:buSzPct val="100000"/>
            </a:pPr>
            <a:r>
              <a:rPr lang="en-US" sz="1800" i="0" u="none" strike="noStrike">
                <a:solidFill>
                  <a:srgbClr val="000000"/>
                </a:solidFill>
                <a:effectLst/>
                <a:latin typeface="Lato" panose="020F0502020204030203" pitchFamily="34" charset="0"/>
              </a:rPr>
              <a:t>DPI encourages users to verify the accuracy of the ELP code submitted before they acknowledge this warning or change an ELP code</a:t>
            </a:r>
          </a:p>
        </p:txBody>
      </p:sp>
    </p:spTree>
    <p:custDataLst>
      <p:tags r:id="rId1"/>
    </p:custDataLst>
    <p:extLst>
      <p:ext uri="{BB962C8B-B14F-4D97-AF65-F5344CB8AC3E}">
        <p14:creationId xmlns:p14="http://schemas.microsoft.com/office/powerpoint/2010/main" val="52038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7473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21054"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Warning 7473: Last ELP code mismatch</a:t>
            </a:r>
          </a:p>
          <a:p>
            <a:pPr marL="76200" indent="0">
              <a:lnSpc>
                <a:spcPct val="100000"/>
              </a:lnSpc>
              <a:buNone/>
            </a:pPr>
            <a:endParaRPr lang="en-US" sz="1800"/>
          </a:p>
          <a:p>
            <a:pPr marL="164592" indent="-164592">
              <a:lnSpc>
                <a:spcPct val="100000"/>
              </a:lnSpc>
              <a:spcAft>
                <a:spcPts val="180"/>
              </a:spcAft>
              <a:buSzPct val="100000"/>
            </a:pPr>
            <a:r>
              <a:rPr lang="en-US" sz="1800"/>
              <a:t>Tip: </a:t>
            </a:r>
            <a:r>
              <a:rPr lang="en-US" sz="1800">
                <a:hlinkClick r:id="rId4"/>
              </a:rPr>
              <a:t>Public districts can use the Student Profile in WISEdash For Districts </a:t>
            </a:r>
            <a:r>
              <a:rPr lang="en-US" sz="1800"/>
              <a:t>to view all ELP codes reported for all enrollments, even reporting made by other LEA’s.</a:t>
            </a:r>
          </a:p>
          <a:p>
            <a:pPr marL="164592" indent="-164592">
              <a:lnSpc>
                <a:spcPct val="100000"/>
              </a:lnSpc>
              <a:spcAft>
                <a:spcPts val="180"/>
              </a:spcAft>
              <a:buSzPct val="100000"/>
            </a:pPr>
            <a:r>
              <a:rPr lang="en-US" sz="1800"/>
              <a:t>Choice schools: if the student was reported ELP by a public district DPI can look it up in WISEdash for you</a:t>
            </a:r>
          </a:p>
          <a:p>
            <a:pPr marL="164592" indent="-164592">
              <a:lnSpc>
                <a:spcPct val="100000"/>
              </a:lnSpc>
              <a:spcAft>
                <a:spcPts val="180"/>
              </a:spcAft>
              <a:buSzPct val="100000"/>
            </a:pPr>
            <a:r>
              <a:rPr lang="en-US" sz="1800"/>
              <a:t>The KBA does a great job of explaining how to determine if there was a prior erroneous ELP code reported, with screen shots from WISEdata Portal and WISEdash For Districts</a:t>
            </a:r>
          </a:p>
          <a:p>
            <a:pPr marL="164592" indent="-164592">
              <a:lnSpc>
                <a:spcPct val="100000"/>
              </a:lnSpc>
              <a:spcAft>
                <a:spcPts val="180"/>
              </a:spcAft>
              <a:buSzPct val="100000"/>
            </a:pPr>
            <a:r>
              <a:rPr lang="en-US" sz="1800"/>
              <a:t>KBA: </a:t>
            </a:r>
            <a:r>
              <a:rPr lang="en-US" sz="1800">
                <a:hlinkClick r:id="rId5"/>
              </a:rPr>
              <a:t>https://dpidynamicsprd.powerappsportals.com/knowledgebase/article/KA-03829/en-us</a:t>
            </a:r>
            <a:r>
              <a:rPr lang="en-US" sz="1800"/>
              <a:t> </a:t>
            </a:r>
          </a:p>
          <a:p>
            <a:pPr marL="76200" indent="0">
              <a:lnSpc>
                <a:spcPct val="100000"/>
              </a:lnSpc>
              <a:buNone/>
            </a:pPr>
            <a:endParaRPr lang="en-US" sz="1800" b="0">
              <a:solidFill>
                <a:srgbClr val="000000"/>
              </a:solidFill>
              <a:latin typeface="Lato" panose="020F0502020204030203" pitchFamily="34" charset="0"/>
            </a:endParaRPr>
          </a:p>
        </p:txBody>
      </p:sp>
    </p:spTree>
    <p:custDataLst>
      <p:tags r:id="rId1"/>
    </p:custDataLst>
    <p:extLst>
      <p:ext uri="{BB962C8B-B14F-4D97-AF65-F5344CB8AC3E}">
        <p14:creationId xmlns:p14="http://schemas.microsoft.com/office/powerpoint/2010/main" val="20993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6899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2)</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61472" y="922338"/>
            <a:ext cx="8238147"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6899: An ELP score from the immediately prior school year exists for the student, but screener test results have been submitted</a:t>
            </a:r>
          </a:p>
          <a:p>
            <a:pPr marL="76200" indent="0">
              <a:lnSpc>
                <a:spcPct val="100000"/>
              </a:lnSpc>
              <a:buNone/>
            </a:pPr>
            <a:endParaRPr lang="en-US" sz="1800"/>
          </a:p>
          <a:p>
            <a:pPr marL="164592" indent="-164592">
              <a:lnSpc>
                <a:spcPct val="100000"/>
              </a:lnSpc>
              <a:spcAft>
                <a:spcPts val="180"/>
              </a:spcAft>
              <a:buSzPct val="100000"/>
            </a:pPr>
            <a:r>
              <a:rPr lang="en-US" sz="1800"/>
              <a:t>This error appears if the sLIPA Assessment Year (AKA “screener test”) date is the current school year, but the student has taken the ACCESS for ELLs assessment in the immediately prior school year</a:t>
            </a:r>
          </a:p>
          <a:p>
            <a:pPr marL="164592" indent="-164592">
              <a:lnSpc>
                <a:spcPct val="100000"/>
              </a:lnSpc>
              <a:spcAft>
                <a:spcPts val="180"/>
              </a:spcAft>
              <a:buSzPct val="100000"/>
            </a:pPr>
            <a:r>
              <a:rPr lang="en-US" sz="1800"/>
              <a:t>A student's current year ELP code should be based on the ACCESS for ELLs assessment score from the immediately prior school year, and the Assessment Year should reflect the prior school year</a:t>
            </a:r>
          </a:p>
          <a:p>
            <a:pPr marL="164592" indent="-164592">
              <a:lnSpc>
                <a:spcPct val="100000"/>
              </a:lnSpc>
              <a:spcAft>
                <a:spcPts val="180"/>
              </a:spcAft>
              <a:buSzPct val="100000"/>
            </a:pPr>
            <a:r>
              <a:rPr lang="en-US" sz="1800"/>
              <a:t>To fix this, adjust the student's sLIPA LIEP record to reflect the proper ELP code and Assessment Year</a:t>
            </a:r>
          </a:p>
        </p:txBody>
      </p:sp>
    </p:spTree>
    <p:custDataLst>
      <p:tags r:id="rId1"/>
    </p:custDataLst>
    <p:extLst>
      <p:ext uri="{BB962C8B-B14F-4D97-AF65-F5344CB8AC3E}">
        <p14:creationId xmlns:p14="http://schemas.microsoft.com/office/powerpoint/2010/main" val="329850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4ABF2-66A0-9C05-ED36-F7656E55C9A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6899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2)</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7" name="Picture 6" descr="Example of the WISEdata portal Language Instruction student detail, with the Assessment Year highlighted. ">
            <a:extLst>
              <a:ext uri="{FF2B5EF4-FFF2-40B4-BE49-F238E27FC236}">
                <a16:creationId xmlns:a16="http://schemas.microsoft.com/office/drawing/2014/main" id="{2F6FD5FA-BAA8-C004-A617-0B63E27B04C3}"/>
              </a:ext>
            </a:extLst>
          </p:cNvPr>
          <p:cNvPicPr>
            <a:picLocks noChangeAspect="1"/>
          </p:cNvPicPr>
          <p:nvPr/>
        </p:nvPicPr>
        <p:blipFill>
          <a:blip r:embed="rId4"/>
          <a:stretch>
            <a:fillRect/>
          </a:stretch>
        </p:blipFill>
        <p:spPr>
          <a:xfrm>
            <a:off x="36307" y="1596900"/>
            <a:ext cx="9071385" cy="194970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48002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Today we will…</a:t>
            </a:r>
          </a:p>
        </p:txBody>
      </p:sp>
      <p:sp>
        <p:nvSpPr>
          <p:cNvPr id="37" name="Google Shape;37;p7"/>
          <p:cNvSpPr txBox="1">
            <a:spLocks noGrp="1"/>
          </p:cNvSpPr>
          <p:nvPr>
            <p:ph type="body" idx="2"/>
          </p:nvPr>
        </p:nvSpPr>
        <p:spPr>
          <a:xfrm>
            <a:off x="478563" y="922338"/>
            <a:ext cx="8221055" cy="3127212"/>
          </a:xfrm>
          <a:prstGeom prst="rect">
            <a:avLst/>
          </a:prstGeom>
          <a:noFill/>
          <a:ln>
            <a:noFill/>
          </a:ln>
        </p:spPr>
        <p:txBody>
          <a:bodyPr spcFirstLastPara="1" wrap="square" lIns="91425" tIns="45700" rIns="91425" bIns="45700" anchor="t" anchorCtr="0">
            <a:noAutofit/>
          </a:bodyPr>
          <a:lstStyle/>
          <a:p>
            <a:pPr marL="285750" indent="-285750">
              <a:spcAft>
                <a:spcPts val="180"/>
              </a:spcAft>
              <a:buSzPct val="100000"/>
            </a:pPr>
            <a:r>
              <a:rPr lang="en-US" sz="1800"/>
              <a:t>Review validation prioritization tips to help prepare for Snapshot</a:t>
            </a:r>
          </a:p>
          <a:p>
            <a:pPr marL="285750" indent="-285750">
              <a:spcAft>
                <a:spcPts val="180"/>
              </a:spcAft>
              <a:buSzPct val="100000"/>
            </a:pPr>
            <a:r>
              <a:rPr lang="en-US" sz="1800"/>
              <a:t>Spotlight common Errors and Warnings from 2023-24 and provide solutions </a:t>
            </a:r>
          </a:p>
          <a:p>
            <a:pPr marL="285750" indent="-285750">
              <a:spcAft>
                <a:spcPts val="180"/>
              </a:spcAft>
              <a:buSzPct val="100000"/>
            </a:pPr>
            <a:r>
              <a:rPr lang="en-US" sz="1800"/>
              <a:t>Answer your questions</a:t>
            </a:r>
            <a:endParaRPr sz="18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7052</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38145"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7052: Missing economic disadvantages characteristics</a:t>
            </a:r>
          </a:p>
          <a:p>
            <a:pPr marL="76200" indent="0">
              <a:lnSpc>
                <a:spcPct val="100000"/>
              </a:lnSpc>
              <a:buNone/>
            </a:pPr>
            <a:endParaRPr lang="en-US" sz="1800"/>
          </a:p>
          <a:p>
            <a:pPr marL="164592" indent="-164592">
              <a:lnSpc>
                <a:spcPct val="100000"/>
              </a:lnSpc>
              <a:spcAft>
                <a:spcPts val="180"/>
              </a:spcAft>
              <a:buSzPct val="100000"/>
            </a:pPr>
            <a:r>
              <a:rPr lang="en-US" sz="1800"/>
              <a:t>Either all student characteristics are missing from the student demographics record, or the student characteristics have been submitted but the True/False value is missing</a:t>
            </a:r>
          </a:p>
          <a:p>
            <a:pPr marL="164592" indent="-164592">
              <a:lnSpc>
                <a:spcPct val="100000"/>
              </a:lnSpc>
              <a:spcAft>
                <a:spcPts val="180"/>
              </a:spcAft>
              <a:buSzPct val="100000"/>
            </a:pPr>
            <a:r>
              <a:rPr lang="en-US" sz="1800"/>
              <a:t>Economic status must be reported for all students</a:t>
            </a:r>
          </a:p>
          <a:p>
            <a:pPr marL="164592" indent="-164592">
              <a:lnSpc>
                <a:spcPct val="100000"/>
              </a:lnSpc>
              <a:spcAft>
                <a:spcPts val="180"/>
              </a:spcAft>
              <a:buSzPct val="100000"/>
            </a:pPr>
            <a:r>
              <a:rPr lang="en-US" sz="1800"/>
              <a:t>Even if the school doesn't participate in a food service program or have a food service eligibility form, the student's economic status must still be collected</a:t>
            </a:r>
          </a:p>
          <a:p>
            <a:pPr marL="164592" indent="-164592">
              <a:lnSpc>
                <a:spcPct val="100000"/>
              </a:lnSpc>
              <a:spcAft>
                <a:spcPts val="180"/>
              </a:spcAft>
              <a:buSzPct val="100000"/>
            </a:pPr>
            <a:r>
              <a:rPr lang="en-US" sz="1800"/>
              <a:t>There may be an Alternate Household Income form on file or other economic indicators in the student’s record</a:t>
            </a:r>
          </a:p>
          <a:p>
            <a:pPr marL="76200" indent="0">
              <a:lnSpc>
                <a:spcPct val="100000"/>
              </a:lnSpc>
              <a:buNone/>
            </a:pPr>
            <a:endParaRPr lang="en-US" sz="1800" b="0"/>
          </a:p>
        </p:txBody>
      </p:sp>
    </p:spTree>
    <p:custDataLst>
      <p:tags r:id="rId1"/>
    </p:custDataLst>
    <p:extLst>
      <p:ext uri="{BB962C8B-B14F-4D97-AF65-F5344CB8AC3E}">
        <p14:creationId xmlns:p14="http://schemas.microsoft.com/office/powerpoint/2010/main" val="4702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7161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2)</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38145"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7161: Special Education record (sSEPA) ends before enrollment</a:t>
            </a:r>
          </a:p>
          <a:p>
            <a:pPr marL="76200" indent="0">
              <a:lnSpc>
                <a:spcPct val="100000"/>
              </a:lnSpc>
              <a:buNone/>
            </a:pPr>
            <a:endParaRPr lang="en-US" sz="1800"/>
          </a:p>
          <a:p>
            <a:pPr marL="164592" indent="-164592">
              <a:lnSpc>
                <a:spcPct val="100000"/>
              </a:lnSpc>
              <a:spcAft>
                <a:spcPts val="180"/>
              </a:spcAft>
              <a:buSzPct val="100000"/>
            </a:pPr>
            <a:r>
              <a:rPr lang="en-US" sz="1800"/>
              <a:t>In most scenarios the sSEPA end date and enrollment end date should match</a:t>
            </a:r>
          </a:p>
          <a:p>
            <a:pPr marL="164592" indent="-164592">
              <a:lnSpc>
                <a:spcPct val="100000"/>
              </a:lnSpc>
              <a:spcAft>
                <a:spcPts val="180"/>
              </a:spcAft>
              <a:buSzPct val="100000"/>
            </a:pPr>
            <a:r>
              <a:rPr lang="en-US" sz="1800"/>
              <a:t>If the Student is Continuing in Special Education (Reason Exited Special Education = C), fix the error by sending another sSEPA</a:t>
            </a:r>
          </a:p>
          <a:p>
            <a:pPr marL="164592" indent="-164592">
              <a:lnSpc>
                <a:spcPct val="100000"/>
              </a:lnSpc>
              <a:spcAft>
                <a:spcPts val="180"/>
              </a:spcAft>
              <a:buSzPct val="100000"/>
            </a:pPr>
            <a:r>
              <a:rPr lang="en-US" sz="1800"/>
              <a:t>If the student is exiting the district (Reason Exited Special Education = E) and sSEPA ends before enrollment, fix the error by changing the sSEPA End Date to match the Enrollment End Date</a:t>
            </a:r>
          </a:p>
          <a:p>
            <a:pPr marL="164592" indent="-164592">
              <a:lnSpc>
                <a:spcPct val="100000"/>
              </a:lnSpc>
              <a:spcAft>
                <a:spcPts val="180"/>
              </a:spcAft>
              <a:buSzPct val="100000"/>
            </a:pPr>
            <a:r>
              <a:rPr lang="en-US" sz="1800"/>
              <a:t>A sSEPA ended early at year end will likely result in the student not being designated as SPED</a:t>
            </a:r>
          </a:p>
        </p:txBody>
      </p:sp>
    </p:spTree>
    <p:custDataLst>
      <p:tags r:id="rId1"/>
    </p:custDataLst>
    <p:extLst>
      <p:ext uri="{BB962C8B-B14F-4D97-AF65-F5344CB8AC3E}">
        <p14:creationId xmlns:p14="http://schemas.microsoft.com/office/powerpoint/2010/main" val="131692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7161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2)</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504202" y="931447"/>
            <a:ext cx="8195417" cy="2512800"/>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7161: Special Education record (sSEPA) ends before enrollment</a:t>
            </a:r>
          </a:p>
          <a:p>
            <a:pPr marL="76200" indent="0">
              <a:lnSpc>
                <a:spcPct val="100000"/>
              </a:lnSpc>
              <a:buNone/>
            </a:pPr>
            <a:endParaRPr lang="en-US" sz="1800"/>
          </a:p>
          <a:p>
            <a:pPr marL="76200" indent="0">
              <a:lnSpc>
                <a:spcPct val="100000"/>
              </a:lnSpc>
              <a:buNone/>
            </a:pPr>
            <a:endParaRPr lang="en-US" sz="1800"/>
          </a:p>
          <a:p>
            <a:pPr marL="76200" indent="0">
              <a:lnSpc>
                <a:spcPct val="100000"/>
              </a:lnSpc>
              <a:buNone/>
            </a:pPr>
            <a:r>
              <a:rPr lang="en-US" sz="1800"/>
              <a:t>It is especially important to resolve this error for high school graduates!</a:t>
            </a:r>
          </a:p>
          <a:p>
            <a:pPr marL="76200" indent="0">
              <a:lnSpc>
                <a:spcPct val="100000"/>
              </a:lnSpc>
              <a:buNone/>
            </a:pPr>
            <a:endParaRPr lang="en-US" sz="1800"/>
          </a:p>
          <a:p>
            <a:pPr marL="76200" indent="0">
              <a:lnSpc>
                <a:spcPct val="100000"/>
              </a:lnSpc>
              <a:buNone/>
            </a:pPr>
            <a:r>
              <a:rPr lang="en-US" sz="1800"/>
              <a:t>If the sSEPA record ends before the enrollment record with exit type HSC, then the student will NOT be reported as a special education graduate</a:t>
            </a:r>
          </a:p>
          <a:p>
            <a:pPr marL="76200" indent="0">
              <a:lnSpc>
                <a:spcPct val="100000"/>
              </a:lnSpc>
              <a:buNone/>
            </a:pPr>
            <a:endParaRPr lang="en-US" sz="1800" b="0"/>
          </a:p>
          <a:p>
            <a:pPr marL="76200" indent="0">
              <a:lnSpc>
                <a:spcPct val="100000"/>
              </a:lnSpc>
              <a:buNone/>
            </a:pPr>
            <a:endParaRPr lang="en-US" sz="800" b="0"/>
          </a:p>
        </p:txBody>
      </p:sp>
    </p:spTree>
    <p:custDataLst>
      <p:tags r:id="rId1"/>
    </p:custDataLst>
    <p:extLst>
      <p:ext uri="{BB962C8B-B14F-4D97-AF65-F5344CB8AC3E}">
        <p14:creationId xmlns:p14="http://schemas.microsoft.com/office/powerpoint/2010/main" val="318067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December Snapshot</a:t>
            </a:r>
          </a:p>
        </p:txBody>
      </p:sp>
      <p:pic>
        <p:nvPicPr>
          <p:cNvPr id="5" name="Picture 4">
            <a:extLst>
              <a:ext uri="{FF2B5EF4-FFF2-40B4-BE49-F238E27FC236}">
                <a16:creationId xmlns:a16="http://schemas.microsoft.com/office/drawing/2014/main" id="{A3CB4ED6-4A57-DCA3-A3BA-00299D378B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65110" y="1474710"/>
            <a:ext cx="1097040" cy="1097040"/>
          </a:xfrm>
          <a:prstGeom prst="rect">
            <a:avLst/>
          </a:prstGeom>
        </p:spPr>
      </p:pic>
      <p:pic>
        <p:nvPicPr>
          <p:cNvPr id="1026" name="Picture 2">
            <a:extLst>
              <a:ext uri="{FF2B5EF4-FFF2-40B4-BE49-F238E27FC236}">
                <a16:creationId xmlns:a16="http://schemas.microsoft.com/office/drawing/2014/main" id="{0D3BFAB9-0FA7-37C5-96CC-0D117127008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922338"/>
            <a:ext cx="54102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6DB64A-AD74-BBD4-32AC-DC449C4DE78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9860" y="1474710"/>
            <a:ext cx="1097040" cy="109704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December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49" name="Google Shape;49;p9"/>
          <p:cNvSpPr txBox="1">
            <a:spLocks noGrp="1"/>
          </p:cNvSpPr>
          <p:nvPr>
            <p:ph type="body" idx="2"/>
          </p:nvPr>
        </p:nvSpPr>
        <p:spPr>
          <a:xfrm>
            <a:off x="478564" y="922338"/>
            <a:ext cx="8221055" cy="28121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sz="1800"/>
          </a:p>
          <a:p>
            <a:pPr marL="0" indent="0">
              <a:lnSpc>
                <a:spcPct val="100000"/>
              </a:lnSpc>
              <a:buNone/>
            </a:pPr>
            <a:r>
              <a:rPr lang="en-US" sz="1800"/>
              <a:t>The student Snapshot will occur December 10, 2024.</a:t>
            </a:r>
            <a:endParaRPr sz="1800"/>
          </a:p>
          <a:p>
            <a:pPr marL="457200" lvl="0" indent="0" algn="l" rtl="0">
              <a:lnSpc>
                <a:spcPct val="100000"/>
              </a:lnSpc>
              <a:spcBef>
                <a:spcPts val="0"/>
              </a:spcBef>
              <a:spcAft>
                <a:spcPts val="0"/>
              </a:spcAft>
              <a:buSzPts val="2400"/>
              <a:buNone/>
            </a:pPr>
            <a:endParaRPr sz="1800"/>
          </a:p>
          <a:p>
            <a:pPr marL="164592" lvl="0" indent="-164592" algn="l" rtl="0">
              <a:lnSpc>
                <a:spcPct val="100000"/>
              </a:lnSpc>
              <a:spcBef>
                <a:spcPts val="0"/>
              </a:spcBef>
              <a:spcAft>
                <a:spcPts val="180"/>
              </a:spcAft>
              <a:buSzPts val="1800"/>
              <a:buChar char="•"/>
            </a:pPr>
            <a:r>
              <a:rPr lang="en-US" sz="1800"/>
              <a:t>2023-24 Year End Attendance, Discipline, Completion, Roster, Career Education</a:t>
            </a:r>
            <a:endParaRPr sz="1800"/>
          </a:p>
          <a:p>
            <a:pPr marL="164592" lvl="0" indent="-164592" algn="l" rtl="0">
              <a:lnSpc>
                <a:spcPct val="100000"/>
              </a:lnSpc>
              <a:spcBef>
                <a:spcPts val="0"/>
              </a:spcBef>
              <a:spcAft>
                <a:spcPts val="180"/>
              </a:spcAft>
              <a:buSzPts val="1800"/>
              <a:buChar char="•"/>
            </a:pPr>
            <a:r>
              <a:rPr lang="en-US" sz="1800"/>
              <a:t>2024-25 Third Friday of September Enrollment</a:t>
            </a:r>
            <a:endParaRPr sz="1800"/>
          </a:p>
          <a:p>
            <a:pPr marL="164592" lvl="0" indent="-164592" algn="l" rtl="0">
              <a:lnSpc>
                <a:spcPct val="100000"/>
              </a:lnSpc>
              <a:spcBef>
                <a:spcPts val="0"/>
              </a:spcBef>
              <a:spcAft>
                <a:spcPts val="180"/>
              </a:spcAft>
              <a:buSzPts val="1800"/>
              <a:buChar char="•"/>
            </a:pPr>
            <a:r>
              <a:rPr lang="en-US" sz="1800"/>
              <a:t>2024-25 October 1 Child Count of students with disabilities</a:t>
            </a:r>
            <a:endParaRPr sz="1800"/>
          </a:p>
          <a:p>
            <a:pPr marL="164592" lvl="0" indent="-164592" algn="l" rtl="0">
              <a:lnSpc>
                <a:spcPct val="100000"/>
              </a:lnSpc>
              <a:spcBef>
                <a:spcPts val="0"/>
              </a:spcBef>
              <a:spcAft>
                <a:spcPts val="180"/>
              </a:spcAft>
              <a:buSzPts val="1800"/>
              <a:buChar char="•"/>
            </a:pPr>
            <a:r>
              <a:rPr lang="en-US" sz="1800"/>
              <a:t>2024-25 High School Graduation Requirements (Graduation Plan)</a:t>
            </a:r>
            <a:endParaRPr sz="1800"/>
          </a:p>
          <a:p>
            <a:pPr marL="164592" lvl="0" indent="-164592" algn="l" rtl="0">
              <a:lnSpc>
                <a:spcPct val="100000"/>
              </a:lnSpc>
              <a:spcBef>
                <a:spcPts val="0"/>
              </a:spcBef>
              <a:spcAft>
                <a:spcPts val="180"/>
              </a:spcAft>
              <a:buSzPts val="1800"/>
              <a:buChar char="•"/>
            </a:pPr>
            <a:r>
              <a:rPr lang="en-US" sz="1800"/>
              <a:t>2024-25 Digital Equity data (Not required strongly recommended)</a:t>
            </a:r>
            <a:endParaRPr sz="1800"/>
          </a:p>
        </p:txBody>
      </p:sp>
    </p:spTree>
    <p:custDataLst>
      <p:tags r:id="rId1"/>
    </p:custDataLst>
    <p:extLst>
      <p:ext uri="{BB962C8B-B14F-4D97-AF65-F5344CB8AC3E}">
        <p14:creationId xmlns:p14="http://schemas.microsoft.com/office/powerpoint/2010/main" val="403371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December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49" name="Google Shape;49;p9"/>
          <p:cNvSpPr txBox="1">
            <a:spLocks noGrp="1"/>
          </p:cNvSpPr>
          <p:nvPr>
            <p:ph type="body" idx="2"/>
          </p:nvPr>
        </p:nvSpPr>
        <p:spPr>
          <a:xfrm>
            <a:off x="478564" y="922338"/>
            <a:ext cx="8221055" cy="31198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sz="1800" b="0"/>
          </a:p>
          <a:p>
            <a:pPr marL="164592" lvl="0" indent="-164592" algn="l" rtl="0">
              <a:spcBef>
                <a:spcPts val="0"/>
              </a:spcBef>
              <a:spcAft>
                <a:spcPts val="180"/>
              </a:spcAft>
              <a:buSzPts val="1800"/>
              <a:buChar char="•"/>
            </a:pPr>
            <a:r>
              <a:rPr lang="en-US" sz="1800"/>
              <a:t>Demographics (all LEAs): Race/Ethnicity, Gender, Grade Level, Disability Status, Economically Disadvantaged Status, and Food Services Eligibility</a:t>
            </a:r>
            <a:endParaRPr sz="1800"/>
          </a:p>
          <a:p>
            <a:pPr marL="164592" lvl="0" indent="-164592" algn="l" rtl="0">
              <a:spcBef>
                <a:spcPts val="0"/>
              </a:spcBef>
              <a:spcAft>
                <a:spcPts val="180"/>
              </a:spcAft>
              <a:buSzPts val="1800"/>
              <a:buChar char="•"/>
            </a:pPr>
            <a:r>
              <a:rPr lang="en-US" sz="1800"/>
              <a:t>Demographics (public LEAs only): Migrant Status*, English Language Learner, Homeless, and Parent in the Military</a:t>
            </a:r>
          </a:p>
          <a:p>
            <a:pPr marL="164592" lvl="0" indent="-164592" algn="l" rtl="0">
              <a:spcBef>
                <a:spcPts val="0"/>
              </a:spcBef>
              <a:spcAft>
                <a:spcPts val="180"/>
              </a:spcAft>
              <a:buSzPts val="1800"/>
              <a:buChar char="•"/>
            </a:pPr>
            <a:endParaRPr lang="en-US" sz="1800"/>
          </a:p>
          <a:p>
            <a:pPr marL="164592" lvl="0" indent="-164592" algn="l" rtl="0">
              <a:spcBef>
                <a:spcPts val="0"/>
              </a:spcBef>
              <a:spcAft>
                <a:spcPts val="180"/>
              </a:spcAft>
              <a:buSzPts val="1800"/>
              <a:buNone/>
            </a:pPr>
            <a:r>
              <a:rPr lang="en-US" sz="1800"/>
              <a:t>*LEAs do not submit migrant data directly; LEAs are verifying the data imported into WISE from MIS2000</a:t>
            </a:r>
            <a:endParaRPr sz="1800"/>
          </a:p>
        </p:txBody>
      </p:sp>
    </p:spTree>
    <p:custDataLst>
      <p:tags r:id="rId1"/>
    </p:custDataLst>
    <p:extLst>
      <p:ext uri="{BB962C8B-B14F-4D97-AF65-F5344CB8AC3E}">
        <p14:creationId xmlns:p14="http://schemas.microsoft.com/office/powerpoint/2010/main" val="210214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8D269-0687-0AB3-2E38-8789D55B0B8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December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4B5DB04F-254C-17F7-FE49-E1D132A9166C}"/>
              </a:ext>
            </a:extLst>
          </p:cNvPr>
          <p:cNvSpPr>
            <a:spLocks noGrp="1"/>
          </p:cNvSpPr>
          <p:nvPr>
            <p:ph type="body" idx="2"/>
          </p:nvPr>
        </p:nvSpPr>
        <p:spPr>
          <a:xfrm>
            <a:off x="502485" y="922338"/>
            <a:ext cx="8205679" cy="1492132"/>
          </a:xfrm>
        </p:spPr>
        <p:txBody>
          <a:bodyPr/>
          <a:lstStyle/>
          <a:p>
            <a:pPr marL="76200" indent="0">
              <a:buNone/>
            </a:pPr>
            <a:endParaRPr lang="en-US" sz="1800" b="0"/>
          </a:p>
          <a:p>
            <a:pPr marL="76200" indent="0" algn="ctr">
              <a:buNone/>
            </a:pPr>
            <a:r>
              <a:rPr lang="en-US" sz="2000"/>
              <a:t>How do I prioritize </a:t>
            </a:r>
          </a:p>
          <a:p>
            <a:pPr marL="76200" indent="0" algn="ctr">
              <a:buNone/>
            </a:pPr>
            <a:r>
              <a:rPr lang="en-US" sz="2000"/>
              <a:t>WISEdata Portal validations, data quality and verification work?</a:t>
            </a:r>
            <a:endParaRPr lang="en-US">
              <a:solidFill>
                <a:srgbClr val="FF0000"/>
              </a:solidFill>
            </a:endParaRPr>
          </a:p>
        </p:txBody>
      </p:sp>
      <p:pic>
        <p:nvPicPr>
          <p:cNvPr id="6" name="Picture 5">
            <a:extLst>
              <a:ext uri="{FF2B5EF4-FFF2-40B4-BE49-F238E27FC236}">
                <a16:creationId xmlns:a16="http://schemas.microsoft.com/office/drawing/2014/main" id="{7C0CF0B5-C0AC-680C-729C-4EE25CB034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45602" y="2849562"/>
            <a:ext cx="1052796" cy="1371600"/>
          </a:xfrm>
          <a:prstGeom prst="rect">
            <a:avLst/>
          </a:prstGeom>
        </p:spPr>
      </p:pic>
    </p:spTree>
    <p:custDataLst>
      <p:tags r:id="rId1"/>
    </p:custDataLst>
    <p:extLst>
      <p:ext uri="{BB962C8B-B14F-4D97-AF65-F5344CB8AC3E}">
        <p14:creationId xmlns:p14="http://schemas.microsoft.com/office/powerpoint/2010/main" val="78854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8D269-0687-0AB3-2E38-8789D55B0B8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December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(4 of 4)</a:t>
            </a:r>
          </a:p>
        </p:txBody>
      </p:sp>
      <p:sp>
        <p:nvSpPr>
          <p:cNvPr id="3" name="Text Placeholder 2">
            <a:extLst>
              <a:ext uri="{FF2B5EF4-FFF2-40B4-BE49-F238E27FC236}">
                <a16:creationId xmlns:a16="http://schemas.microsoft.com/office/drawing/2014/main" id="{4B5DB04F-254C-17F7-FE49-E1D132A9166C}"/>
              </a:ext>
            </a:extLst>
          </p:cNvPr>
          <p:cNvSpPr>
            <a:spLocks noGrp="1"/>
          </p:cNvSpPr>
          <p:nvPr>
            <p:ph type="body" idx="2"/>
          </p:nvPr>
        </p:nvSpPr>
        <p:spPr>
          <a:xfrm>
            <a:off x="488059" y="922338"/>
            <a:ext cx="7914010" cy="2512800"/>
          </a:xfrm>
        </p:spPr>
        <p:txBody>
          <a:bodyPr/>
          <a:lstStyle/>
          <a:p>
            <a:pPr marL="76200" indent="0">
              <a:lnSpc>
                <a:spcPct val="100000"/>
              </a:lnSpc>
              <a:buNone/>
            </a:pPr>
            <a:r>
              <a:rPr lang="en-US" sz="1800"/>
              <a:t>These data elements will not be collected in the December snapshot and can be set aside until later:</a:t>
            </a:r>
          </a:p>
          <a:p>
            <a:pPr marL="164592" indent="-164592">
              <a:spcAft>
                <a:spcPts val="180"/>
              </a:spcAft>
              <a:buSzPct val="100000"/>
            </a:pPr>
            <a:r>
              <a:rPr lang="en-US" sz="1800"/>
              <a:t>Prior year (2023-24) count inclusion TFS &amp; Oct 1 values</a:t>
            </a:r>
          </a:p>
          <a:p>
            <a:pPr marL="164592" indent="-164592">
              <a:spcAft>
                <a:spcPts val="180"/>
              </a:spcAft>
              <a:buSzPct val="100000"/>
            </a:pPr>
            <a:r>
              <a:rPr lang="en-US" sz="1800"/>
              <a:t>Current year (2024-25) Roster, Attendance &amp; Discipline</a:t>
            </a:r>
          </a:p>
          <a:p>
            <a:pPr marL="164592" indent="-164592">
              <a:spcBef>
                <a:spcPts val="600"/>
              </a:spcBef>
              <a:spcAft>
                <a:spcPts val="180"/>
              </a:spcAft>
              <a:buSzPct val="100000"/>
            </a:pPr>
            <a:r>
              <a:rPr lang="en-US" sz="1800"/>
              <a:t>All “third year” 2022-23 validations not pertaining to dropouts; this year’s data is available in WISEdata only for the review of dropouts</a:t>
            </a:r>
            <a:endParaRPr lang="en-US" sz="1800">
              <a:solidFill>
                <a:srgbClr val="FF0000"/>
              </a:solidFill>
            </a:endParaRPr>
          </a:p>
        </p:txBody>
      </p:sp>
    </p:spTree>
    <p:custDataLst>
      <p:tags r:id="rId1"/>
    </p:custDataLst>
    <p:extLst>
      <p:ext uri="{BB962C8B-B14F-4D97-AF65-F5344CB8AC3E}">
        <p14:creationId xmlns:p14="http://schemas.microsoft.com/office/powerpoint/2010/main" val="38585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CE35-CE59-1564-8A0F-0A6F2719C42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Validation Messages</a:t>
            </a:r>
          </a:p>
        </p:txBody>
      </p:sp>
      <p:sp>
        <p:nvSpPr>
          <p:cNvPr id="3" name="Text Placeholder 2">
            <a:extLst>
              <a:ext uri="{FF2B5EF4-FFF2-40B4-BE49-F238E27FC236}">
                <a16:creationId xmlns:a16="http://schemas.microsoft.com/office/drawing/2014/main" id="{48020474-9DD0-8D7B-960C-6370B52AA315}"/>
              </a:ext>
            </a:extLst>
          </p:cNvPr>
          <p:cNvSpPr>
            <a:spLocks noGrp="1"/>
          </p:cNvSpPr>
          <p:nvPr>
            <p:ph type="body" idx="2"/>
          </p:nvPr>
        </p:nvSpPr>
        <p:spPr>
          <a:xfrm>
            <a:off x="467213" y="922338"/>
            <a:ext cx="8209573" cy="2512800"/>
          </a:xfrm>
        </p:spPr>
        <p:txBody>
          <a:bodyPr/>
          <a:lstStyle/>
          <a:p>
            <a:pPr marL="76200" indent="0">
              <a:lnSpc>
                <a:spcPct val="100000"/>
              </a:lnSpc>
              <a:buNone/>
            </a:pPr>
            <a:r>
              <a:rPr lang="en-US" sz="1800"/>
              <a:t>There are three types of Validation Messages. They should all be addressed, however it’s a good idea to start with the most severe first. </a:t>
            </a:r>
          </a:p>
          <a:p>
            <a:pPr marL="76200" indent="0">
              <a:lnSpc>
                <a:spcPct val="100000"/>
              </a:lnSpc>
              <a:buNone/>
            </a:pPr>
            <a:endParaRPr lang="en-US" sz="1800"/>
          </a:p>
          <a:p>
            <a:pPr marL="164592" indent="-164592">
              <a:spcAft>
                <a:spcPts val="180"/>
              </a:spcAft>
              <a:buNone/>
            </a:pPr>
            <a:r>
              <a:rPr lang="en-US" sz="1800">
                <a:latin typeface="Lato" panose="020F0502020204030203" pitchFamily="34" charset="0"/>
              </a:rPr>
              <a:t>Critical Error:  Data will not be captured in the Snapshot</a:t>
            </a:r>
          </a:p>
          <a:p>
            <a:pPr marL="164592" indent="-164592">
              <a:spcAft>
                <a:spcPts val="180"/>
              </a:spcAft>
              <a:buNone/>
            </a:pPr>
            <a:r>
              <a:rPr lang="en-US" sz="1800">
                <a:latin typeface="Lato" panose="020F0502020204030203" pitchFamily="34" charset="0"/>
              </a:rPr>
              <a:t>Regular Error:  Data will be captured but may be reported incorrectly</a:t>
            </a:r>
          </a:p>
          <a:p>
            <a:pPr marL="164592" indent="-164592">
              <a:spcAft>
                <a:spcPts val="180"/>
              </a:spcAft>
              <a:buNone/>
            </a:pPr>
            <a:r>
              <a:rPr lang="en-US" sz="1800">
                <a:latin typeface="Lato" panose="020F0502020204030203" pitchFamily="34" charset="0"/>
              </a:rPr>
              <a:t>Warning:  Data will be captured, but it was submitted in an unexpected way</a:t>
            </a:r>
          </a:p>
          <a:p>
            <a:pPr marL="76200" indent="0">
              <a:lnSpc>
                <a:spcPct val="100000"/>
              </a:lnSpc>
              <a:buNone/>
            </a:pPr>
            <a:endParaRPr lang="en-US" sz="1800"/>
          </a:p>
          <a:p>
            <a:pPr marL="76200" indent="0">
              <a:buNone/>
            </a:pPr>
            <a:endParaRPr lang="en-US" sz="1800" b="0"/>
          </a:p>
          <a:p>
            <a:endParaRPr lang="en-US"/>
          </a:p>
        </p:txBody>
      </p:sp>
      <p:pic>
        <p:nvPicPr>
          <p:cNvPr id="5" name="Picture 4" descr="Graphic displaying three types of WISEdata Portal validations: Critical Error, Error and Warning.">
            <a:extLst>
              <a:ext uri="{FF2B5EF4-FFF2-40B4-BE49-F238E27FC236}">
                <a16:creationId xmlns:a16="http://schemas.microsoft.com/office/drawing/2014/main" id="{8373E768-0A28-FAD7-FC55-218C615D7C2E}"/>
              </a:ext>
            </a:extLst>
          </p:cNvPr>
          <p:cNvPicPr>
            <a:picLocks noChangeAspect="1"/>
          </p:cNvPicPr>
          <p:nvPr/>
        </p:nvPicPr>
        <p:blipFill>
          <a:blip r:embed="rId4"/>
          <a:stretch>
            <a:fillRect/>
          </a:stretch>
        </p:blipFill>
        <p:spPr>
          <a:xfrm>
            <a:off x="3614736" y="3056844"/>
            <a:ext cx="1914525" cy="200977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868346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CE35-CE59-1564-8A0F-0A6F2719C42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Validation Messages: Warnings</a:t>
            </a:r>
          </a:p>
        </p:txBody>
      </p:sp>
      <p:sp>
        <p:nvSpPr>
          <p:cNvPr id="6" name="TextBox 5">
            <a:extLst>
              <a:ext uri="{FF2B5EF4-FFF2-40B4-BE49-F238E27FC236}">
                <a16:creationId xmlns:a16="http://schemas.microsoft.com/office/drawing/2014/main" id="{59F2F6AE-F15C-5EBC-0E00-92EAFE556902}"/>
              </a:ext>
            </a:extLst>
          </p:cNvPr>
          <p:cNvSpPr txBox="1"/>
          <p:nvPr/>
        </p:nvSpPr>
        <p:spPr>
          <a:xfrm>
            <a:off x="470019" y="922338"/>
            <a:ext cx="8221054" cy="3351367"/>
          </a:xfrm>
          <a:prstGeom prst="rect">
            <a:avLst/>
          </a:prstGeom>
          <a:noFill/>
        </p:spPr>
        <p:txBody>
          <a:bodyPr wrap="square">
            <a:spAutoFit/>
          </a:bodyPr>
          <a:lstStyle/>
          <a:p>
            <a:pPr marL="158750" indent="0">
              <a:buNone/>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Data will be captured, but it was submitted in an unexpected way</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Data should be reviewed for accuracy</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If after review the data as submitted is correct, acknowledge the warning</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Warnings are a lower priority, but it is still important to review them as they can have an impact on your snapshot</a:t>
            </a:r>
          </a:p>
          <a:p>
            <a:pPr marL="164592" indent="-164592">
              <a:lnSpc>
                <a:spcPct val="150000"/>
              </a:lnSpc>
              <a:spcAft>
                <a:spcPts val="180"/>
              </a:spcAft>
              <a:buFont typeface="Arial" panose="020B0604020202020204" pitchFamily="34" charset="0"/>
              <a:buChar char="•"/>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We will talk about a few specific warnings in a moment! </a:t>
            </a:r>
          </a:p>
        </p:txBody>
      </p:sp>
    </p:spTree>
    <p:custDataLst>
      <p:tags r:id="rId1"/>
    </p:custDataLst>
    <p:extLst>
      <p:ext uri="{BB962C8B-B14F-4D97-AF65-F5344CB8AC3E}">
        <p14:creationId xmlns:p14="http://schemas.microsoft.com/office/powerpoint/2010/main" val="89753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4" name="Picture 3">
            <a:extLst>
              <a:ext uri="{FF2B5EF4-FFF2-40B4-BE49-F238E27FC236}">
                <a16:creationId xmlns:a16="http://schemas.microsoft.com/office/drawing/2014/main" id="{664D9CF2-D5E2-48C3-871B-FBB0279164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0750" y="1123950"/>
            <a:ext cx="4762500" cy="4019550"/>
          </a:xfrm>
          <a:prstGeom prst="rect">
            <a:avLst/>
          </a:prstGeom>
        </p:spPr>
      </p:pic>
      <p:pic>
        <p:nvPicPr>
          <p:cNvPr id="5" name="Picture 4">
            <a:extLst>
              <a:ext uri="{FF2B5EF4-FFF2-40B4-BE49-F238E27FC236}">
                <a16:creationId xmlns:a16="http://schemas.microsoft.com/office/drawing/2014/main" id="{20DE0A99-54F4-273F-E801-A13F9A0080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9860" y="1474710"/>
            <a:ext cx="1097040" cy="1097040"/>
          </a:xfrm>
          <a:prstGeom prst="rect">
            <a:avLst/>
          </a:prstGeom>
        </p:spPr>
      </p:pic>
      <p:pic>
        <p:nvPicPr>
          <p:cNvPr id="6" name="Picture 5">
            <a:extLst>
              <a:ext uri="{FF2B5EF4-FFF2-40B4-BE49-F238E27FC236}">
                <a16:creationId xmlns:a16="http://schemas.microsoft.com/office/drawing/2014/main" id="{6CCDE5D8-6BE5-E927-1DDF-8AC348CBBB3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065110" y="1474710"/>
            <a:ext cx="1097040" cy="1097040"/>
          </a:xfrm>
          <a:prstGeom prst="rect">
            <a:avLst/>
          </a:prstGeom>
        </p:spPr>
      </p:pic>
    </p:spTree>
    <p:custDataLst>
      <p:tags r:id="rId1"/>
    </p:custDataLst>
    <p:extLst>
      <p:ext uri="{BB962C8B-B14F-4D97-AF65-F5344CB8AC3E}">
        <p14:creationId xmlns:p14="http://schemas.microsoft.com/office/powerpoint/2010/main" val="1869314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Troubleshooting Validation Messages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4)</a:t>
            </a:r>
          </a:p>
        </p:txBody>
      </p:sp>
      <p:sp>
        <p:nvSpPr>
          <p:cNvPr id="55" name="Google Shape;55;p10"/>
          <p:cNvSpPr txBox="1">
            <a:spLocks noGrp="1"/>
          </p:cNvSpPr>
          <p:nvPr>
            <p:ph type="body" idx="2"/>
          </p:nvPr>
        </p:nvSpPr>
        <p:spPr>
          <a:xfrm>
            <a:off x="470018" y="922338"/>
            <a:ext cx="8229601" cy="1564502"/>
          </a:xfrm>
          <a:prstGeom prst="rect">
            <a:avLst/>
          </a:prstGeom>
          <a:noFill/>
          <a:ln>
            <a:noFill/>
          </a:ln>
        </p:spPr>
        <p:txBody>
          <a:bodyPr spcFirstLastPara="1" wrap="square" lIns="91425" tIns="45700" rIns="91425" bIns="45700" anchor="t" anchorCtr="0">
            <a:noAutofit/>
          </a:bodyPr>
          <a:lstStyle/>
          <a:p>
            <a:pPr marL="18288" lvl="0" indent="-164592" algn="l" rtl="0">
              <a:spcBef>
                <a:spcPts val="0"/>
              </a:spcBef>
              <a:spcAft>
                <a:spcPts val="180"/>
              </a:spcAft>
              <a:buSzPts val="2400"/>
              <a:buNone/>
            </a:pPr>
            <a:r>
              <a:rPr lang="en-US" sz="1800"/>
              <a:t>WISEdata - Home </a:t>
            </a:r>
          </a:p>
          <a:p>
            <a:pPr marL="18288" indent="-164592">
              <a:spcAft>
                <a:spcPts val="180"/>
              </a:spcAft>
              <a:buSzPct val="100000"/>
            </a:pPr>
            <a:r>
              <a:rPr lang="en-US" sz="1800"/>
              <a:t>Validation Message Summary</a:t>
            </a:r>
          </a:p>
          <a:p>
            <a:pPr marL="18288" indent="-164592">
              <a:spcAft>
                <a:spcPts val="180"/>
              </a:spcAft>
              <a:buSzPct val="100000"/>
            </a:pPr>
            <a:r>
              <a:rPr lang="en-US" sz="1800"/>
              <a:t>Data Pipeline Status</a:t>
            </a:r>
          </a:p>
          <a:p>
            <a:pPr marL="18288" indent="-164592">
              <a:spcAft>
                <a:spcPts val="180"/>
              </a:spcAft>
              <a:buSzPct val="100000"/>
            </a:pPr>
            <a:r>
              <a:rPr lang="en-US" sz="1800"/>
              <a:t>Level 1 Errors (errors stopping data flowing from your vender to WISEdata, errors in your vendor)</a:t>
            </a:r>
            <a:endParaRPr sz="1800"/>
          </a:p>
        </p:txBody>
      </p:sp>
      <p:pic>
        <p:nvPicPr>
          <p:cNvPr id="2" name="Picture 1" descr="Example of Validation Message Summary section of the WISEdata Portal Data Quality screen. ">
            <a:extLst>
              <a:ext uri="{FF2B5EF4-FFF2-40B4-BE49-F238E27FC236}">
                <a16:creationId xmlns:a16="http://schemas.microsoft.com/office/drawing/2014/main" id="{DC1A0EE8-30F7-5157-34AB-BE365E1A9DBE}"/>
              </a:ext>
            </a:extLst>
          </p:cNvPr>
          <p:cNvPicPr>
            <a:picLocks noChangeAspect="1"/>
          </p:cNvPicPr>
          <p:nvPr/>
        </p:nvPicPr>
        <p:blipFill>
          <a:blip r:embed="rId4"/>
          <a:stretch>
            <a:fillRect/>
          </a:stretch>
        </p:blipFill>
        <p:spPr>
          <a:xfrm>
            <a:off x="102330" y="3409178"/>
            <a:ext cx="8964976" cy="1191435"/>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Troubleshooting Validation Messages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55" name="Google Shape;55;p10"/>
          <p:cNvSpPr txBox="1">
            <a:spLocks noGrp="1"/>
          </p:cNvSpPr>
          <p:nvPr>
            <p:ph type="body" idx="2"/>
          </p:nvPr>
        </p:nvSpPr>
        <p:spPr>
          <a:xfrm>
            <a:off x="448811" y="922338"/>
            <a:ext cx="8246378" cy="1564502"/>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SzPts val="2400"/>
              <a:buNone/>
            </a:pPr>
            <a:r>
              <a:rPr lang="en-US" sz="1800"/>
              <a:t>WISEdata - Validation Messages</a:t>
            </a:r>
          </a:p>
          <a:p>
            <a:pPr marL="285750" indent="-285750">
              <a:lnSpc>
                <a:spcPct val="100000"/>
              </a:lnSpc>
              <a:spcAft>
                <a:spcPts val="180"/>
              </a:spcAft>
              <a:buSzPct val="100000"/>
              <a:buFont typeface="Arial" panose="020B0604020202020204" pitchFamily="34" charset="0"/>
              <a:buChar char="•"/>
            </a:pPr>
            <a:r>
              <a:rPr lang="en-US" sz="1800"/>
              <a:t>Validation Category</a:t>
            </a:r>
          </a:p>
          <a:p>
            <a:pPr marL="285750" indent="-285750">
              <a:lnSpc>
                <a:spcPct val="100000"/>
              </a:lnSpc>
              <a:spcAft>
                <a:spcPts val="180"/>
              </a:spcAft>
              <a:buSzPct val="100000"/>
              <a:buFont typeface="Arial" panose="020B0604020202020204" pitchFamily="34" charset="0"/>
              <a:buChar char="•"/>
            </a:pPr>
            <a:r>
              <a:rPr lang="en-US" sz="1800"/>
              <a:t>Aging Column</a:t>
            </a:r>
          </a:p>
          <a:p>
            <a:pPr marL="285750" indent="-285750">
              <a:lnSpc>
                <a:spcPct val="100000"/>
              </a:lnSpc>
              <a:spcAft>
                <a:spcPts val="180"/>
              </a:spcAft>
              <a:buSzPct val="100000"/>
              <a:buFont typeface="Arial" panose="020B0604020202020204" pitchFamily="34" charset="0"/>
              <a:buChar char="•"/>
            </a:pPr>
            <a:r>
              <a:rPr lang="en-US" sz="1800"/>
              <a:t>Tags</a:t>
            </a:r>
          </a:p>
        </p:txBody>
      </p:sp>
      <p:pic>
        <p:nvPicPr>
          <p:cNvPr id="4" name="Picture 3" descr="Example of WISEdata Portal Validation Messages screen with several filters applied.">
            <a:extLst>
              <a:ext uri="{FF2B5EF4-FFF2-40B4-BE49-F238E27FC236}">
                <a16:creationId xmlns:a16="http://schemas.microsoft.com/office/drawing/2014/main" id="{18C7BBB8-772C-42A8-0AC8-13591199840B}"/>
              </a:ext>
            </a:extLst>
          </p:cNvPr>
          <p:cNvPicPr>
            <a:picLocks noChangeAspect="1"/>
          </p:cNvPicPr>
          <p:nvPr/>
        </p:nvPicPr>
        <p:blipFill>
          <a:blip r:embed="rId4"/>
          <a:stretch>
            <a:fillRect/>
          </a:stretch>
        </p:blipFill>
        <p:spPr>
          <a:xfrm>
            <a:off x="448811" y="2290570"/>
            <a:ext cx="8246378" cy="277919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94782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Troubleshooting Validation Messages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55" name="Google Shape;55;p10"/>
          <p:cNvSpPr txBox="1">
            <a:spLocks noGrp="1"/>
          </p:cNvSpPr>
          <p:nvPr>
            <p:ph type="body" idx="2"/>
          </p:nvPr>
        </p:nvSpPr>
        <p:spPr>
          <a:xfrm>
            <a:off x="285226" y="1007248"/>
            <a:ext cx="8573548" cy="485992"/>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1800"/>
              <a:t>WISEdata - Validation Message Tags </a:t>
            </a:r>
          </a:p>
        </p:txBody>
      </p:sp>
      <p:pic>
        <p:nvPicPr>
          <p:cNvPr id="3" name="Picture 2" descr="Example of WISEdata Portal Validation Messages screen filtered by the Enrollment Team tag. ">
            <a:extLst>
              <a:ext uri="{FF2B5EF4-FFF2-40B4-BE49-F238E27FC236}">
                <a16:creationId xmlns:a16="http://schemas.microsoft.com/office/drawing/2014/main" id="{30D34177-8FE0-DABC-FB03-FCF89DAAE4C2}"/>
              </a:ext>
            </a:extLst>
          </p:cNvPr>
          <p:cNvPicPr>
            <a:picLocks noChangeAspect="1"/>
          </p:cNvPicPr>
          <p:nvPr/>
        </p:nvPicPr>
        <p:blipFill>
          <a:blip r:embed="rId4"/>
          <a:stretch>
            <a:fillRect/>
          </a:stretch>
        </p:blipFill>
        <p:spPr>
          <a:xfrm>
            <a:off x="96799" y="1578888"/>
            <a:ext cx="8950401" cy="318309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179188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Troubleshooting Validation Messages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(4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4" name="Picture 3" descr="Example of WISEdata Portal Validation Messages screen, showing the message tag. ">
            <a:extLst>
              <a:ext uri="{FF2B5EF4-FFF2-40B4-BE49-F238E27FC236}">
                <a16:creationId xmlns:a16="http://schemas.microsoft.com/office/drawing/2014/main" id="{7695C0B5-0EAD-32AF-50C5-E3678DB7255B}"/>
              </a:ext>
            </a:extLst>
          </p:cNvPr>
          <p:cNvPicPr>
            <a:picLocks noChangeAspect="1"/>
          </p:cNvPicPr>
          <p:nvPr/>
        </p:nvPicPr>
        <p:blipFill>
          <a:blip r:embed="rId4"/>
          <a:stretch>
            <a:fillRect/>
          </a:stretch>
        </p:blipFill>
        <p:spPr>
          <a:xfrm>
            <a:off x="56949" y="2065183"/>
            <a:ext cx="9030101" cy="1013133"/>
          </a:xfrm>
          <a:prstGeom prst="rect">
            <a:avLst/>
          </a:prstGeom>
          <a:ln w="3175">
            <a:solidFill>
              <a:schemeClr val="tx1">
                <a:lumMod val="50000"/>
                <a:lumOff val="50000"/>
              </a:schemeClr>
            </a:solidFill>
          </a:ln>
        </p:spPr>
      </p:pic>
      <p:sp>
        <p:nvSpPr>
          <p:cNvPr id="2" name="Google Shape;55;p10">
            <a:extLst>
              <a:ext uri="{FF2B5EF4-FFF2-40B4-BE49-F238E27FC236}">
                <a16:creationId xmlns:a16="http://schemas.microsoft.com/office/drawing/2014/main" id="{30B5D75B-13EA-FFC4-CC8A-D6CB9A312CBE}"/>
              </a:ext>
            </a:extLst>
          </p:cNvPr>
          <p:cNvSpPr txBox="1">
            <a:spLocks/>
          </p:cNvSpPr>
          <p:nvPr/>
        </p:nvSpPr>
        <p:spPr>
          <a:xfrm>
            <a:off x="285226" y="1007248"/>
            <a:ext cx="8573548" cy="485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758"/>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758"/>
              <a:buFont typeface="Arial"/>
              <a:buNone/>
              <a:defRPr sz="1758"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76200" indent="0">
              <a:lnSpc>
                <a:spcPct val="100000"/>
              </a:lnSpc>
              <a:buFont typeface="Arial"/>
              <a:buNone/>
            </a:pPr>
            <a:r>
              <a:rPr lang="en-US" sz="1800"/>
              <a:t>WISEdata - Validation Message Tags </a:t>
            </a:r>
          </a:p>
        </p:txBody>
      </p:sp>
    </p:spTree>
    <p:custDataLst>
      <p:tags r:id="rId1"/>
    </p:custDataLst>
    <p:extLst>
      <p:ext uri="{BB962C8B-B14F-4D97-AF65-F5344CB8AC3E}">
        <p14:creationId xmlns:p14="http://schemas.microsoft.com/office/powerpoint/2010/main" val="250457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CE35-CE59-1564-8A0F-0A6F2719C42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Data Review</a:t>
            </a:r>
          </a:p>
        </p:txBody>
      </p:sp>
      <p:sp>
        <p:nvSpPr>
          <p:cNvPr id="6" name="TextBox 5">
            <a:extLst>
              <a:ext uri="{FF2B5EF4-FFF2-40B4-BE49-F238E27FC236}">
                <a16:creationId xmlns:a16="http://schemas.microsoft.com/office/drawing/2014/main" id="{59F2F6AE-F15C-5EBC-0E00-92EAFE556902}"/>
              </a:ext>
            </a:extLst>
          </p:cNvPr>
          <p:cNvSpPr txBox="1"/>
          <p:nvPr/>
        </p:nvSpPr>
        <p:spPr>
          <a:xfrm>
            <a:off x="461472" y="922338"/>
            <a:ext cx="8221055" cy="646331"/>
          </a:xfrm>
          <a:prstGeom prst="rect">
            <a:avLst/>
          </a:prstGeom>
          <a:noFill/>
        </p:spPr>
        <p:txBody>
          <a:bodyPr wrap="square">
            <a:spAutoFit/>
          </a:bodyPr>
          <a:lstStyle/>
          <a:p>
            <a:pPr marL="158750" indent="0">
              <a:buNone/>
            </a:pPr>
            <a:r>
              <a:rPr lang="en-US" sz="1800" b="1">
                <a:latin typeface="Lato" panose="020F0502020204030203" pitchFamily="34" charset="0"/>
              </a:rPr>
              <a:t>Before it was mentioned that you should review data pertaining to dropouts… how does one do this?</a:t>
            </a:r>
          </a:p>
        </p:txBody>
      </p:sp>
      <p:sp>
        <p:nvSpPr>
          <p:cNvPr id="3" name="Text Placeholder 2">
            <a:extLst>
              <a:ext uri="{FF2B5EF4-FFF2-40B4-BE49-F238E27FC236}">
                <a16:creationId xmlns:a16="http://schemas.microsoft.com/office/drawing/2014/main" id="{48020474-9DD0-8D7B-960C-6370B52AA315}"/>
              </a:ext>
            </a:extLst>
          </p:cNvPr>
          <p:cNvSpPr>
            <a:spLocks noGrp="1"/>
          </p:cNvSpPr>
          <p:nvPr>
            <p:ph type="body" idx="2"/>
          </p:nvPr>
        </p:nvSpPr>
        <p:spPr>
          <a:xfrm>
            <a:off x="461472" y="1568669"/>
            <a:ext cx="8221055" cy="2512800"/>
          </a:xfrm>
        </p:spPr>
        <p:txBody>
          <a:bodyPr/>
          <a:lstStyle/>
          <a:p>
            <a:pPr marL="164592" indent="-164592">
              <a:lnSpc>
                <a:spcPct val="100000"/>
              </a:lnSpc>
              <a:spcAft>
                <a:spcPts val="180"/>
              </a:spcAft>
              <a:buSzPct val="100000"/>
            </a:pPr>
            <a:r>
              <a:rPr lang="en-US" sz="1800"/>
              <a:t>Dropouts are calculated in WISEdash</a:t>
            </a:r>
          </a:p>
          <a:p>
            <a:pPr marL="164592" indent="-164592">
              <a:lnSpc>
                <a:spcPct val="100000"/>
              </a:lnSpc>
              <a:spcAft>
                <a:spcPts val="180"/>
              </a:spcAft>
              <a:buSzPct val="100000"/>
            </a:pPr>
            <a:r>
              <a:rPr lang="en-US" sz="1800"/>
              <a:t>Public districts &amp; ICS schools: view dropouts in WISEdash For Districts (YE Completion Snapshot dashboard, Dropout Crosstab)</a:t>
            </a:r>
          </a:p>
          <a:p>
            <a:pPr marL="164592" indent="-164592">
              <a:lnSpc>
                <a:spcPct val="100000"/>
              </a:lnSpc>
              <a:spcAft>
                <a:spcPts val="180"/>
              </a:spcAft>
              <a:buSzPct val="100000"/>
            </a:pPr>
            <a:r>
              <a:rPr lang="en-US" sz="1800"/>
              <a:t>Choice schools: view dropouts in the WISEdata Portal WISEdash extracts (Dropouts - Dropout Rate)</a:t>
            </a:r>
          </a:p>
          <a:p>
            <a:pPr marL="164592" indent="-164592">
              <a:lnSpc>
                <a:spcPct val="100000"/>
              </a:lnSpc>
              <a:spcAft>
                <a:spcPts val="180"/>
              </a:spcAft>
              <a:buSzPct val="100000"/>
            </a:pPr>
            <a:r>
              <a:rPr lang="en-US" sz="1800"/>
              <a:t>If a student displays as a dropout but you believe they are not, review the reported exit type; a TC with no subsequent WISEdata enrollment will be calculated as a dropout</a:t>
            </a:r>
          </a:p>
          <a:p>
            <a:pPr marL="164592" indent="-164592">
              <a:lnSpc>
                <a:spcPct val="100000"/>
              </a:lnSpc>
              <a:spcAft>
                <a:spcPts val="180"/>
              </a:spcAft>
              <a:buSzPct val="100000"/>
            </a:pPr>
            <a:r>
              <a:rPr lang="en-US" sz="1800"/>
              <a:t>There may be other scenarios– </a:t>
            </a:r>
            <a:r>
              <a:rPr lang="en-US" sz="1800">
                <a:hlinkClick r:id="rId4"/>
              </a:rPr>
              <a:t>open a help ticket </a:t>
            </a:r>
            <a:r>
              <a:rPr lang="en-US" sz="1800"/>
              <a:t>if you have questions!</a:t>
            </a:r>
          </a:p>
          <a:p>
            <a:endParaRPr lang="en-US" b="0"/>
          </a:p>
        </p:txBody>
      </p:sp>
    </p:spTree>
    <p:custDataLst>
      <p:tags r:id="rId1"/>
    </p:custDataLst>
    <p:extLst>
      <p:ext uri="{BB962C8B-B14F-4D97-AF65-F5344CB8AC3E}">
        <p14:creationId xmlns:p14="http://schemas.microsoft.com/office/powerpoint/2010/main" val="347104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688adb5f50_0_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L2 Errors Cycle</a:t>
            </a:r>
          </a:p>
        </p:txBody>
      </p:sp>
      <p:graphicFrame>
        <p:nvGraphicFramePr>
          <p:cNvPr id="10" name="Diagram 9" descr="A flowchart of level 2 error cycles: from February to June pay attention to Spring Snapshot data errors. From July to September, clean up Year End data. From September to December, pay attention to fall snapshot data. ">
            <a:extLst>
              <a:ext uri="{FF2B5EF4-FFF2-40B4-BE49-F238E27FC236}">
                <a16:creationId xmlns:a16="http://schemas.microsoft.com/office/drawing/2014/main" id="{876EDEA6-C17A-9A2E-D56F-C6380CF6089B}"/>
              </a:ext>
            </a:extLst>
          </p:cNvPr>
          <p:cNvGraphicFramePr/>
          <p:nvPr>
            <p:extLst>
              <p:ext uri="{D42A27DB-BD31-4B8C-83A1-F6EECF244321}">
                <p14:modId xmlns:p14="http://schemas.microsoft.com/office/powerpoint/2010/main" val="1573141146"/>
              </p:ext>
            </p:extLst>
          </p:nvPr>
        </p:nvGraphicFramePr>
        <p:xfrm>
          <a:off x="-21402" y="66841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A097B552-1311-EFC5-908D-7D5105D35793}"/>
              </a:ext>
            </a:extLst>
          </p:cNvPr>
          <p:cNvSpPr txBox="1"/>
          <p:nvPr/>
        </p:nvSpPr>
        <p:spPr>
          <a:xfrm>
            <a:off x="4096007" y="1234043"/>
            <a:ext cx="4296429" cy="954107"/>
          </a:xfrm>
          <a:prstGeom prst="rect">
            <a:avLst/>
          </a:prstGeom>
          <a:noFill/>
        </p:spPr>
        <p:txBody>
          <a:bodyPr wrap="square" rtlCol="0">
            <a:spAutoFit/>
          </a:bodyPr>
          <a:lstStyle/>
          <a:p>
            <a:r>
              <a:rPr lang="en-US" sz="1400" dirty="0">
                <a:solidFill>
                  <a:schemeClr val="tx1"/>
                </a:solidFill>
                <a:latin typeface="Lato" panose="020F0502020204030203" pitchFamily="34" charset="0"/>
              </a:rPr>
              <a:t>Current year demographic data in preparation for the Spring Snapshot, as well as Roster data for the upcoming SY</a:t>
            </a:r>
          </a:p>
          <a:p>
            <a:endParaRPr lang="en-US" dirty="0"/>
          </a:p>
        </p:txBody>
      </p:sp>
      <p:sp>
        <p:nvSpPr>
          <p:cNvPr id="12" name="TextBox 11">
            <a:extLst>
              <a:ext uri="{FF2B5EF4-FFF2-40B4-BE49-F238E27FC236}">
                <a16:creationId xmlns:a16="http://schemas.microsoft.com/office/drawing/2014/main" id="{C57D86FE-301A-0DC7-19C9-65B6A1D53FD4}"/>
              </a:ext>
            </a:extLst>
          </p:cNvPr>
          <p:cNvSpPr txBox="1"/>
          <p:nvPr/>
        </p:nvSpPr>
        <p:spPr>
          <a:xfrm>
            <a:off x="3336618" y="2550104"/>
            <a:ext cx="4705089" cy="523220"/>
          </a:xfrm>
          <a:prstGeom prst="rect">
            <a:avLst/>
          </a:prstGeom>
          <a:noFill/>
        </p:spPr>
        <p:txBody>
          <a:bodyPr wrap="square" rtlCol="0">
            <a:spAutoFit/>
          </a:bodyPr>
          <a:lstStyle/>
          <a:p>
            <a:r>
              <a:rPr lang="en-US" sz="1400" dirty="0">
                <a:solidFill>
                  <a:schemeClr val="tx1"/>
                </a:solidFill>
                <a:latin typeface="Lato" panose="020F0502020204030203" pitchFamily="34" charset="0"/>
              </a:rPr>
              <a:t>Year end completion data and prior year Career and Technical Education (CTE) data</a:t>
            </a:r>
          </a:p>
        </p:txBody>
      </p:sp>
      <p:sp>
        <p:nvSpPr>
          <p:cNvPr id="14" name="TextBox 13">
            <a:extLst>
              <a:ext uri="{FF2B5EF4-FFF2-40B4-BE49-F238E27FC236}">
                <a16:creationId xmlns:a16="http://schemas.microsoft.com/office/drawing/2014/main" id="{B9F03FD4-FF9C-C78F-E0A3-A55402A3FDAD}"/>
              </a:ext>
            </a:extLst>
          </p:cNvPr>
          <p:cNvSpPr txBox="1"/>
          <p:nvPr/>
        </p:nvSpPr>
        <p:spPr>
          <a:xfrm>
            <a:off x="4208742" y="3601211"/>
            <a:ext cx="3832965" cy="523220"/>
          </a:xfrm>
          <a:prstGeom prst="rect">
            <a:avLst/>
          </a:prstGeom>
          <a:noFill/>
        </p:spPr>
        <p:txBody>
          <a:bodyPr wrap="square">
            <a:spAutoFit/>
          </a:bodyPr>
          <a:lstStyle/>
          <a:p>
            <a:r>
              <a:rPr lang="en-US" sz="1400" dirty="0">
                <a:solidFill>
                  <a:schemeClr val="tx1"/>
                </a:solidFill>
                <a:latin typeface="Lato" panose="020F0502020204030203" pitchFamily="34" charset="0"/>
              </a:rPr>
              <a:t>Demographics, District Library Plan, Graduation Plan, TFS </a:t>
            </a:r>
            <a:endParaRPr lang="en-US" dirty="0">
              <a:latin typeface="Lato" panose="020F0502020204030203" pitchFamily="34" charset="0"/>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56853FC-839A-E59F-5013-8534087A0540}"/>
                  </a:ext>
                  <a:ext uri="{C183D7F6-B498-43B3-948B-1728B52AA6E4}">
                    <adec:decorative xmlns:adec="http://schemas.microsoft.com/office/drawing/2017/decorative" val="1"/>
                  </a:ext>
                </a:extLst>
              </p:cNvPr>
              <p:cNvSpPr txBox="1"/>
              <p:nvPr/>
            </p:nvSpPr>
            <p:spPr>
              <a:xfrm>
                <a:off x="1536331" y="1998625"/>
                <a:ext cx="4584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sym typeface="Webdings" panose="05030102010509060703" pitchFamily="18" charset="2"/>
                        </a:rPr>
                        <m:t></m:t>
                      </m:r>
                    </m:oMath>
                  </m:oMathPara>
                </a14:m>
                <a:endParaRPr lang="en-US" sz="2800" dirty="0"/>
              </a:p>
            </p:txBody>
          </p:sp>
        </mc:Choice>
        <mc:Fallback>
          <p:sp>
            <p:nvSpPr>
              <p:cNvPr id="18" name="TextBox 17">
                <a:extLst>
                  <a:ext uri="{FF2B5EF4-FFF2-40B4-BE49-F238E27FC236}">
                    <a16:creationId xmlns:a16="http://schemas.microsoft.com/office/drawing/2014/main" id="{756853FC-839A-E59F-5013-8534087A0540}"/>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536331" y="1998625"/>
                <a:ext cx="458459"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B8DB027-7195-DB84-EC37-9F4A0404C2F1}"/>
                  </a:ext>
                  <a:ext uri="{C183D7F6-B498-43B3-948B-1728B52AA6E4}">
                    <adec:decorative xmlns:adec="http://schemas.microsoft.com/office/drawing/2017/decorative" val="1"/>
                  </a:ext>
                </a:extLst>
              </p:cNvPr>
              <p:cNvSpPr txBox="1"/>
              <p:nvPr/>
            </p:nvSpPr>
            <p:spPr>
              <a:xfrm>
                <a:off x="1598961" y="2252165"/>
                <a:ext cx="35105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C000"/>
                          </a:solidFill>
                          <a:latin typeface="Cambria Math" panose="02040503050406030204" pitchFamily="18" charset="0"/>
                          <a:sym typeface="Webdings" panose="05030102010509060703" pitchFamily="18" charset="2"/>
                        </a:rPr>
                        <m:t>∗</m:t>
                      </m:r>
                    </m:oMath>
                  </m:oMathPara>
                </a14:m>
                <a:endParaRPr lang="en-US" sz="3600" b="1" dirty="0"/>
              </a:p>
            </p:txBody>
          </p:sp>
        </mc:Choice>
        <mc:Fallback>
          <p:sp>
            <p:nvSpPr>
              <p:cNvPr id="19" name="TextBox 18">
                <a:extLst>
                  <a:ext uri="{FF2B5EF4-FFF2-40B4-BE49-F238E27FC236}">
                    <a16:creationId xmlns:a16="http://schemas.microsoft.com/office/drawing/2014/main" id="{8B8DB027-7195-DB84-EC37-9F4A0404C2F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598961" y="2252165"/>
                <a:ext cx="351058"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C68D7A6-FED2-3D8E-3FA2-62032B69F862}"/>
                  </a:ext>
                  <a:ext uri="{C183D7F6-B498-43B3-948B-1728B52AA6E4}">
                    <adec:decorative xmlns:adec="http://schemas.microsoft.com/office/drawing/2017/decorative" val="1"/>
                  </a:ext>
                </a:extLst>
              </p:cNvPr>
              <p:cNvSpPr txBox="1"/>
              <p:nvPr/>
            </p:nvSpPr>
            <p:spPr>
              <a:xfrm>
                <a:off x="1536330" y="4516972"/>
                <a:ext cx="4584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C000"/>
                          </a:solidFill>
                          <a:latin typeface="Cambria Math" panose="02040503050406030204" pitchFamily="18" charset="0"/>
                          <a:sym typeface="Webdings" panose="05030102010509060703" pitchFamily="18" charset="2"/>
                        </a:rPr>
                        <m:t></m:t>
                      </m:r>
                    </m:oMath>
                  </m:oMathPara>
                </a14:m>
                <a:endParaRPr lang="en-US" sz="2800" dirty="0">
                  <a:solidFill>
                    <a:srgbClr val="FFC000"/>
                  </a:solidFill>
                </a:endParaRPr>
              </a:p>
            </p:txBody>
          </p:sp>
        </mc:Choice>
        <mc:Fallback>
          <p:sp>
            <p:nvSpPr>
              <p:cNvPr id="20" name="TextBox 19">
                <a:extLst>
                  <a:ext uri="{FF2B5EF4-FFF2-40B4-BE49-F238E27FC236}">
                    <a16:creationId xmlns:a16="http://schemas.microsoft.com/office/drawing/2014/main" id="{5C68D7A6-FED2-3D8E-3FA2-62032B69F86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536330" y="4516972"/>
                <a:ext cx="458459" cy="430887"/>
              </a:xfrm>
              <a:prstGeom prst="rect">
                <a:avLst/>
              </a:prstGeom>
              <a:blipFill>
                <a:blip r:embed="rId11"/>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EA1CFC56-4608-2346-D7CD-E36160F0D8A0}"/>
              </a:ext>
              <a:ext uri="{C183D7F6-B498-43B3-948B-1728B52AA6E4}">
                <adec:decorative xmlns:adec="http://schemas.microsoft.com/office/drawing/2017/decorative" val="1"/>
              </a:ext>
            </a:extLst>
          </p:cNvPr>
          <p:cNvSpPr txBox="1"/>
          <p:nvPr/>
        </p:nvSpPr>
        <p:spPr>
          <a:xfrm>
            <a:off x="519368" y="2115748"/>
            <a:ext cx="1171547" cy="455189"/>
          </a:xfrm>
          <a:prstGeom prst="rect">
            <a:avLst/>
          </a:prstGeom>
          <a:noFill/>
        </p:spPr>
        <p:txBody>
          <a:bodyPr wrap="square">
            <a:spAutoFit/>
          </a:bodyPr>
          <a:lstStyle/>
          <a:p>
            <a:pPr>
              <a:spcBef>
                <a:spcPts val="600"/>
              </a:spcBef>
            </a:pPr>
            <a:r>
              <a:rPr lang="en-US" sz="1158" dirty="0">
                <a:solidFill>
                  <a:schemeClr val="tx1"/>
                </a:solidFill>
                <a:latin typeface="Calibri" panose="020F0502020204030204" pitchFamily="34" charset="0"/>
                <a:sym typeface="Lato"/>
              </a:rPr>
              <a:t>Spring </a:t>
            </a:r>
            <a:r>
              <a:rPr lang="en-US" sz="1200" dirty="0">
                <a:solidFill>
                  <a:schemeClr val="tx1"/>
                </a:solidFill>
                <a:latin typeface="Calibri" panose="020F0502020204030204" pitchFamily="34" charset="0"/>
                <a:sym typeface="Lato"/>
              </a:rPr>
              <a:t>Snapshot</a:t>
            </a:r>
          </a:p>
          <a:p>
            <a:pPr marL="171450" indent="-171450">
              <a:buFont typeface="Arial" panose="020B0604020202020204" pitchFamily="34" charset="0"/>
              <a:buChar char="•"/>
            </a:pPr>
            <a:endParaRPr lang="en-US" sz="1158" dirty="0">
              <a:solidFill>
                <a:schemeClr val="tx1"/>
              </a:solidFill>
              <a:latin typeface="Calibri" panose="020F0502020204030204" pitchFamily="34" charset="0"/>
              <a:sym typeface="Lato"/>
            </a:endParaRPr>
          </a:p>
        </p:txBody>
      </p:sp>
      <p:sp>
        <p:nvSpPr>
          <p:cNvPr id="22" name="TextBox 21">
            <a:extLst>
              <a:ext uri="{FF2B5EF4-FFF2-40B4-BE49-F238E27FC236}">
                <a16:creationId xmlns:a16="http://schemas.microsoft.com/office/drawing/2014/main" id="{59C56516-2A0C-4439-5E1C-34F2BDE76D15}"/>
              </a:ext>
              <a:ext uri="{C183D7F6-B498-43B3-948B-1728B52AA6E4}">
                <adec:decorative xmlns:adec="http://schemas.microsoft.com/office/drawing/2017/decorative" val="1"/>
              </a:ext>
            </a:extLst>
          </p:cNvPr>
          <p:cNvSpPr txBox="1"/>
          <p:nvPr/>
        </p:nvSpPr>
        <p:spPr>
          <a:xfrm>
            <a:off x="938000" y="2443550"/>
            <a:ext cx="872957" cy="276999"/>
          </a:xfrm>
          <a:prstGeom prst="rect">
            <a:avLst/>
          </a:prstGeom>
          <a:noFill/>
        </p:spPr>
        <p:txBody>
          <a:bodyPr wrap="square">
            <a:spAutoFit/>
          </a:bodyPr>
          <a:lstStyle/>
          <a:p>
            <a:pPr>
              <a:spcBef>
                <a:spcPts val="600"/>
              </a:spcBef>
            </a:pPr>
            <a:r>
              <a:rPr lang="en-US" sz="1200" dirty="0">
                <a:solidFill>
                  <a:schemeClr val="tx1"/>
                </a:solidFill>
                <a:latin typeface="Calibri" panose="020F0502020204030204" pitchFamily="34" charset="0"/>
                <a:sym typeface="Lato"/>
              </a:rPr>
              <a:t>Year End</a:t>
            </a:r>
          </a:p>
        </p:txBody>
      </p:sp>
      <p:sp>
        <p:nvSpPr>
          <p:cNvPr id="23" name="TextBox 22">
            <a:extLst>
              <a:ext uri="{FF2B5EF4-FFF2-40B4-BE49-F238E27FC236}">
                <a16:creationId xmlns:a16="http://schemas.microsoft.com/office/drawing/2014/main" id="{3AD2681A-098F-ECB1-8C0F-B6A5950154E3}"/>
              </a:ext>
              <a:ext uri="{C183D7F6-B498-43B3-948B-1728B52AA6E4}">
                <adec:decorative xmlns:adec="http://schemas.microsoft.com/office/drawing/2017/decorative" val="1"/>
              </a:ext>
            </a:extLst>
          </p:cNvPr>
          <p:cNvSpPr txBox="1"/>
          <p:nvPr/>
        </p:nvSpPr>
        <p:spPr>
          <a:xfrm>
            <a:off x="691601" y="4633361"/>
            <a:ext cx="1171547" cy="276999"/>
          </a:xfrm>
          <a:prstGeom prst="rect">
            <a:avLst/>
          </a:prstGeom>
          <a:noFill/>
        </p:spPr>
        <p:txBody>
          <a:bodyPr wrap="square" lIns="91440" tIns="45720" rIns="91440" bIns="45720" anchor="t">
            <a:spAutoFit/>
          </a:bodyPr>
          <a:lstStyle/>
          <a:p>
            <a:pPr>
              <a:spcBef>
                <a:spcPts val="600"/>
              </a:spcBef>
            </a:pPr>
            <a:r>
              <a:rPr lang="en-US" sz="1200" dirty="0">
                <a:solidFill>
                  <a:schemeClr val="tx1"/>
                </a:solidFill>
                <a:latin typeface="Calibri"/>
                <a:sym typeface="Lato"/>
              </a:rPr>
              <a:t>Fall Snapshot</a:t>
            </a:r>
            <a:endParaRPr lang="en-US" sz="1200" dirty="0">
              <a:solidFill>
                <a:schemeClr val="tx1"/>
              </a:solidFill>
              <a:latin typeface="Calibri" panose="020F0502020204030204" pitchFamily="34" charset="0"/>
            </a:endParaRPr>
          </a:p>
        </p:txBody>
      </p:sp>
      <p:sp>
        <p:nvSpPr>
          <p:cNvPr id="5" name="TextBox 4">
            <a:extLst>
              <a:ext uri="{FF2B5EF4-FFF2-40B4-BE49-F238E27FC236}">
                <a16:creationId xmlns:a16="http://schemas.microsoft.com/office/drawing/2014/main" id="{837545DA-C8E4-8D85-4388-DEF574EE26B9}"/>
              </a:ext>
            </a:extLst>
          </p:cNvPr>
          <p:cNvSpPr txBox="1"/>
          <p:nvPr/>
        </p:nvSpPr>
        <p:spPr>
          <a:xfrm>
            <a:off x="5641142" y="4422256"/>
            <a:ext cx="2600984" cy="448713"/>
          </a:xfrm>
          <a:prstGeom prst="rect">
            <a:avLst/>
          </a:prstGeom>
          <a:noFill/>
        </p:spPr>
        <p:txBody>
          <a:bodyPr wrap="square">
            <a:spAutoFit/>
          </a:bodyPr>
          <a:lstStyle/>
          <a:p>
            <a:pPr>
              <a:spcBef>
                <a:spcPts val="600"/>
              </a:spcBef>
            </a:pPr>
            <a:r>
              <a:rPr lang="en-US" sz="1158" dirty="0">
                <a:solidFill>
                  <a:schemeClr val="tx1"/>
                </a:solidFill>
                <a:latin typeface="Calibri" panose="020F0502020204030204" pitchFamily="34" charset="0"/>
                <a:sym typeface="Lato"/>
              </a:rPr>
              <a:t>Source: </a:t>
            </a:r>
            <a:r>
              <a:rPr lang="en-US" sz="1158" dirty="0">
                <a:solidFill>
                  <a:schemeClr val="tx1"/>
                </a:solidFill>
                <a:latin typeface="Calibri" panose="020F0502020204030204" pitchFamily="34" charset="0"/>
                <a:sym typeface="Lato"/>
                <a:hlinkClick r:id="rId12"/>
              </a:rPr>
              <a:t>Snapshot Preparation Guidance</a:t>
            </a:r>
            <a:endParaRPr lang="en-US" sz="1158" dirty="0">
              <a:solidFill>
                <a:schemeClr val="tx1"/>
              </a:solidFill>
              <a:latin typeface="Calibri" panose="020F0502020204030204" pitchFamily="34" charset="0"/>
              <a:sym typeface="Lato"/>
            </a:endParaRPr>
          </a:p>
          <a:p>
            <a:pPr marL="171450" indent="-171450">
              <a:buFont typeface="Arial" panose="020B0604020202020204" pitchFamily="34" charset="0"/>
              <a:buChar char="•"/>
            </a:pPr>
            <a:endParaRPr lang="en-US" sz="1158" dirty="0">
              <a:solidFill>
                <a:schemeClr val="tx1"/>
              </a:solidFill>
              <a:latin typeface="Calibri" panose="020F0502020204030204" pitchFamily="34" charset="0"/>
              <a:sym typeface="Lato"/>
            </a:endParaRPr>
          </a:p>
        </p:txBody>
      </p:sp>
    </p:spTree>
    <p:custDataLst>
      <p:tags r:id="rId1"/>
    </p:custDataLst>
    <p:extLst>
      <p:ext uri="{BB962C8B-B14F-4D97-AF65-F5344CB8AC3E}">
        <p14:creationId xmlns:p14="http://schemas.microsoft.com/office/powerpoint/2010/main" val="353760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E7CADA-2070-E3FC-D50F-8E4A34726458}"/>
              </a:ext>
            </a:extLst>
          </p:cNvPr>
          <p:cNvSpPr>
            <a:spLocks noGrp="1"/>
          </p:cNvSpPr>
          <p:nvPr>
            <p:ph type="title" idx="4294967295"/>
          </p:nvPr>
        </p:nvSpPr>
        <p:spPr>
          <a:xfrm>
            <a:off x="2052638" y="1196975"/>
            <a:ext cx="5046662" cy="25130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7620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kumimoji="0" lang="en-US" sz="4000" b="1" i="0" u="none" strike="noStrike" kern="0" cap="none" spc="0" normalizeH="0" baseline="0" noProof="0">
                <a:ln>
                  <a:noFill/>
                </a:ln>
                <a:solidFill>
                  <a:schemeClr val="dk1"/>
                </a:solidFill>
                <a:effectLst/>
                <a:uLnTx/>
                <a:uFillTx/>
                <a:latin typeface="Lato"/>
                <a:ea typeface="Lato"/>
                <a:cs typeface="Lato"/>
                <a:sym typeface="Lato"/>
              </a:rPr>
              <a:t>Common Errors and Warnings</a:t>
            </a:r>
          </a:p>
          <a:p>
            <a:pPr marL="457200" marR="0" lvl="0" indent="-381000" algn="l" defTabSz="914400" rtl="0" eaLnBrk="1" fontAlgn="auto" latinLnBrk="0" hangingPunct="1">
              <a:lnSpc>
                <a:spcPct val="150000"/>
              </a:lnSpc>
              <a:spcBef>
                <a:spcPts val="0"/>
              </a:spcBef>
              <a:spcAft>
                <a:spcPts val="0"/>
              </a:spcAft>
              <a:buClr>
                <a:schemeClr val="dk1"/>
              </a:buClr>
              <a:buSzPts val="2400"/>
              <a:buFont typeface="Arial"/>
              <a:buChar char="•"/>
              <a:tabLst/>
              <a:defRPr/>
            </a:pPr>
            <a:endParaRPr kumimoji="0" lang="en-US" sz="2400" b="1" i="0" u="none" strike="noStrike" kern="0" cap="none" spc="0" normalizeH="0" baseline="0" noProof="0">
              <a:ln>
                <a:noFill/>
              </a:ln>
              <a:solidFill>
                <a:schemeClr val="dk1"/>
              </a:solidFill>
              <a:effectLst/>
              <a:uLnTx/>
              <a:uFillTx/>
              <a:latin typeface="Lato"/>
              <a:ea typeface="Lato"/>
              <a:cs typeface="Lato"/>
              <a:sym typeface="Lato"/>
            </a:endParaRPr>
          </a:p>
        </p:txBody>
      </p:sp>
    </p:spTree>
    <p:custDataLst>
      <p:tags r:id="rId1"/>
    </p:custDataLst>
    <p:extLst>
      <p:ext uri="{BB962C8B-B14F-4D97-AF65-F5344CB8AC3E}">
        <p14:creationId xmlns:p14="http://schemas.microsoft.com/office/powerpoint/2010/main" val="3502725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7445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3" y="922338"/>
            <a:ext cx="8229601" cy="2512800"/>
          </a:xfrm>
        </p:spPr>
        <p:txBody>
          <a:bodyPr/>
          <a:lstStyle/>
          <a:p>
            <a:pPr marL="76200" indent="0">
              <a:lnSpc>
                <a:spcPct val="100000"/>
              </a:lnSpc>
              <a:buNone/>
            </a:pPr>
            <a:endParaRPr lang="en-US" sz="1000" b="0"/>
          </a:p>
          <a:p>
            <a:pPr marL="76200" indent="0">
              <a:lnSpc>
                <a:spcPct val="100000"/>
              </a:lnSpc>
              <a:buNone/>
            </a:pPr>
            <a:r>
              <a:rPr lang="en-US" sz="1800"/>
              <a:t>Warning 7445: Section with Students Exists but Staff Section Association is Missing</a:t>
            </a:r>
          </a:p>
          <a:p>
            <a:pPr marL="76200" indent="0">
              <a:lnSpc>
                <a:spcPct val="100000"/>
              </a:lnSpc>
              <a:buNone/>
            </a:pPr>
            <a:endParaRPr lang="en-US" sz="1800"/>
          </a:p>
          <a:p>
            <a:pPr marL="164592" indent="-164592">
              <a:lnSpc>
                <a:spcPct val="100000"/>
              </a:lnSpc>
              <a:spcAft>
                <a:spcPts val="180"/>
              </a:spcAft>
              <a:buSzPct val="100000"/>
            </a:pPr>
            <a:r>
              <a:rPr lang="en-US" sz="1800"/>
              <a:t>This warning is most important for CTE courses</a:t>
            </a:r>
          </a:p>
          <a:p>
            <a:pPr marL="164592" indent="-164592">
              <a:lnSpc>
                <a:spcPct val="100000"/>
              </a:lnSpc>
              <a:spcAft>
                <a:spcPts val="180"/>
              </a:spcAft>
              <a:buSzPct val="100000"/>
            </a:pPr>
            <a:r>
              <a:rPr lang="en-US" sz="1800"/>
              <a:t>When associated with a non-CTE course/staff member the warning may be acknowledged because no state or federal reporting requirements apply</a:t>
            </a:r>
          </a:p>
          <a:p>
            <a:pPr marL="164592" indent="-164592">
              <a:lnSpc>
                <a:spcPct val="100000"/>
              </a:lnSpc>
              <a:spcAft>
                <a:spcPts val="180"/>
              </a:spcAft>
              <a:buSzPct val="100000"/>
            </a:pPr>
            <a:r>
              <a:rPr lang="en-US" sz="1800"/>
              <a:t>However, to obtain Roster data that is as accurate as possible, DPI encourages resolving the warning</a:t>
            </a:r>
          </a:p>
        </p:txBody>
      </p:sp>
    </p:spTree>
    <p:custDataLst>
      <p:tags r:id="rId1"/>
    </p:custDataLst>
    <p:extLst>
      <p:ext uri="{BB962C8B-B14F-4D97-AF65-F5344CB8AC3E}">
        <p14:creationId xmlns:p14="http://schemas.microsoft.com/office/powerpoint/2010/main" val="1740914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7445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57199" y="922338"/>
            <a:ext cx="8229601" cy="2512800"/>
          </a:xfrm>
        </p:spPr>
        <p:txBody>
          <a:bodyPr/>
          <a:lstStyle/>
          <a:p>
            <a:pPr marL="76200" indent="0">
              <a:lnSpc>
                <a:spcPct val="100000"/>
              </a:lnSpc>
              <a:buNone/>
            </a:pPr>
            <a:endParaRPr lang="en-US" sz="1000" b="0"/>
          </a:p>
          <a:p>
            <a:pPr marL="76200" indent="0">
              <a:lnSpc>
                <a:spcPct val="100000"/>
              </a:lnSpc>
              <a:buNone/>
            </a:pPr>
            <a:r>
              <a:rPr lang="en-US" sz="1800"/>
              <a:t>Warning 7445: Section with Students Exists but Staff Section Association is Missing</a:t>
            </a:r>
          </a:p>
          <a:p>
            <a:pPr marL="76200" indent="0">
              <a:lnSpc>
                <a:spcPct val="100000"/>
              </a:lnSpc>
              <a:buNone/>
            </a:pPr>
            <a:endParaRPr lang="en-US" sz="1800"/>
          </a:p>
          <a:p>
            <a:pPr marL="285750" indent="-285750">
              <a:spcAft>
                <a:spcPts val="180"/>
              </a:spcAft>
              <a:buSzPct val="100000"/>
            </a:pPr>
            <a:r>
              <a:rPr lang="en-US" sz="1800"/>
              <a:t>Make sure that a staff member is associated with the section</a:t>
            </a:r>
          </a:p>
          <a:p>
            <a:pPr marL="285750" indent="-285750">
              <a:spcAft>
                <a:spcPts val="180"/>
              </a:spcAft>
              <a:buSzPct val="100000"/>
            </a:pPr>
            <a:r>
              <a:rPr lang="en-US" sz="1800"/>
              <a:t>Make sure that the staff member’s WISEid and Local Person ID are correctly entered in the WISEid app</a:t>
            </a:r>
          </a:p>
          <a:p>
            <a:pPr marL="285750" indent="-285750">
              <a:spcAft>
                <a:spcPts val="180"/>
              </a:spcAft>
              <a:buSzPct val="100000"/>
            </a:pPr>
            <a:r>
              <a:rPr lang="en-US" sz="1800"/>
              <a:t>If the course/section is not being taught (should not exist) for the current enrollment period, then delete the course/section or designate it as not state reportable</a:t>
            </a:r>
          </a:p>
        </p:txBody>
      </p:sp>
    </p:spTree>
    <p:custDataLst>
      <p:tags r:id="rId1"/>
    </p:custDataLst>
    <p:extLst>
      <p:ext uri="{BB962C8B-B14F-4D97-AF65-F5344CB8AC3E}">
        <p14:creationId xmlns:p14="http://schemas.microsoft.com/office/powerpoint/2010/main" val="340087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7445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21054" cy="3490950"/>
          </a:xfrm>
        </p:spPr>
        <p:txBody>
          <a:bodyPr/>
          <a:lstStyle/>
          <a:p>
            <a:pPr marL="76200" indent="0">
              <a:lnSpc>
                <a:spcPct val="100000"/>
              </a:lnSpc>
              <a:buNone/>
            </a:pPr>
            <a:endParaRPr lang="en-US" sz="1000" b="0"/>
          </a:p>
          <a:p>
            <a:pPr marL="76200" indent="0">
              <a:lnSpc>
                <a:spcPct val="100000"/>
              </a:lnSpc>
              <a:buNone/>
            </a:pPr>
            <a:r>
              <a:rPr lang="en-US" sz="1800"/>
              <a:t>Warning 7445: Section with Students Exists but Staff Section Association is Missing</a:t>
            </a:r>
          </a:p>
          <a:p>
            <a:pPr marL="76200" indent="0">
              <a:lnSpc>
                <a:spcPct val="100000"/>
              </a:lnSpc>
              <a:buNone/>
            </a:pPr>
            <a:endParaRPr lang="en-US" sz="1800"/>
          </a:p>
          <a:p>
            <a:pPr marL="76200" indent="0">
              <a:lnSpc>
                <a:spcPct val="100000"/>
              </a:lnSpc>
              <a:buNone/>
            </a:pPr>
            <a:r>
              <a:rPr lang="en-US" sz="1800" u="sng"/>
              <a:t>For CTE Courses</a:t>
            </a:r>
            <a:r>
              <a:rPr lang="en-US" sz="1800"/>
              <a:t>: </a:t>
            </a:r>
          </a:p>
          <a:p>
            <a:pPr marL="164592" indent="-164592">
              <a:lnSpc>
                <a:spcPct val="100000"/>
              </a:lnSpc>
              <a:spcAft>
                <a:spcPts val="180"/>
              </a:spcAft>
              <a:buSzPct val="100000"/>
            </a:pPr>
            <a:r>
              <a:rPr lang="en-US" sz="1800"/>
              <a:t>Only a CTE-licensed teacher is allowed to teach a CTE course</a:t>
            </a:r>
          </a:p>
          <a:p>
            <a:pPr marL="164592" indent="-164592">
              <a:lnSpc>
                <a:spcPct val="100000"/>
              </a:lnSpc>
              <a:spcAft>
                <a:spcPts val="180"/>
              </a:spcAft>
              <a:buSzPct val="100000"/>
            </a:pPr>
            <a:r>
              <a:rPr lang="en-US" sz="1800"/>
              <a:t>The staff section association is conditionally required for CTE and CCR reporting, and   CTE and CCR data are required in state and federal reporting, thus Warning 7445 must be resolved, not merely acknowledged, for CTE courses</a:t>
            </a:r>
          </a:p>
          <a:p>
            <a:pPr marL="164592" indent="-164592">
              <a:lnSpc>
                <a:spcPct val="100000"/>
              </a:lnSpc>
              <a:spcAft>
                <a:spcPts val="180"/>
              </a:spcAft>
              <a:buSzPct val="100000"/>
            </a:pPr>
            <a:r>
              <a:rPr lang="en-US" sz="1800"/>
              <a:t>Make sure that a CTE-licensed teacher is associated with the CTE course</a:t>
            </a:r>
          </a:p>
          <a:p>
            <a:pPr marL="164592" indent="-164592">
              <a:lnSpc>
                <a:spcPct val="100000"/>
              </a:lnSpc>
              <a:spcAft>
                <a:spcPts val="180"/>
              </a:spcAft>
              <a:buSzPct val="100000"/>
            </a:pPr>
            <a:r>
              <a:rPr lang="en-US" sz="1800"/>
              <a:t>If the teacher associated with the CTE course is not CTE-licensed then it cannot be reported as CTE, and a non-CTE Roster code should be used</a:t>
            </a:r>
            <a:endParaRPr lang="en-US" sz="1800" b="0"/>
          </a:p>
          <a:p>
            <a:pPr marL="76200" indent="0">
              <a:lnSpc>
                <a:spcPct val="100000"/>
              </a:lnSpc>
              <a:buNone/>
            </a:pPr>
            <a:endParaRPr lang="en-US" sz="1800" b="0"/>
          </a:p>
        </p:txBody>
      </p:sp>
    </p:spTree>
    <p:custDataLst>
      <p:tags r:id="rId1"/>
    </p:custDataLst>
    <p:extLst>
      <p:ext uri="{BB962C8B-B14F-4D97-AF65-F5344CB8AC3E}">
        <p14:creationId xmlns:p14="http://schemas.microsoft.com/office/powerpoint/2010/main" val="223122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4)</a:t>
            </a:r>
          </a:p>
        </p:txBody>
      </p:sp>
      <p:sp>
        <p:nvSpPr>
          <p:cNvPr id="43" name="Google Shape;43;p8"/>
          <p:cNvSpPr txBox="1">
            <a:spLocks noGrp="1"/>
          </p:cNvSpPr>
          <p:nvPr>
            <p:ph type="body" idx="2"/>
          </p:nvPr>
        </p:nvSpPr>
        <p:spPr>
          <a:xfrm>
            <a:off x="406827" y="922338"/>
            <a:ext cx="8330345" cy="37263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800"/>
              <a:t>DPI will conduct the student Spring Demographic Snapshot on May 21, 2024.</a:t>
            </a:r>
          </a:p>
          <a:p>
            <a:pPr marL="164592" indent="-164592">
              <a:spcAft>
                <a:spcPts val="180"/>
              </a:spcAft>
              <a:buSzPts val="1800"/>
            </a:pPr>
            <a:r>
              <a:rPr lang="en-US" sz="1800"/>
              <a:t>These demographics are captured on the snapshot date and used in assessment data reporting for the State Accountability Report Cards, Indicator 3 for children with disabilities, federal consolidated state performance reports (CSPR),  and ESSA federal Accountability Indicators.</a:t>
            </a:r>
            <a:endParaRPr sz="1800"/>
          </a:p>
          <a:p>
            <a:pPr marL="164592" lvl="1" indent="-164592">
              <a:spcBef>
                <a:spcPts val="0"/>
              </a:spcBef>
              <a:spcAft>
                <a:spcPts val="180"/>
              </a:spcAft>
              <a:buSzPts val="1800"/>
              <a:buFont typeface="Arial" panose="020B0604020202020204" pitchFamily="34" charset="0"/>
              <a:buChar char="•"/>
            </a:pPr>
            <a:r>
              <a:rPr lang="en-US" sz="1800" b="1"/>
              <a:t>Public districts &amp; Independent charter schools: Migrant Status, English Language Learner, Homeless, and Parent in the Military</a:t>
            </a:r>
            <a:endParaRPr lang="en-US" sz="1800"/>
          </a:p>
          <a:p>
            <a:pPr marL="164592" lvl="1" indent="-164592">
              <a:spcBef>
                <a:spcPts val="0"/>
              </a:spcBef>
              <a:spcAft>
                <a:spcPts val="180"/>
              </a:spcAft>
              <a:buSzPts val="1800"/>
              <a:buFont typeface="Arial" panose="020B0604020202020204" pitchFamily="34" charset="0"/>
              <a:buChar char="•"/>
            </a:pPr>
            <a:r>
              <a:rPr lang="en-US" sz="1800" b="1"/>
              <a:t>All LEAs: Race/Ethnicity, Gender, Grade Level, Disability Status, Economically Disadvantaged Status, and Food Services Eligibility</a:t>
            </a:r>
          </a:p>
          <a:p>
            <a:pPr marL="114300" lvl="0" indent="0" algn="l" rtl="0">
              <a:lnSpc>
                <a:spcPct val="100000"/>
              </a:lnSpc>
              <a:spcBef>
                <a:spcPts val="0"/>
              </a:spcBef>
              <a:spcAft>
                <a:spcPts val="0"/>
              </a:spcAft>
              <a:buSzPts val="1800"/>
              <a:buNone/>
            </a:pPr>
            <a:endParaRPr lang="en-US" sz="1800" b="0"/>
          </a:p>
          <a:p>
            <a:pPr marL="114300" lvl="0" indent="0" algn="l" rtl="0">
              <a:lnSpc>
                <a:spcPct val="100000"/>
              </a:lnSpc>
              <a:spcBef>
                <a:spcPts val="0"/>
              </a:spcBef>
              <a:spcAft>
                <a:spcPts val="0"/>
              </a:spcAft>
              <a:buSzPts val="1800"/>
              <a:buNone/>
            </a:pPr>
            <a:endParaRPr lang="en-US" sz="1800" b="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7187</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52926" y="922338"/>
            <a:ext cx="8238147" cy="2512800"/>
          </a:xfrm>
        </p:spPr>
        <p:txBody>
          <a:bodyPr/>
          <a:lstStyle/>
          <a:p>
            <a:pPr marL="76200" indent="0">
              <a:lnSpc>
                <a:spcPct val="100000"/>
              </a:lnSpc>
              <a:buNone/>
            </a:pPr>
            <a:endParaRPr lang="en-US" sz="800" b="0"/>
          </a:p>
          <a:p>
            <a:pPr marL="76200" indent="0">
              <a:lnSpc>
                <a:spcPct val="100000"/>
              </a:lnSpc>
              <a:buNone/>
            </a:pPr>
            <a:r>
              <a:rPr lang="en-US" sz="1800"/>
              <a:t>Warning 7187: Introductory courses in multiple languages submitted by grades 7 to 12</a:t>
            </a:r>
          </a:p>
          <a:p>
            <a:pPr marL="76200" indent="0">
              <a:lnSpc>
                <a:spcPct val="100000"/>
              </a:lnSpc>
              <a:buNone/>
            </a:pPr>
            <a:endParaRPr lang="en-US" sz="1800"/>
          </a:p>
          <a:p>
            <a:pPr marL="164592" indent="-164592">
              <a:lnSpc>
                <a:spcPct val="100000"/>
              </a:lnSpc>
              <a:spcAft>
                <a:spcPts val="180"/>
              </a:spcAft>
              <a:buSzPct val="100000"/>
            </a:pPr>
            <a:r>
              <a:rPr lang="en-US" sz="1800"/>
              <a:t>Introductory courses delivering an Introduction to World Language through instruction in multiple languages are not expected for students in grades 7 to 12</a:t>
            </a:r>
          </a:p>
          <a:p>
            <a:pPr marL="164592" indent="-164592">
              <a:lnSpc>
                <a:spcPct val="100000"/>
              </a:lnSpc>
              <a:spcAft>
                <a:spcPts val="180"/>
              </a:spcAft>
              <a:buSzPct val="100000"/>
            </a:pPr>
            <a:r>
              <a:rPr lang="en-US" sz="1800"/>
              <a:t>This course code should be offered for students who are in grade 6 or lower</a:t>
            </a:r>
          </a:p>
          <a:p>
            <a:pPr marL="164592" indent="-164592">
              <a:lnSpc>
                <a:spcPct val="100000"/>
              </a:lnSpc>
              <a:spcAft>
                <a:spcPts val="180"/>
              </a:spcAft>
              <a:buSzPct val="100000"/>
            </a:pPr>
            <a:r>
              <a:rPr lang="en-US" sz="1800"/>
              <a:t>Make sure the student’s grade level has been reported correctly</a:t>
            </a:r>
          </a:p>
          <a:p>
            <a:pPr marL="164592" indent="-164592">
              <a:lnSpc>
                <a:spcPct val="100000"/>
              </a:lnSpc>
              <a:spcAft>
                <a:spcPts val="180"/>
              </a:spcAft>
              <a:buSzPct val="100000"/>
            </a:pPr>
            <a:r>
              <a:rPr lang="en-US" sz="1800"/>
              <a:t>Make sure that the World Language Program association is reported correctly</a:t>
            </a:r>
          </a:p>
          <a:p>
            <a:pPr marL="164592" indent="-164592">
              <a:lnSpc>
                <a:spcPct val="100000"/>
              </a:lnSpc>
              <a:spcAft>
                <a:spcPts val="180"/>
              </a:spcAft>
              <a:buSzPct val="100000"/>
            </a:pPr>
            <a:r>
              <a:rPr lang="en-US" sz="1800"/>
              <a:t>Find a different course code</a:t>
            </a:r>
          </a:p>
          <a:p>
            <a:pPr>
              <a:lnSpc>
                <a:spcPct val="100000"/>
              </a:lnSpc>
            </a:pPr>
            <a:endParaRPr lang="en-US" sz="1800"/>
          </a:p>
          <a:p>
            <a:pPr marL="76200" indent="0">
              <a:lnSpc>
                <a:spcPct val="100000"/>
              </a:lnSpc>
              <a:buNone/>
            </a:pPr>
            <a:r>
              <a:rPr lang="en-US" sz="1800"/>
              <a:t>See the </a:t>
            </a:r>
            <a:r>
              <a:rPr lang="en-US" sz="1800">
                <a:hlinkClick r:id="rId4"/>
              </a:rPr>
              <a:t>World Language Programs data element page</a:t>
            </a:r>
            <a:r>
              <a:rPr lang="en-US" sz="1800"/>
              <a:t> for more information.</a:t>
            </a:r>
          </a:p>
        </p:txBody>
      </p:sp>
    </p:spTree>
    <p:custDataLst>
      <p:tags r:id="rId1"/>
    </p:custDataLst>
    <p:extLst>
      <p:ext uri="{BB962C8B-B14F-4D97-AF65-F5344CB8AC3E}">
        <p14:creationId xmlns:p14="http://schemas.microsoft.com/office/powerpoint/2010/main" val="57295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6781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4)</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4" y="922338"/>
            <a:ext cx="8212509" cy="2512800"/>
          </a:xfrm>
        </p:spPr>
        <p:txBody>
          <a:bodyPr/>
          <a:lstStyle/>
          <a:p>
            <a:pPr marL="76200" indent="0">
              <a:lnSpc>
                <a:spcPct val="100000"/>
              </a:lnSpc>
              <a:buNone/>
            </a:pPr>
            <a:endParaRPr lang="en-US" sz="800" b="0"/>
          </a:p>
          <a:p>
            <a:pPr marL="76200" indent="0">
              <a:lnSpc>
                <a:spcPct val="100000"/>
              </a:lnSpc>
              <a:buNone/>
            </a:pPr>
            <a:r>
              <a:rPr lang="en-US" sz="1800"/>
              <a:t>Warning 6781: The submitted ELP Code of 7 indicates the student was never an EL, but the student took the ACCESS for ELLs test in the immediately prior school year</a:t>
            </a:r>
          </a:p>
          <a:p>
            <a:pPr marL="76200" indent="0">
              <a:lnSpc>
                <a:spcPct val="100000"/>
              </a:lnSpc>
              <a:buNone/>
            </a:pPr>
            <a:endParaRPr lang="en-US" sz="800"/>
          </a:p>
          <a:p>
            <a:pPr marL="164592" indent="-164592">
              <a:lnSpc>
                <a:spcPct val="100000"/>
              </a:lnSpc>
              <a:spcAft>
                <a:spcPts val="180"/>
              </a:spcAft>
              <a:buSzPct val="100000"/>
            </a:pPr>
            <a:r>
              <a:rPr lang="en-US" sz="1800"/>
              <a:t>The submitted ELP Code 7 indicates the student was never an English Learner, but the student took the ACCESS for ELLs test in the immediately prior school year, possibly in another district</a:t>
            </a:r>
          </a:p>
          <a:p>
            <a:pPr marL="164592" indent="-164592">
              <a:lnSpc>
                <a:spcPct val="100000"/>
              </a:lnSpc>
              <a:spcAft>
                <a:spcPts val="180"/>
              </a:spcAft>
              <a:buSzPct val="100000"/>
            </a:pPr>
            <a:r>
              <a:rPr lang="en-US" sz="1800"/>
              <a:t>This rule runs from July through March for grades KG through 12</a:t>
            </a:r>
          </a:p>
          <a:p>
            <a:pPr marL="164592" indent="-164592">
              <a:lnSpc>
                <a:spcPct val="100000"/>
              </a:lnSpc>
              <a:spcAft>
                <a:spcPts val="180"/>
              </a:spcAft>
              <a:buSzPct val="100000"/>
            </a:pPr>
            <a:r>
              <a:rPr lang="en-US" sz="1800"/>
              <a:t>The ELP Code should be equal to the digit to the left of the decimal point of the ACCESS for ELLs Composite Proficiency Level, except when it has been determined the student is now English Proficient (e.g. Former EL - ELP Code 6) (ex: ACCESS score 3.2 = ELP code 3)</a:t>
            </a:r>
          </a:p>
          <a:p>
            <a:pPr marL="164592" indent="-164592">
              <a:lnSpc>
                <a:spcPct val="100000"/>
              </a:lnSpc>
              <a:spcAft>
                <a:spcPts val="180"/>
              </a:spcAft>
              <a:buSzPct val="100000"/>
            </a:pPr>
            <a:r>
              <a:rPr lang="en-US" sz="1800"/>
              <a:t>If a parent refuses EL services, then submit "No ESL – No ESL program available" as the language program service, but still submit the appropriate ELP code</a:t>
            </a:r>
          </a:p>
          <a:p>
            <a:pPr marL="76200" indent="0">
              <a:lnSpc>
                <a:spcPct val="100000"/>
              </a:lnSpc>
              <a:buNone/>
            </a:pPr>
            <a:endParaRPr lang="en-US" sz="1800" b="0"/>
          </a:p>
        </p:txBody>
      </p:sp>
    </p:spTree>
    <p:custDataLst>
      <p:tags r:id="rId1"/>
    </p:custDataLst>
    <p:extLst>
      <p:ext uri="{BB962C8B-B14F-4D97-AF65-F5344CB8AC3E}">
        <p14:creationId xmlns:p14="http://schemas.microsoft.com/office/powerpoint/2010/main" val="1915336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6781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129" name="Google Shape;129;p22" descr=" WISEdata Portal screen example displaying Student Detail Demographics, including ACCESS For ELLs score. "/>
          <p:cNvPicPr preferRelativeResize="0"/>
          <p:nvPr/>
        </p:nvPicPr>
        <p:blipFill rotWithShape="1">
          <a:blip r:embed="rId4">
            <a:alphaModFix/>
          </a:blip>
          <a:srcRect/>
          <a:stretch/>
        </p:blipFill>
        <p:spPr>
          <a:xfrm>
            <a:off x="152400" y="1168675"/>
            <a:ext cx="8839199" cy="3451432"/>
          </a:xfrm>
          <a:prstGeom prst="rect">
            <a:avLst/>
          </a:prstGeom>
          <a:noFill/>
          <a:ln w="3175">
            <a:solidFill>
              <a:schemeClr val="tx1">
                <a:lumMod val="50000"/>
                <a:lumOff val="50000"/>
              </a:schemeClr>
            </a:solidFill>
          </a:ln>
          <a:effectLst>
            <a:outerShdw blurRad="57150" dist="19050" dir="5400000" algn="bl" rotWithShape="0">
              <a:srgbClr val="000000">
                <a:alpha val="49803"/>
              </a:srgbClr>
            </a:outerShdw>
          </a:effectLst>
        </p:spPr>
      </p:pic>
    </p:spTree>
    <p:custDataLst>
      <p:tags r:id="rId1"/>
    </p:custDataLst>
    <p:extLst>
      <p:ext uri="{BB962C8B-B14F-4D97-AF65-F5344CB8AC3E}">
        <p14:creationId xmlns:p14="http://schemas.microsoft.com/office/powerpoint/2010/main" val="708779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6781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4" y="922338"/>
            <a:ext cx="8212509" cy="2512800"/>
          </a:xfrm>
        </p:spPr>
        <p:txBody>
          <a:bodyPr/>
          <a:lstStyle/>
          <a:p>
            <a:pPr marL="76200" indent="0">
              <a:lnSpc>
                <a:spcPct val="100000"/>
              </a:lnSpc>
              <a:buNone/>
            </a:pPr>
            <a:endParaRPr lang="en-US" sz="800" b="0"/>
          </a:p>
          <a:p>
            <a:pPr marL="76200" indent="0">
              <a:lnSpc>
                <a:spcPct val="100000"/>
              </a:lnSpc>
              <a:buNone/>
            </a:pPr>
            <a:r>
              <a:rPr lang="en-US" sz="1800"/>
              <a:t>Warning 6781: The submitted ELP Code of 7 indicates the student was never an EL, but the student took the ACCESS for ELLs test in the immediately prior school year</a:t>
            </a:r>
          </a:p>
          <a:p>
            <a:pPr marL="76200" indent="0">
              <a:lnSpc>
                <a:spcPct val="100000"/>
              </a:lnSpc>
              <a:buNone/>
            </a:pPr>
            <a:endParaRPr lang="en-US" sz="800"/>
          </a:p>
          <a:p>
            <a:pPr marL="76200" indent="0">
              <a:lnSpc>
                <a:spcPct val="100000"/>
              </a:lnSpc>
              <a:buNone/>
            </a:pPr>
            <a:r>
              <a:rPr lang="en-US" sz="1800"/>
              <a:t>There are rare instances where the ACCESS for ELLs was administered to students who are not and never were ELs. If you have confirmed that occurred in this instance, then acknowledge the warning. This requires the district to file a form with DPI and to keep local records of the misclassification or re-classification. If you acknowledge this warning, be sure to have this information on file. Otherwise, correct the student's ELP code in your SIS.</a:t>
            </a:r>
          </a:p>
        </p:txBody>
      </p:sp>
    </p:spTree>
    <p:custDataLst>
      <p:tags r:id="rId1"/>
    </p:custDataLst>
    <p:extLst>
      <p:ext uri="{BB962C8B-B14F-4D97-AF65-F5344CB8AC3E}">
        <p14:creationId xmlns:p14="http://schemas.microsoft.com/office/powerpoint/2010/main" val="2114378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6781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(4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84601" y="922338"/>
            <a:ext cx="8206472" cy="2512800"/>
          </a:xfrm>
        </p:spPr>
        <p:txBody>
          <a:bodyPr/>
          <a:lstStyle/>
          <a:p>
            <a:pPr marL="76200" indent="0">
              <a:lnSpc>
                <a:spcPct val="100000"/>
              </a:lnSpc>
              <a:buNone/>
            </a:pPr>
            <a:endParaRPr lang="en-US" sz="800" b="0"/>
          </a:p>
          <a:p>
            <a:pPr marL="76200" indent="0">
              <a:lnSpc>
                <a:spcPct val="100000"/>
              </a:lnSpc>
              <a:buNone/>
            </a:pPr>
            <a:r>
              <a:rPr lang="en-US" sz="1800"/>
              <a:t>Warning 6781: The submitted ELP Code of 7 indicates the student was never an EL, but the student took the ACCESS for ELLs test in the immediately prior school year</a:t>
            </a:r>
          </a:p>
          <a:p>
            <a:pPr marL="76200" indent="0">
              <a:lnSpc>
                <a:spcPct val="100000"/>
              </a:lnSpc>
              <a:buNone/>
            </a:pPr>
            <a:endParaRPr lang="en-US" sz="800"/>
          </a:p>
          <a:p>
            <a:pPr marL="76200" indent="0">
              <a:lnSpc>
                <a:spcPct val="100000"/>
              </a:lnSpc>
              <a:buNone/>
            </a:pPr>
            <a:r>
              <a:rPr lang="en-US" sz="1800"/>
              <a:t>A valuable resource for all things EL: </a:t>
            </a:r>
          </a:p>
          <a:p>
            <a:pPr marL="76200" indent="0">
              <a:lnSpc>
                <a:spcPct val="100000"/>
              </a:lnSpc>
              <a:buNone/>
            </a:pPr>
            <a:r>
              <a:rPr lang="en-US" sz="1800">
                <a:hlinkClick r:id="rId4"/>
              </a:rPr>
              <a:t>English Learner Policy Handbook</a:t>
            </a:r>
            <a:endParaRPr lang="en-US" sz="1800"/>
          </a:p>
        </p:txBody>
      </p:sp>
    </p:spTree>
    <p:custDataLst>
      <p:tags r:id="rId1"/>
    </p:custDataLst>
    <p:extLst>
      <p:ext uri="{BB962C8B-B14F-4D97-AF65-F5344CB8AC3E}">
        <p14:creationId xmlns:p14="http://schemas.microsoft.com/office/powerpoint/2010/main" val="1410078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6777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8" y="922338"/>
            <a:ext cx="8212509" cy="2512800"/>
          </a:xfrm>
        </p:spPr>
        <p:txBody>
          <a:bodyPr/>
          <a:lstStyle/>
          <a:p>
            <a:pPr marL="76200" indent="0">
              <a:lnSpc>
                <a:spcPct val="100000"/>
              </a:lnSpc>
              <a:buNone/>
            </a:pPr>
            <a:endParaRPr lang="en-US" sz="800" b="0"/>
          </a:p>
          <a:p>
            <a:pPr marL="76200" indent="0">
              <a:lnSpc>
                <a:spcPct val="100000"/>
              </a:lnSpc>
              <a:buNone/>
            </a:pPr>
            <a:r>
              <a:rPr lang="en-US" sz="1800"/>
              <a:t>Error 6777: The submitted English Language Proficiency Code (ELP Code) does not align to the ACCESS for ELLs Composite Proficiency Level from the immediately prior school year. Composite Proficiency Level is between 1.0 and 4.4, but the ELP Code does not equal the digit to the left of the decimal of the Composite Proficiency Level.</a:t>
            </a:r>
          </a:p>
          <a:p>
            <a:pPr marL="76200" indent="0">
              <a:lnSpc>
                <a:spcPct val="100000"/>
              </a:lnSpc>
              <a:buNone/>
            </a:pPr>
            <a:endParaRPr lang="en-US" sz="800"/>
          </a:p>
          <a:p>
            <a:pPr marL="164592" indent="-164592">
              <a:lnSpc>
                <a:spcPct val="100000"/>
              </a:lnSpc>
              <a:spcAft>
                <a:spcPts val="180"/>
              </a:spcAft>
              <a:buSzPct val="100000"/>
            </a:pPr>
            <a:r>
              <a:rPr lang="en-US" sz="1800"/>
              <a:t>You'll receive this error when your submitted ELP Code doesn't match last school year's ACCESS for ELLs Composite Proficiency Level, rounded to the lowest whole number (For example, an ACCESS for ELLs score of 1.6 = an ELP code of 1)</a:t>
            </a:r>
          </a:p>
          <a:p>
            <a:pPr marL="164592" indent="-164592">
              <a:lnSpc>
                <a:spcPct val="100000"/>
              </a:lnSpc>
              <a:spcAft>
                <a:spcPts val="180"/>
              </a:spcAft>
              <a:buSzPct val="100000"/>
            </a:pPr>
            <a:r>
              <a:rPr lang="en-US" sz="1800"/>
              <a:t>To clear the error, modify the ELP Code to match the ACCESS score and resend to WISEdata</a:t>
            </a:r>
          </a:p>
          <a:p>
            <a:pPr marL="164592" indent="-164592">
              <a:lnSpc>
                <a:spcPct val="100000"/>
              </a:lnSpc>
              <a:spcAft>
                <a:spcPts val="180"/>
              </a:spcAft>
              <a:buSzPct val="100000"/>
            </a:pPr>
            <a:r>
              <a:rPr lang="en-US" sz="1800"/>
              <a:t>Remember that students with an ACCESS score of 4.4 or lower cannot be reclassified to an ELP code 6</a:t>
            </a:r>
          </a:p>
        </p:txBody>
      </p:sp>
    </p:spTree>
    <p:custDataLst>
      <p:tags r:id="rId1"/>
    </p:custDataLst>
    <p:extLst>
      <p:ext uri="{BB962C8B-B14F-4D97-AF65-F5344CB8AC3E}">
        <p14:creationId xmlns:p14="http://schemas.microsoft.com/office/powerpoint/2010/main" val="973467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6777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5" name="Picture 4" descr=" WISEdata Portal screen example displaying Student Detail Demographics, including an example of an ACCESS For ELLs score and ELP code that don't match. ">
            <a:extLst>
              <a:ext uri="{FF2B5EF4-FFF2-40B4-BE49-F238E27FC236}">
                <a16:creationId xmlns:a16="http://schemas.microsoft.com/office/drawing/2014/main" id="{C2E2F367-34BE-474B-F819-3B1AB936BA44}"/>
              </a:ext>
            </a:extLst>
          </p:cNvPr>
          <p:cNvPicPr>
            <a:picLocks noChangeAspect="1"/>
          </p:cNvPicPr>
          <p:nvPr/>
        </p:nvPicPr>
        <p:blipFill>
          <a:blip r:embed="rId4"/>
          <a:stretch>
            <a:fillRect/>
          </a:stretch>
        </p:blipFill>
        <p:spPr>
          <a:xfrm>
            <a:off x="46139" y="1074386"/>
            <a:ext cx="9051721" cy="372055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281095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0AFBA-E4A2-5500-F801-D16C3810350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6777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pic>
        <p:nvPicPr>
          <p:cNvPr id="8" name="Picture 7" descr="Chart displaying ELP code to use per the ACCESS composite score.">
            <a:extLst>
              <a:ext uri="{FF2B5EF4-FFF2-40B4-BE49-F238E27FC236}">
                <a16:creationId xmlns:a16="http://schemas.microsoft.com/office/drawing/2014/main" id="{D150416B-250C-E337-C0B8-6DF7CE08A5B2}"/>
              </a:ext>
            </a:extLst>
          </p:cNvPr>
          <p:cNvPicPr>
            <a:picLocks noChangeAspect="1"/>
          </p:cNvPicPr>
          <p:nvPr/>
        </p:nvPicPr>
        <p:blipFill>
          <a:blip r:embed="rId4"/>
          <a:stretch>
            <a:fillRect/>
          </a:stretch>
        </p:blipFill>
        <p:spPr>
          <a:xfrm>
            <a:off x="1557337" y="1457325"/>
            <a:ext cx="6029325" cy="222885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176483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6614</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521293" y="922338"/>
            <a:ext cx="8186871" cy="2512800"/>
          </a:xfrm>
        </p:spPr>
        <p:txBody>
          <a:bodyPr/>
          <a:lstStyle/>
          <a:p>
            <a:pPr marL="76200" indent="0">
              <a:lnSpc>
                <a:spcPct val="100000"/>
              </a:lnSpc>
              <a:buNone/>
            </a:pPr>
            <a:endParaRPr lang="en-US" sz="800" b="0"/>
          </a:p>
          <a:p>
            <a:pPr marL="76200" indent="0">
              <a:lnSpc>
                <a:spcPct val="100000"/>
              </a:lnSpc>
              <a:buNone/>
            </a:pPr>
            <a:r>
              <a:rPr lang="en-US" sz="1800"/>
              <a:t>Warning 6614: Student is enrolled, but Special Education Program Association appears to be missing</a:t>
            </a:r>
          </a:p>
          <a:p>
            <a:pPr marL="76200" indent="0">
              <a:lnSpc>
                <a:spcPct val="100000"/>
              </a:lnSpc>
              <a:buNone/>
            </a:pPr>
            <a:endParaRPr lang="en-US" sz="800"/>
          </a:p>
          <a:p>
            <a:pPr marL="164592" indent="-164592">
              <a:spcAft>
                <a:spcPts val="180"/>
              </a:spcAft>
              <a:buSzPct val="100000"/>
            </a:pPr>
            <a:r>
              <a:rPr lang="en-US" sz="1800"/>
              <a:t>An active IEP/ISP has been reported by another district, but not by your district; the active IEP/ISP could be from the previous school year or the current school year</a:t>
            </a:r>
          </a:p>
          <a:p>
            <a:pPr marL="164592" indent="-164592">
              <a:spcAft>
                <a:spcPts val="180"/>
              </a:spcAft>
              <a:buSzPct val="100000"/>
            </a:pPr>
            <a:r>
              <a:rPr lang="en-US" sz="1800"/>
              <a:t>If the student has returned to regular education, then acknowledge this warning and contact the other district to end date their sSEPA record </a:t>
            </a:r>
          </a:p>
          <a:p>
            <a:pPr marL="164592" indent="-164592">
              <a:spcAft>
                <a:spcPts val="180"/>
              </a:spcAft>
              <a:buSzPct val="100000"/>
            </a:pPr>
            <a:r>
              <a:rPr lang="en-US" sz="1800"/>
              <a:t>If the student is receiving Special Education services, then submit a sSEPA</a:t>
            </a:r>
          </a:p>
        </p:txBody>
      </p:sp>
    </p:spTree>
    <p:custDataLst>
      <p:tags r:id="rId1"/>
    </p:custDataLst>
    <p:extLst>
      <p:ext uri="{BB962C8B-B14F-4D97-AF65-F5344CB8AC3E}">
        <p14:creationId xmlns:p14="http://schemas.microsoft.com/office/powerpoint/2010/main" val="1913997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7094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2)</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61472" y="922338"/>
            <a:ext cx="8229601" cy="2512800"/>
          </a:xfrm>
        </p:spPr>
        <p:txBody>
          <a:bodyPr/>
          <a:lstStyle/>
          <a:p>
            <a:pPr marL="76200" indent="0">
              <a:lnSpc>
                <a:spcPct val="100000"/>
              </a:lnSpc>
              <a:buNone/>
            </a:pPr>
            <a:endParaRPr lang="en-US" sz="800" b="0"/>
          </a:p>
          <a:p>
            <a:pPr marL="76200" indent="0">
              <a:lnSpc>
                <a:spcPct val="100000"/>
              </a:lnSpc>
              <a:buNone/>
            </a:pPr>
            <a:r>
              <a:rPr lang="en-US" sz="1800"/>
              <a:t>Error 7094: Non-primary coursework enrollment exists but primary enrollment is missing</a:t>
            </a:r>
          </a:p>
          <a:p>
            <a:pPr marL="76200" indent="0">
              <a:lnSpc>
                <a:spcPct val="100000"/>
              </a:lnSpc>
              <a:buNone/>
            </a:pPr>
            <a:endParaRPr lang="en-US" sz="1800"/>
          </a:p>
          <a:p>
            <a:pPr marL="164592" indent="-164592">
              <a:spcAft>
                <a:spcPts val="180"/>
              </a:spcAft>
              <a:buSzPct val="100000"/>
            </a:pPr>
            <a:r>
              <a:rPr lang="en-US" sz="1800"/>
              <a:t>When a non-primary enrollment is submitted there must be a corresponding primary enrollment for the student</a:t>
            </a:r>
          </a:p>
          <a:p>
            <a:pPr marL="164592" indent="-164592">
              <a:spcAft>
                <a:spcPts val="180"/>
              </a:spcAft>
              <a:buSzPct val="100000"/>
            </a:pPr>
            <a:r>
              <a:rPr lang="en-US" sz="1800"/>
              <a:t>If the non-primary enrollment status is correct, then work with the district providing primary education services, as that district must submit a primary enrollment for this student</a:t>
            </a:r>
          </a:p>
        </p:txBody>
      </p:sp>
    </p:spTree>
    <p:custDataLst>
      <p:tags r:id="rId1"/>
    </p:custDataLst>
    <p:extLst>
      <p:ext uri="{BB962C8B-B14F-4D97-AF65-F5344CB8AC3E}">
        <p14:creationId xmlns:p14="http://schemas.microsoft.com/office/powerpoint/2010/main" val="215253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2338"/>
            <a:ext cx="8238145" cy="3517184"/>
          </a:xfrm>
        </p:spPr>
        <p:txBody>
          <a:bodyPr/>
          <a:lstStyle/>
          <a:p>
            <a:pPr marL="76200" indent="0">
              <a:lnSpc>
                <a:spcPct val="100000"/>
              </a:lnSpc>
              <a:buNone/>
            </a:pPr>
            <a:r>
              <a:rPr lang="en-US" sz="1800"/>
              <a:t>These data elements are not collected in the Spring snapshot and can be set aside until later:</a:t>
            </a:r>
          </a:p>
          <a:p>
            <a:pPr marL="76200" indent="0">
              <a:lnSpc>
                <a:spcPct val="100000"/>
              </a:lnSpc>
              <a:buNone/>
            </a:pPr>
            <a:endParaRPr lang="en-US" sz="1800"/>
          </a:p>
          <a:p>
            <a:pPr marL="164592" indent="-164592">
              <a:lnSpc>
                <a:spcPct val="100000"/>
              </a:lnSpc>
              <a:spcAft>
                <a:spcPts val="180"/>
              </a:spcAft>
              <a:buSzPct val="100000"/>
              <a:buFont typeface="Arial" panose="020B0604020202020204" pitchFamily="34" charset="0"/>
              <a:buChar char="•"/>
            </a:pPr>
            <a:r>
              <a:rPr lang="en-US" sz="1800"/>
              <a:t>Roster</a:t>
            </a:r>
          </a:p>
          <a:p>
            <a:pPr marL="164592" indent="-164592">
              <a:lnSpc>
                <a:spcPct val="100000"/>
              </a:lnSpc>
              <a:spcAft>
                <a:spcPts val="180"/>
              </a:spcAft>
              <a:buSzPct val="100000"/>
              <a:buFont typeface="Arial" panose="020B0604020202020204" pitchFamily="34" charset="0"/>
              <a:buChar char="•"/>
            </a:pPr>
            <a:r>
              <a:rPr lang="en-US" sz="1800"/>
              <a:t>Discipline</a:t>
            </a:r>
          </a:p>
          <a:p>
            <a:pPr marL="164592" indent="-164592">
              <a:lnSpc>
                <a:spcPct val="100000"/>
              </a:lnSpc>
              <a:spcAft>
                <a:spcPts val="180"/>
              </a:spcAft>
              <a:buSzPct val="100000"/>
              <a:buFont typeface="Arial" panose="020B0604020202020204" pitchFamily="34" charset="0"/>
              <a:buChar char="•"/>
            </a:pPr>
            <a:r>
              <a:rPr lang="en-US" sz="1800"/>
              <a:t>Attendance</a:t>
            </a:r>
          </a:p>
          <a:p>
            <a:pPr marL="164592" indent="-164592">
              <a:lnSpc>
                <a:spcPct val="100000"/>
              </a:lnSpc>
              <a:spcAft>
                <a:spcPts val="180"/>
              </a:spcAft>
              <a:buSzPct val="100000"/>
              <a:buFont typeface="Arial" panose="020B0604020202020204" pitchFamily="34" charset="0"/>
              <a:buChar char="•"/>
            </a:pPr>
            <a:r>
              <a:rPr lang="en-US" sz="1800"/>
              <a:t>Prior year data</a:t>
            </a:r>
          </a:p>
          <a:p>
            <a:pPr marL="76200" indent="0">
              <a:lnSpc>
                <a:spcPct val="100000"/>
              </a:lnSpc>
              <a:buNone/>
            </a:pPr>
            <a:endParaRPr lang="en-US" sz="1800"/>
          </a:p>
          <a:p>
            <a:pPr marL="76200" indent="0">
              <a:lnSpc>
                <a:spcPct val="100000"/>
              </a:lnSpc>
              <a:buNone/>
            </a:pPr>
            <a:r>
              <a:rPr lang="en-US" sz="1800"/>
              <a:t>These topics will be collected as part of year-end during the December snapshot.  Also, there is no need to focus on any prior year errors and warnings, as those also do not impact the Spring snapshot. </a:t>
            </a:r>
          </a:p>
          <a:p>
            <a:pPr marL="76200" indent="0">
              <a:lnSpc>
                <a:spcPct val="100000"/>
              </a:lnSpc>
              <a:buNone/>
            </a:pPr>
            <a:endParaRPr lang="en-US" sz="1800"/>
          </a:p>
          <a:p>
            <a:pPr marL="76200" indent="0">
              <a:lnSpc>
                <a:spcPct val="100000"/>
              </a:lnSpc>
              <a:buNone/>
            </a:pPr>
            <a:r>
              <a:rPr lang="en-US" sz="1800"/>
              <a:t>Prioritize working validations related to demographics.</a:t>
            </a:r>
          </a:p>
        </p:txBody>
      </p:sp>
    </p:spTree>
    <p:custDataLst>
      <p:tags r:id="rId1"/>
    </p:custDataLst>
    <p:extLst>
      <p:ext uri="{BB962C8B-B14F-4D97-AF65-F5344CB8AC3E}">
        <p14:creationId xmlns:p14="http://schemas.microsoft.com/office/powerpoint/2010/main" val="3056632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7094: Non-Primary Enrollments</a:t>
            </a:r>
          </a:p>
        </p:txBody>
      </p:sp>
      <p:sp>
        <p:nvSpPr>
          <p:cNvPr id="153" name="Google Shape;153;p26"/>
          <p:cNvSpPr txBox="1">
            <a:spLocks noGrp="1"/>
          </p:cNvSpPr>
          <p:nvPr>
            <p:ph type="body" idx="2"/>
          </p:nvPr>
        </p:nvSpPr>
        <p:spPr>
          <a:xfrm>
            <a:off x="470019" y="922338"/>
            <a:ext cx="8221054" cy="2662800"/>
          </a:xfrm>
          <a:prstGeom prst="rect">
            <a:avLst/>
          </a:prstGeom>
          <a:noFill/>
          <a:ln>
            <a:noFill/>
          </a:ln>
        </p:spPr>
        <p:txBody>
          <a:bodyPr spcFirstLastPara="1" wrap="square" lIns="91425" tIns="45700" rIns="91425" bIns="45700" anchor="t" anchorCtr="0">
            <a:noAutofit/>
          </a:bodyPr>
          <a:lstStyle/>
          <a:p>
            <a:pPr marL="164592" lvl="0" indent="-164592" algn="l" rtl="0">
              <a:spcAft>
                <a:spcPts val="180"/>
              </a:spcAft>
              <a:buSzPct val="100000"/>
              <a:buChar char="•"/>
            </a:pPr>
            <a:r>
              <a:rPr lang="en-US" sz="1800"/>
              <a:t>Available only for public schools</a:t>
            </a:r>
          </a:p>
          <a:p>
            <a:pPr marL="164592" lvl="0" indent="-164592" algn="l" rtl="0">
              <a:spcAft>
                <a:spcPts val="180"/>
              </a:spcAft>
              <a:buSzPct val="100000"/>
              <a:buChar char="•"/>
            </a:pPr>
            <a:r>
              <a:rPr lang="en-US" sz="1800"/>
              <a:t>Parent Placed Private (PPP): student with an IEP receiving primary education at private school and special education services from public school– may have an associated primary enrollment</a:t>
            </a:r>
            <a:endParaRPr sz="1800"/>
          </a:p>
          <a:p>
            <a:pPr marL="164592" lvl="0" indent="-164592" algn="l" rtl="0">
              <a:spcAft>
                <a:spcPts val="180"/>
              </a:spcAft>
              <a:buSzPct val="100000"/>
              <a:buChar char="•"/>
            </a:pPr>
            <a:r>
              <a:rPr lang="en-US" sz="1800"/>
              <a:t>Coursework: student taking courses at a public school other than their primary school– always should have an associated primary enrollment</a:t>
            </a:r>
          </a:p>
          <a:p>
            <a:pPr marL="164592" lvl="0" indent="-164592" algn="l" rtl="0">
              <a:spcAft>
                <a:spcPts val="180"/>
              </a:spcAft>
              <a:buSzPct val="100000"/>
              <a:buChar char="•"/>
            </a:pPr>
            <a:r>
              <a:rPr lang="nb-NO" sz="1800"/>
              <a:t>Enrollment Types: </a:t>
            </a:r>
            <a:r>
              <a:rPr lang="nb-NO" sz="1800">
                <a:hlinkClick r:id="rId4"/>
              </a:rPr>
              <a:t>https://dpi.wi.gov/wise/data-elements/enrollment-type</a:t>
            </a:r>
            <a:r>
              <a:rPr lang="nb-NO" sz="1800"/>
              <a:t> </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Coursework Non-Primary Enrollments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165" name="Google Shape;165;p28"/>
          <p:cNvSpPr txBox="1">
            <a:spLocks noGrp="1"/>
          </p:cNvSpPr>
          <p:nvPr>
            <p:ph type="body" idx="2"/>
          </p:nvPr>
        </p:nvSpPr>
        <p:spPr>
          <a:xfrm>
            <a:off x="921600" y="922338"/>
            <a:ext cx="7300800" cy="266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Aft>
                <a:spcPts val="0"/>
              </a:spcAft>
              <a:buSzPts val="2400"/>
              <a:buNone/>
            </a:pPr>
            <a:r>
              <a:rPr lang="en-US" sz="1800"/>
              <a:t>When do you use Coursework enrollment?</a:t>
            </a:r>
            <a:endParaRPr sz="1800"/>
          </a:p>
          <a:p>
            <a:pPr marL="457200" lvl="0" indent="0" algn="l" rtl="0">
              <a:lnSpc>
                <a:spcPct val="100000"/>
              </a:lnSpc>
              <a:spcBef>
                <a:spcPts val="1000"/>
              </a:spcBef>
              <a:spcAft>
                <a:spcPts val="0"/>
              </a:spcAft>
              <a:buSzPts val="2400"/>
              <a:buNone/>
            </a:pPr>
            <a:endParaRPr sz="1800"/>
          </a:p>
          <a:p>
            <a:pPr marL="164592" lvl="0" indent="-164592" algn="l" rtl="0">
              <a:spcBef>
                <a:spcPts val="1000"/>
              </a:spcBef>
              <a:spcAft>
                <a:spcPts val="180"/>
              </a:spcAft>
              <a:buSzPct val="100000"/>
              <a:buChar char="•"/>
            </a:pPr>
            <a:r>
              <a:rPr lang="en-US" sz="1800"/>
              <a:t>Student takes classes at more than one school in your district</a:t>
            </a:r>
            <a:endParaRPr sz="1800"/>
          </a:p>
          <a:p>
            <a:pPr marL="164592" lvl="0" indent="-164592" algn="l" rtl="0">
              <a:spcBef>
                <a:spcPts val="0"/>
              </a:spcBef>
              <a:spcAft>
                <a:spcPts val="180"/>
              </a:spcAft>
              <a:buSzPct val="100000"/>
              <a:buChar char="•"/>
            </a:pPr>
            <a:r>
              <a:rPr lang="en-US" sz="1800"/>
              <a:t>Student from another public district takes class(es) at your district</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Coursework Non-Primary Enrollments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59" name="Google Shape;159;p27"/>
          <p:cNvSpPr txBox="1">
            <a:spLocks noGrp="1"/>
          </p:cNvSpPr>
          <p:nvPr>
            <p:ph type="body" idx="2"/>
          </p:nvPr>
        </p:nvSpPr>
        <p:spPr>
          <a:xfrm>
            <a:off x="461473" y="922338"/>
            <a:ext cx="8238146" cy="26628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800"/>
              <a:t>Coursework non-Primary enrollments should include only roster information</a:t>
            </a:r>
          </a:p>
          <a:p>
            <a:pPr marL="164592" indent="-164592">
              <a:spcAft>
                <a:spcPts val="180"/>
              </a:spcAft>
              <a:buSzPct val="100000"/>
            </a:pPr>
            <a:endParaRPr sz="1800" b="1"/>
          </a:p>
          <a:p>
            <a:pPr marL="164592" lvl="0" indent="-164592" algn="l" rtl="0">
              <a:spcBef>
                <a:spcPts val="0"/>
              </a:spcBef>
              <a:spcAft>
                <a:spcPts val="180"/>
              </a:spcAft>
              <a:buSzPct val="100000"/>
              <a:buChar char="•"/>
            </a:pPr>
            <a:r>
              <a:rPr lang="en-US" sz="1800"/>
              <a:t>Attendance, discipline, graduation, and program data from the non-Primary school must be communicated to and submitted to WISEdata by the school of Primary enrollment</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Coursework Non-Primary Enrollments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71" name="Google Shape;171;p29"/>
          <p:cNvSpPr txBox="1">
            <a:spLocks noGrp="1"/>
          </p:cNvSpPr>
          <p:nvPr>
            <p:ph type="body" idx="2"/>
          </p:nvPr>
        </p:nvSpPr>
        <p:spPr>
          <a:xfrm>
            <a:off x="444381" y="922338"/>
            <a:ext cx="8255238" cy="266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Aft>
                <a:spcPts val="0"/>
              </a:spcAft>
              <a:buSzPts val="2400"/>
              <a:buNone/>
            </a:pPr>
            <a:r>
              <a:rPr lang="en-US" sz="1800"/>
              <a:t>When do you NOT use Coursework enrollment?</a:t>
            </a:r>
            <a:endParaRPr sz="1800"/>
          </a:p>
          <a:p>
            <a:pPr marL="457200" lvl="0" indent="0" algn="l" rtl="0">
              <a:lnSpc>
                <a:spcPct val="100000"/>
              </a:lnSpc>
              <a:spcBef>
                <a:spcPts val="1000"/>
              </a:spcBef>
              <a:spcAft>
                <a:spcPts val="0"/>
              </a:spcAft>
              <a:buSzPts val="2400"/>
              <a:buNone/>
            </a:pPr>
            <a:endParaRPr sz="800"/>
          </a:p>
          <a:p>
            <a:pPr marL="164592" lvl="0" indent="-164592" algn="l" rtl="0">
              <a:spcAft>
                <a:spcPts val="180"/>
              </a:spcAft>
              <a:buSzPct val="100000"/>
              <a:buChar char="•"/>
            </a:pPr>
            <a:r>
              <a:rPr lang="en-US" sz="1800"/>
              <a:t>Student from a private school takes class(es) at your district </a:t>
            </a:r>
          </a:p>
          <a:p>
            <a:pPr marL="164592" lvl="0" indent="-164592" algn="l" rtl="0">
              <a:spcAft>
                <a:spcPts val="180"/>
              </a:spcAft>
              <a:buSzPct val="100000"/>
              <a:buChar char="•"/>
            </a:pPr>
            <a:r>
              <a:rPr lang="en-US" sz="1800"/>
              <a:t>Student being home schooled takes class(es) at your district</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7094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2)</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47" name="Google Shape;147;p25"/>
          <p:cNvSpPr txBox="1">
            <a:spLocks noGrp="1"/>
          </p:cNvSpPr>
          <p:nvPr>
            <p:ph type="body" idx="2"/>
          </p:nvPr>
        </p:nvSpPr>
        <p:spPr>
          <a:xfrm>
            <a:off x="486010" y="922338"/>
            <a:ext cx="8230700" cy="378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t>The error could throw if:</a:t>
            </a:r>
            <a:endParaRPr sz="800"/>
          </a:p>
          <a:p>
            <a:pPr marL="164592" lvl="0" indent="-164592" algn="l" rtl="0">
              <a:spcAft>
                <a:spcPts val="180"/>
              </a:spcAft>
              <a:buSzPts val="1800"/>
              <a:buChar char="•"/>
            </a:pPr>
            <a:r>
              <a:rPr lang="en-US" sz="1600"/>
              <a:t>You submitted a Coursework enrollment, but the primary district has not yet submitted their enrollment-- the error will clear when they submit the primary enrollment</a:t>
            </a:r>
            <a:endParaRPr sz="1600"/>
          </a:p>
          <a:p>
            <a:pPr marL="164592" lvl="0" indent="-164592" algn="l" rtl="0">
              <a:spcAft>
                <a:spcPts val="180"/>
              </a:spcAft>
              <a:buSzPts val="1800"/>
              <a:buChar char="•"/>
            </a:pPr>
            <a:r>
              <a:rPr lang="en-US" sz="1600"/>
              <a:t>You submitted a Coursework enrollment, but you haven’t yet submitted the primary enrollment-- the error will clear when you submit the primary enrollment</a:t>
            </a:r>
            <a:endParaRPr sz="1600"/>
          </a:p>
          <a:p>
            <a:pPr marL="164592" lvl="0" indent="-164592" algn="l" rtl="0">
              <a:spcAft>
                <a:spcPts val="180"/>
              </a:spcAft>
              <a:buSzPts val="1800"/>
              <a:buChar char="•"/>
            </a:pPr>
            <a:r>
              <a:rPr lang="en-US" sz="1600"/>
              <a:t>You submitted a Coursework enrollment when you shouldn’t have (for a private school or home school student, for example)</a:t>
            </a:r>
            <a:endParaRPr sz="1600"/>
          </a:p>
          <a:p>
            <a:pPr marL="164592" lvl="0" indent="-164592" algn="l" rtl="0">
              <a:spcAft>
                <a:spcPts val="180"/>
              </a:spcAft>
              <a:buSzPts val="1800"/>
              <a:buChar char="•"/>
            </a:pPr>
            <a:r>
              <a:rPr lang="en-US" sz="1600"/>
              <a:t>You accidentally submitted the wrong non-Primary enrollment type (you intended it to be PPP, for example)</a:t>
            </a:r>
            <a:endParaRPr sz="160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6743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504202" y="922338"/>
            <a:ext cx="8203962" cy="2512800"/>
          </a:xfrm>
        </p:spPr>
        <p:txBody>
          <a:bodyPr/>
          <a:lstStyle/>
          <a:p>
            <a:pPr marL="164592" indent="-164592">
              <a:spcAft>
                <a:spcPts val="180"/>
              </a:spcAft>
              <a:buNone/>
            </a:pPr>
            <a:r>
              <a:rPr lang="en-US" sz="1800"/>
              <a:t>Error 6743: Special Education Exit Reason is blank when an sSEPA End Date has been set</a:t>
            </a:r>
          </a:p>
          <a:p>
            <a:pPr marL="164592" indent="-164592">
              <a:spcAft>
                <a:spcPts val="180"/>
              </a:spcAft>
              <a:buNone/>
            </a:pPr>
            <a:endParaRPr lang="en-US" sz="1800"/>
          </a:p>
          <a:p>
            <a:pPr marL="164592" indent="-164592">
              <a:spcAft>
                <a:spcPts val="180"/>
              </a:spcAft>
              <a:buNone/>
            </a:pPr>
            <a:r>
              <a:rPr lang="en-US" sz="1800"/>
              <a:t>Either:</a:t>
            </a:r>
          </a:p>
          <a:p>
            <a:pPr marL="164592" indent="-164592">
              <a:spcAft>
                <a:spcPts val="180"/>
              </a:spcAft>
              <a:buSzPct val="100000"/>
            </a:pPr>
            <a:r>
              <a:rPr lang="en-US" sz="1800"/>
              <a:t>Update the sSEPA to add the appropriate Special Education Exit Reason</a:t>
            </a:r>
          </a:p>
          <a:p>
            <a:pPr marL="164592" indent="-164592">
              <a:spcAft>
                <a:spcPts val="180"/>
              </a:spcAft>
              <a:buNone/>
            </a:pPr>
            <a:r>
              <a:rPr lang="en-US" sz="1800"/>
              <a:t>Or…</a:t>
            </a:r>
          </a:p>
          <a:p>
            <a:pPr marL="164592" indent="-164592">
              <a:spcAft>
                <a:spcPts val="180"/>
              </a:spcAft>
              <a:buSzPct val="100000"/>
            </a:pPr>
            <a:r>
              <a:rPr lang="en-US" sz="1800"/>
              <a:t>Update the sSEPA to remove the sSEPA End Date</a:t>
            </a:r>
          </a:p>
        </p:txBody>
      </p:sp>
    </p:spTree>
    <p:custDataLst>
      <p:tags r:id="rId1"/>
    </p:custDataLst>
    <p:extLst>
      <p:ext uri="{BB962C8B-B14F-4D97-AF65-F5344CB8AC3E}">
        <p14:creationId xmlns:p14="http://schemas.microsoft.com/office/powerpoint/2010/main" val="709482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6743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439" name="Google Shape;439;p68"/>
          <p:cNvSpPr txBox="1"/>
          <p:nvPr/>
        </p:nvSpPr>
        <p:spPr>
          <a:xfrm>
            <a:off x="470019" y="1023425"/>
            <a:ext cx="8212508" cy="535500"/>
          </a:xfrm>
          <a:prstGeom prst="rect">
            <a:avLst/>
          </a:prstGeom>
          <a:noFill/>
          <a:ln>
            <a:noFill/>
          </a:ln>
        </p:spPr>
        <p:txBody>
          <a:bodyPr spcFirstLastPara="1" wrap="square" lIns="91425" tIns="91425" rIns="91425" bIns="91425" anchor="t" anchorCtr="0">
            <a:noAutofit/>
          </a:bodyPr>
          <a:lstStyle/>
          <a:p>
            <a:pPr marL="164592" marR="0" lvl="0" indent="-164592" algn="l" defTabSz="914400" rtl="0" eaLnBrk="1" fontAlgn="auto" latinLnBrk="0" hangingPunct="1">
              <a:lnSpc>
                <a:spcPct val="100000"/>
              </a:lnSpc>
              <a:spcBef>
                <a:spcPts val="0"/>
              </a:spcBef>
              <a:spcAft>
                <a:spcPts val="180"/>
              </a:spcAft>
              <a:buClr>
                <a:srgbClr val="000000"/>
              </a:buClr>
              <a:buSzTx/>
              <a:buFont typeface="Arial" panose="020B0604020202020204" pitchFamily="34" charset="0"/>
              <a:buChar char="•"/>
              <a:tabLst/>
              <a:defRPr/>
            </a:pPr>
            <a:r>
              <a:rPr kumimoji="0" lang="en-US" sz="1800" b="1" i="0" u="none" strike="noStrike" kern="0" cap="none" spc="0" normalizeH="0" baseline="0" noProof="0">
                <a:ln>
                  <a:noFill/>
                </a:ln>
                <a:solidFill>
                  <a:srgbClr val="000000"/>
                </a:solidFill>
                <a:effectLst/>
                <a:uLnTx/>
                <a:uFillTx/>
                <a:latin typeface="Lato"/>
                <a:ea typeface="Lato"/>
                <a:cs typeface="Lato"/>
                <a:sym typeface="Lato"/>
              </a:rPr>
              <a:t>sSEPA Reason Exited</a:t>
            </a:r>
            <a:endParaRPr kumimoji="0" sz="1800" b="1"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440" name="Google Shape;440;p68" descr="A chart showing the sSEPA exit reason codes C, R, T and E."/>
          <p:cNvPicPr preferRelativeResize="0"/>
          <p:nvPr/>
        </p:nvPicPr>
        <p:blipFill rotWithShape="1">
          <a:blip r:embed="rId4">
            <a:alphaModFix/>
          </a:blip>
          <a:srcRect/>
          <a:stretch/>
        </p:blipFill>
        <p:spPr>
          <a:xfrm>
            <a:off x="558356" y="1653521"/>
            <a:ext cx="3581400" cy="2714625"/>
          </a:xfrm>
          <a:prstGeom prst="rect">
            <a:avLst/>
          </a:prstGeom>
          <a:noFill/>
          <a:ln w="3175" cap="flat" cmpd="sng">
            <a:solidFill>
              <a:srgbClr val="FFFFFC"/>
            </a:solidFill>
            <a:prstDash val="solid"/>
            <a:round/>
            <a:headEnd type="none" w="sm" len="sm"/>
            <a:tailEnd type="none" w="sm" len="sm"/>
          </a:ln>
          <a:effectLst>
            <a:outerShdw blurRad="57150" dist="19050" dir="5400000" algn="bl" rotWithShape="0">
              <a:srgbClr val="000000">
                <a:alpha val="50000"/>
              </a:srgbClr>
            </a:outerShdw>
          </a:effectLst>
        </p:spPr>
      </p:pic>
      <p:sp>
        <p:nvSpPr>
          <p:cNvPr id="441" name="Google Shape;441;p68"/>
          <p:cNvSpPr txBox="1"/>
          <p:nvPr/>
        </p:nvSpPr>
        <p:spPr>
          <a:xfrm>
            <a:off x="4698128" y="2236742"/>
            <a:ext cx="3909900" cy="1026600"/>
          </a:xfrm>
          <a:prstGeom prst="rect">
            <a:avLst/>
          </a:prstGeom>
          <a:noFill/>
          <a:ln w="28575" cap="flat" cmpd="sng">
            <a:noFill/>
            <a:prstDash val="solid"/>
            <a:round/>
            <a:headEnd type="none" w="sm" len="sm"/>
            <a:tailEnd type="none" w="sm" len="sm"/>
          </a:ln>
        </p:spPr>
        <p:txBody>
          <a:bodyPr spcFirstLastPara="1" wrap="square" lIns="91425" tIns="91425" rIns="91425" bIns="91425" anchor="t" anchorCtr="0">
            <a:noAutofit/>
          </a:bodyPr>
          <a:lstStyle/>
          <a:p>
            <a:pPr marL="164592" marR="0" lvl="0" indent="-164592" algn="l" defTabSz="914400" rtl="0" eaLnBrk="1" fontAlgn="auto" latinLnBrk="0" hangingPunct="1">
              <a:lnSpc>
                <a:spcPct val="100000"/>
              </a:lnSpc>
              <a:spcBef>
                <a:spcPts val="0"/>
              </a:spcBef>
              <a:spcAft>
                <a:spcPts val="180"/>
              </a:spcAft>
              <a:buClr>
                <a:srgbClr val="000000"/>
              </a:buClr>
              <a:buSzPts val="1900"/>
              <a:buFont typeface="Arial"/>
              <a:buChar char="•"/>
              <a:tabLst/>
              <a:defRPr/>
            </a:pPr>
            <a:r>
              <a:rPr kumimoji="0" lang="en-US" sz="1900" b="1" i="0" u="none" strike="noStrike" kern="0" cap="none" spc="0" normalizeH="0" baseline="0" noProof="0">
                <a:ln>
                  <a:noFill/>
                </a:ln>
                <a:solidFill>
                  <a:srgbClr val="000000"/>
                </a:solidFill>
                <a:effectLst/>
                <a:uLnTx/>
                <a:uFillTx/>
                <a:latin typeface="Lato"/>
                <a:ea typeface="Lato"/>
                <a:cs typeface="Lato"/>
                <a:sym typeface="Lato"/>
              </a:rPr>
              <a:t>If a student leaves your district, remember to use “E” (not “C”)</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146594AC-1B1F-DE97-46AD-D68D61BEDAE7}"/>
              </a:ext>
            </a:extLst>
          </p:cNvPr>
          <p:cNvSpPr txBox="1"/>
          <p:nvPr/>
        </p:nvSpPr>
        <p:spPr>
          <a:xfrm>
            <a:off x="117740" y="4738186"/>
            <a:ext cx="1224499" cy="215444"/>
          </a:xfrm>
          <a:prstGeom prst="rect">
            <a:avLst/>
          </a:prstGeom>
          <a:noFill/>
        </p:spPr>
        <p:txBody>
          <a:bodyPr wrap="square">
            <a:spAutoFit/>
          </a:bodyPr>
          <a:lstStyle/>
          <a:p>
            <a:pPr marL="76200" indent="0">
              <a:lnSpc>
                <a:spcPct val="100000"/>
              </a:lnSpc>
              <a:buNone/>
            </a:pPr>
            <a:r>
              <a:rPr lang="en-US" sz="800" b="0">
                <a:latin typeface="Lato" panose="020F0502020204030203" pitchFamily="34" charset="0"/>
              </a:rPr>
              <a:t>(continued)</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6743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3)</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264253" y="922338"/>
            <a:ext cx="8615493" cy="4112843"/>
          </a:xfrm>
        </p:spPr>
        <p:txBody>
          <a:bodyPr/>
          <a:lstStyle/>
          <a:p>
            <a:pPr marL="76200" indent="0">
              <a:lnSpc>
                <a:spcPct val="100000"/>
              </a:lnSpc>
              <a:buNone/>
            </a:pPr>
            <a:r>
              <a:rPr lang="en-US" sz="1800"/>
              <a:t>Error 6743: Special Education Exit Reason is blank when an sSEPA End Date has been set</a:t>
            </a:r>
          </a:p>
          <a:p>
            <a:pPr marL="164592" indent="-164592">
              <a:lnSpc>
                <a:spcPct val="100000"/>
              </a:lnSpc>
              <a:spcAft>
                <a:spcPts val="180"/>
              </a:spcAft>
              <a:buSzPct val="100000"/>
            </a:pPr>
            <a:r>
              <a:rPr lang="en-US" sz="1600"/>
              <a:t>Continuing in Special Education: another sSEPA record is expected to be reported</a:t>
            </a:r>
          </a:p>
          <a:p>
            <a:pPr marL="164592" indent="-164592">
              <a:lnSpc>
                <a:spcPct val="100000"/>
              </a:lnSpc>
              <a:spcAft>
                <a:spcPts val="180"/>
              </a:spcAft>
              <a:buSzPct val="100000"/>
            </a:pPr>
            <a:r>
              <a:rPr lang="en-US" sz="1600"/>
              <a:t>Revoked consent: usually due to the family revoking the provided special education services for the student</a:t>
            </a:r>
          </a:p>
          <a:p>
            <a:pPr marL="164592" indent="-164592">
              <a:lnSpc>
                <a:spcPct val="100000"/>
              </a:lnSpc>
              <a:spcAft>
                <a:spcPts val="180"/>
              </a:spcAft>
              <a:buSzPct val="100000"/>
            </a:pPr>
            <a:r>
              <a:rPr lang="en-US" sz="1600"/>
              <a:t>Transfer to regular education: student’s IEP has ended and special ed services will no longer be provided</a:t>
            </a:r>
          </a:p>
          <a:p>
            <a:pPr marL="164592" indent="-164592">
              <a:lnSpc>
                <a:spcPct val="100000"/>
              </a:lnSpc>
              <a:spcAft>
                <a:spcPts val="180"/>
              </a:spcAft>
              <a:buSzPct val="100000"/>
            </a:pPr>
            <a:r>
              <a:rPr lang="en-US" sz="1600"/>
              <a:t>Exited District Due to Enrollment Exit Code: student is leaving your district or will no longer be enrolled</a:t>
            </a:r>
          </a:p>
          <a:p>
            <a:pPr marL="164592" indent="-164592">
              <a:lnSpc>
                <a:spcPct val="100000"/>
              </a:lnSpc>
              <a:spcAft>
                <a:spcPts val="180"/>
              </a:spcAft>
              <a:buSzPct val="100000"/>
            </a:pPr>
            <a:r>
              <a:rPr lang="en-US" sz="1600"/>
              <a:t>Reporting Exit due to Enrollment lets our system know not to expect another sSEPA record from your district</a:t>
            </a:r>
          </a:p>
          <a:p>
            <a:pPr marL="461963" lvl="1" indent="-163513">
              <a:lnSpc>
                <a:spcPct val="100000"/>
              </a:lnSpc>
              <a:spcAft>
                <a:spcPts val="180"/>
              </a:spcAft>
              <a:buSzPct val="100000"/>
              <a:buFont typeface="Courier New" panose="02070309020205020404" pitchFamily="49" charset="0"/>
              <a:buChar char="o"/>
            </a:pPr>
            <a:r>
              <a:rPr lang="en-US" sz="1600" b="1"/>
              <a:t>If a student is moving somewhere else, in state or out of state, private or public, use the SPED Exit Reason E</a:t>
            </a:r>
          </a:p>
          <a:p>
            <a:pPr marL="461963" lvl="1" indent="-163513">
              <a:lnSpc>
                <a:spcPct val="100000"/>
              </a:lnSpc>
              <a:spcAft>
                <a:spcPts val="180"/>
              </a:spcAft>
              <a:buSzPct val="100000"/>
              <a:buFont typeface="Courier New" panose="02070309020205020404" pitchFamily="49" charset="0"/>
              <a:buChar char="o"/>
            </a:pPr>
            <a:r>
              <a:rPr lang="en-US" sz="1600" b="1"/>
              <a:t>If you attempt to use Reason C but the student is no longer enrolled in your district, an error will throw as the system expects another sSEPA record</a:t>
            </a:r>
          </a:p>
          <a:p>
            <a:pPr marL="76200" indent="0">
              <a:lnSpc>
                <a:spcPct val="100000"/>
              </a:lnSpc>
              <a:buNone/>
            </a:pPr>
            <a:endParaRPr lang="en-US" sz="800" b="0"/>
          </a:p>
        </p:txBody>
      </p:sp>
    </p:spTree>
    <p:custDataLst>
      <p:tags r:id="rId1"/>
    </p:custDataLst>
    <p:extLst>
      <p:ext uri="{BB962C8B-B14F-4D97-AF65-F5344CB8AC3E}">
        <p14:creationId xmlns:p14="http://schemas.microsoft.com/office/powerpoint/2010/main" val="2089459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6751</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61473" y="922338"/>
            <a:ext cx="8255237" cy="2467553"/>
          </a:xfrm>
        </p:spPr>
        <p:txBody>
          <a:bodyPr/>
          <a:lstStyle/>
          <a:p>
            <a:pPr marL="76200" indent="0">
              <a:lnSpc>
                <a:spcPct val="100000"/>
              </a:lnSpc>
              <a:buNone/>
            </a:pPr>
            <a:r>
              <a:rPr lang="en-US" sz="1800"/>
              <a:t>Warning 6751:  No Discipline records for this school in this school year</a:t>
            </a:r>
          </a:p>
          <a:p>
            <a:pPr marL="76200" indent="0">
              <a:lnSpc>
                <a:spcPct val="100000"/>
              </a:lnSpc>
              <a:buNone/>
            </a:pPr>
            <a:endParaRPr lang="en-US" sz="1800"/>
          </a:p>
          <a:p>
            <a:pPr marL="164592" indent="-164592">
              <a:spcAft>
                <a:spcPts val="180"/>
              </a:spcAft>
              <a:buSzPct val="100000"/>
            </a:pPr>
            <a:r>
              <a:rPr lang="en-US" sz="1800"/>
              <a:t>This school-level warning displays if no Discipline data has been submitted to WISEdata for a district school </a:t>
            </a:r>
          </a:p>
          <a:p>
            <a:pPr marL="164592" indent="-164592">
              <a:spcAft>
                <a:spcPts val="180"/>
              </a:spcAft>
              <a:buSzPct val="100000"/>
            </a:pPr>
            <a:r>
              <a:rPr lang="en-US" sz="1800"/>
              <a:t>If there is Discipline data, then push the records to WISEdata</a:t>
            </a:r>
          </a:p>
          <a:p>
            <a:pPr marL="164592" indent="-164592">
              <a:spcAft>
                <a:spcPts val="180"/>
              </a:spcAft>
              <a:buSzPct val="100000"/>
            </a:pPr>
            <a:r>
              <a:rPr lang="en-US" sz="1800"/>
              <a:t>If there is no Discipline data to report, then acknowledge the warning</a:t>
            </a:r>
          </a:p>
          <a:p>
            <a:pPr marL="164592" indent="-164592">
              <a:spcAft>
                <a:spcPts val="180"/>
              </a:spcAft>
              <a:buSzPct val="100000"/>
            </a:pPr>
            <a:r>
              <a:rPr lang="en-US" sz="1800"/>
              <a:t>Districts MUST acknowledge this warning, as doing so satisfies requirements for the federal Gun Free Schools Act</a:t>
            </a:r>
          </a:p>
          <a:p>
            <a:pPr marL="164592" indent="-164592">
              <a:spcAft>
                <a:spcPts val="180"/>
              </a:spcAft>
              <a:buSzPct val="100000"/>
            </a:pPr>
            <a:r>
              <a:rPr lang="en-US" sz="1800"/>
              <a:t>REMINDER: Report all expulsions, all out of school suspensions, and in-school suspensions for students with IEPs</a:t>
            </a:r>
          </a:p>
        </p:txBody>
      </p:sp>
    </p:spTree>
    <p:custDataLst>
      <p:tags r:id="rId1"/>
    </p:custDataLst>
    <p:extLst>
      <p:ext uri="{BB962C8B-B14F-4D97-AF65-F5344CB8AC3E}">
        <p14:creationId xmlns:p14="http://schemas.microsoft.com/office/powerpoint/2010/main" val="4224461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Warning 7106</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0019" y="927146"/>
            <a:ext cx="8229600" cy="2067957"/>
          </a:xfrm>
        </p:spPr>
        <p:txBody>
          <a:bodyPr/>
          <a:lstStyle/>
          <a:p>
            <a:pPr marL="76200" indent="0">
              <a:lnSpc>
                <a:spcPct val="100000"/>
              </a:lnSpc>
              <a:buNone/>
            </a:pPr>
            <a:r>
              <a:rPr lang="en-US" sz="1600"/>
              <a:t>Warning 7106:  Zero students counted for October 1 Child Count of students with disabilities for this school</a:t>
            </a:r>
            <a:endParaRPr lang="en-US" sz="1400"/>
          </a:p>
          <a:p>
            <a:pPr marL="164592" indent="-164592">
              <a:lnSpc>
                <a:spcPct val="100000"/>
              </a:lnSpc>
              <a:spcAft>
                <a:spcPts val="180"/>
              </a:spcAft>
              <a:buSzPct val="100000"/>
            </a:pPr>
            <a:r>
              <a:rPr lang="en-US" sz="1600"/>
              <a:t>If no students with disabilities are eligible to be counted for the October 1 Child Count, acknowledge the warning</a:t>
            </a:r>
          </a:p>
          <a:p>
            <a:pPr marL="164592" indent="-164592">
              <a:lnSpc>
                <a:spcPct val="100000"/>
              </a:lnSpc>
              <a:spcAft>
                <a:spcPts val="180"/>
              </a:spcAft>
              <a:buSzPct val="100000"/>
            </a:pPr>
            <a:r>
              <a:rPr lang="en-US" sz="1600"/>
              <a:t>If there are reportable students, then submit the necessary data to WISEdata</a:t>
            </a:r>
          </a:p>
          <a:p>
            <a:pPr marL="164592" indent="-164592">
              <a:lnSpc>
                <a:spcPct val="100000"/>
              </a:lnSpc>
              <a:spcAft>
                <a:spcPts val="180"/>
              </a:spcAft>
              <a:buSzPct val="100000"/>
            </a:pPr>
            <a:r>
              <a:rPr lang="en-US" sz="1600"/>
              <a:t>Several data elements are used to calculate October 1 Child Count Inclusion for a student, including:</a:t>
            </a:r>
          </a:p>
        </p:txBody>
      </p:sp>
      <p:sp>
        <p:nvSpPr>
          <p:cNvPr id="4" name="TextBox 3">
            <a:extLst>
              <a:ext uri="{FF2B5EF4-FFF2-40B4-BE49-F238E27FC236}">
                <a16:creationId xmlns:a16="http://schemas.microsoft.com/office/drawing/2014/main" id="{09D88804-B34E-C133-F484-945A147774BC}"/>
              </a:ext>
            </a:extLst>
          </p:cNvPr>
          <p:cNvSpPr txBox="1"/>
          <p:nvPr/>
        </p:nvSpPr>
        <p:spPr>
          <a:xfrm>
            <a:off x="1401197" y="2739026"/>
            <a:ext cx="6367244" cy="1554272"/>
          </a:xfrm>
          <a:prstGeom prst="rect">
            <a:avLst/>
          </a:prstGeom>
          <a:noFill/>
        </p:spPr>
        <p:txBody>
          <a:bodyPr wrap="square" rtlCol="0">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rPr>
              <a:t>Enrollment covers Oct 1</a:t>
            </a:r>
          </a:p>
          <a:p>
            <a:pPr marL="164592" indent="-164592">
              <a:spcAft>
                <a:spcPts val="180"/>
              </a:spcAft>
              <a:buFont typeface="Arial" panose="020B0604020202020204" pitchFamily="34" charset="0"/>
              <a:buChar char="•"/>
            </a:pPr>
            <a:r>
              <a:rPr lang="en-US" sz="1800" b="1">
                <a:latin typeface="Lato" panose="020F0502020204030203" pitchFamily="34" charset="0"/>
              </a:rPr>
              <a:t>Student’s age is between 3-21 on Oct 1</a:t>
            </a:r>
          </a:p>
          <a:p>
            <a:pPr marL="164592" indent="-164592">
              <a:spcAft>
                <a:spcPts val="180"/>
              </a:spcAft>
              <a:buFont typeface="Arial" panose="020B0604020202020204" pitchFamily="34" charset="0"/>
              <a:buChar char="•"/>
            </a:pPr>
            <a:r>
              <a:rPr lang="en-US" sz="1800" b="1">
                <a:latin typeface="Lato" panose="020F0502020204030203" pitchFamily="34" charset="0"/>
              </a:rPr>
              <a:t>Count Date Receiving Services is Present or Absent</a:t>
            </a:r>
          </a:p>
          <a:p>
            <a:pPr marL="164592" indent="-164592">
              <a:spcAft>
                <a:spcPts val="180"/>
              </a:spcAft>
              <a:buFont typeface="Arial" panose="020B0604020202020204" pitchFamily="34" charset="0"/>
              <a:buChar char="•"/>
            </a:pPr>
            <a:r>
              <a:rPr lang="en-US" sz="1800" b="1">
                <a:latin typeface="Lato" panose="020F0502020204030203" pitchFamily="34" charset="0"/>
              </a:rPr>
              <a:t>Student is assigned to a valid grade level for both the submitting school and FAPE Accountable school</a:t>
            </a:r>
          </a:p>
        </p:txBody>
      </p:sp>
      <p:sp>
        <p:nvSpPr>
          <p:cNvPr id="5" name="TextBox 4">
            <a:extLst>
              <a:ext uri="{FF2B5EF4-FFF2-40B4-BE49-F238E27FC236}">
                <a16:creationId xmlns:a16="http://schemas.microsoft.com/office/drawing/2014/main" id="{3633F62F-EDA8-F7CC-2D4F-126F91153FDD}"/>
              </a:ext>
            </a:extLst>
          </p:cNvPr>
          <p:cNvSpPr txBox="1"/>
          <p:nvPr/>
        </p:nvSpPr>
        <p:spPr>
          <a:xfrm>
            <a:off x="470019" y="4389020"/>
            <a:ext cx="8229600" cy="646331"/>
          </a:xfrm>
          <a:prstGeom prst="rect">
            <a:avLst/>
          </a:prstGeom>
          <a:noFill/>
        </p:spPr>
        <p:txBody>
          <a:bodyPr wrap="square" rtlCol="0">
            <a:spAutoFit/>
          </a:bodyPr>
          <a:lstStyle/>
          <a:p>
            <a:pPr marL="76200" indent="0">
              <a:lnSpc>
                <a:spcPct val="100000"/>
              </a:lnSpc>
              <a:buNone/>
            </a:pPr>
            <a:r>
              <a:rPr lang="en-US" sz="1800" b="1">
                <a:latin typeface="Lato" panose="020F0502020204030203" pitchFamily="34" charset="0"/>
              </a:rPr>
              <a:t>REMINDER: Even if you use a third-party special education vendor, the Oct. 1 Count Date Receiving Services info still comes from your main SIS</a:t>
            </a:r>
          </a:p>
        </p:txBody>
      </p:sp>
    </p:spTree>
    <p:custDataLst>
      <p:tags r:id="rId1"/>
    </p:custDataLst>
    <p:extLst>
      <p:ext uri="{BB962C8B-B14F-4D97-AF65-F5344CB8AC3E}">
        <p14:creationId xmlns:p14="http://schemas.microsoft.com/office/powerpoint/2010/main" val="45335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5D3AA434-152F-8F22-C688-FA7FDF53D71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Snapshot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(4 of 4)</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3" name="Text Placeholder 2">
            <a:extLst>
              <a:ext uri="{FF2B5EF4-FFF2-40B4-BE49-F238E27FC236}">
                <a16:creationId xmlns:a16="http://schemas.microsoft.com/office/drawing/2014/main" id="{0AE7CADA-2070-E3FC-D50F-8E4A34726458}"/>
              </a:ext>
            </a:extLst>
          </p:cNvPr>
          <p:cNvSpPr>
            <a:spLocks noGrp="1"/>
          </p:cNvSpPr>
          <p:nvPr>
            <p:ph type="body" idx="2"/>
          </p:nvPr>
        </p:nvSpPr>
        <p:spPr>
          <a:xfrm>
            <a:off x="2048550" y="1315350"/>
            <a:ext cx="5046900" cy="2512800"/>
          </a:xfrm>
        </p:spPr>
        <p:txBody>
          <a:bodyPr/>
          <a:lstStyle/>
          <a:p>
            <a:pPr marL="76200" indent="0" algn="ctr">
              <a:buNone/>
            </a:pPr>
            <a:r>
              <a:rPr lang="en-US" sz="3600"/>
              <a:t>Common Demographics-Related Errors and Warnings</a:t>
            </a:r>
          </a:p>
          <a:p>
            <a:endParaRPr lang="en-US"/>
          </a:p>
        </p:txBody>
      </p:sp>
    </p:spTree>
    <p:custDataLst>
      <p:tags r:id="rId1"/>
    </p:custDataLst>
    <p:extLst>
      <p:ext uri="{BB962C8B-B14F-4D97-AF65-F5344CB8AC3E}">
        <p14:creationId xmlns:p14="http://schemas.microsoft.com/office/powerpoint/2010/main" val="642500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7139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5)</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87110" y="922338"/>
            <a:ext cx="8212509" cy="4112843"/>
          </a:xfrm>
        </p:spPr>
        <p:txBody>
          <a:bodyPr/>
          <a:lstStyle/>
          <a:p>
            <a:pPr marL="164592" indent="-164592">
              <a:lnSpc>
                <a:spcPct val="100000"/>
              </a:lnSpc>
              <a:spcAft>
                <a:spcPts val="180"/>
              </a:spcAft>
              <a:buNone/>
            </a:pPr>
            <a:r>
              <a:rPr lang="en-US" sz="1800"/>
              <a:t>Error 7139:  Invalid Educational Environment Setting based on student age and grade level for the effective period of the special education record</a:t>
            </a:r>
          </a:p>
          <a:p>
            <a:pPr marL="164592" indent="-164592">
              <a:lnSpc>
                <a:spcPct val="100000"/>
              </a:lnSpc>
              <a:spcAft>
                <a:spcPts val="180"/>
              </a:spcAft>
              <a:buNone/>
            </a:pPr>
            <a:endParaRPr lang="en-US" sz="800"/>
          </a:p>
          <a:p>
            <a:pPr marL="164592" indent="-164592" algn="l">
              <a:lnSpc>
                <a:spcPct val="100000"/>
              </a:lnSpc>
              <a:spcAft>
                <a:spcPts val="180"/>
              </a:spcAft>
              <a:buSzPct val="100000"/>
            </a:pPr>
            <a:r>
              <a:rPr lang="en-US" sz="1800" i="0">
                <a:solidFill>
                  <a:srgbClr val="000000"/>
                </a:solidFill>
                <a:effectLst/>
                <a:latin typeface="Lato" panose="020F0502020204030203" pitchFamily="34" charset="0"/>
              </a:rPr>
              <a:t>How to Fix: This error appears if a student’s submitted educational environment is not appropriate for the student’s submitted age and grade level for their special education (sSEPA) record, as determined by the sSEPA record's submitted </a:t>
            </a:r>
            <a:r>
              <a:rPr lang="en-US" sz="1800" i="0" u="none" strike="noStrike">
                <a:solidFill>
                  <a:srgbClr val="0066CC"/>
                </a:solidFill>
                <a:effectLst/>
                <a:latin typeface="Lato" panose="020F0502020204030203" pitchFamily="34" charset="0"/>
                <a:hlinkClick r:id="rId4"/>
              </a:rPr>
              <a:t>end date</a:t>
            </a:r>
            <a:r>
              <a:rPr lang="en-US" sz="1800" i="0">
                <a:solidFill>
                  <a:srgbClr val="000000"/>
                </a:solidFill>
                <a:effectLst/>
                <a:latin typeface="Lato" panose="020F0502020204030203" pitchFamily="34" charset="0"/>
              </a:rPr>
              <a:t>. To fix this error, submit the correct educational environment for the student, or correct the end date if it is incorrect or has not been submitted. Refer to the </a:t>
            </a:r>
            <a:r>
              <a:rPr lang="en-US" sz="1800" i="0" u="sng">
                <a:solidFill>
                  <a:srgbClr val="0000FF"/>
                </a:solidFill>
                <a:effectLst/>
                <a:latin typeface="Lato" panose="020F0502020204030203" pitchFamily="34" charset="0"/>
                <a:hlinkClick r:id="rId5"/>
              </a:rPr>
              <a:t>Educational Environment</a:t>
            </a:r>
            <a:r>
              <a:rPr lang="en-US" sz="1800" i="0">
                <a:solidFill>
                  <a:srgbClr val="000000"/>
                </a:solidFill>
                <a:effectLst/>
                <a:latin typeface="Lato" panose="020F0502020204030203" pitchFamily="34" charset="0"/>
              </a:rPr>
              <a:t> data element page to determine the appropriate environment to submit for the student.</a:t>
            </a:r>
          </a:p>
        </p:txBody>
      </p:sp>
    </p:spTree>
    <p:custDataLst>
      <p:tags r:id="rId1"/>
    </p:custDataLst>
    <p:extLst>
      <p:ext uri="{BB962C8B-B14F-4D97-AF65-F5344CB8AC3E}">
        <p14:creationId xmlns:p14="http://schemas.microsoft.com/office/powerpoint/2010/main" val="383345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7139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(2 of 5)</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87110" y="922338"/>
            <a:ext cx="8212509" cy="4112843"/>
          </a:xfrm>
        </p:spPr>
        <p:txBody>
          <a:bodyPr/>
          <a:lstStyle/>
          <a:p>
            <a:pPr marL="164592" indent="-164592">
              <a:lnSpc>
                <a:spcPct val="100000"/>
              </a:lnSpc>
              <a:spcAft>
                <a:spcPts val="180"/>
              </a:spcAft>
              <a:buSzPct val="100000"/>
            </a:pPr>
            <a:r>
              <a:rPr lang="en-US" sz="1800"/>
              <a:t>Error Text:  Invalid Educational Environment Setting based on student age and grade level for the effective period of the special education record. Educational Environment Setting codes are defined for two age groups: Preschool (Age 3 to 5 not in KG) and School age (Age 5 in KG to 21). If the child is age 5 and the grade is KG or higher, the school-age educational environment categories will be used. If the child is age 5 and the grade is K3, K4, or PK, the preschool educational environment categories will be used. If the child is age 3-4 then the preschool educational environment categories should be used. If the child is age 5 in KG -21 then the school age ed env categories should be used. To ensure accurate federal reporting, it is critical that the sSEPA that covers October 1 has a valid educational environment for the student age as of October 1.</a:t>
            </a:r>
          </a:p>
        </p:txBody>
      </p:sp>
    </p:spTree>
    <p:custDataLst>
      <p:tags r:id="rId1"/>
    </p:custDataLst>
    <p:extLst>
      <p:ext uri="{BB962C8B-B14F-4D97-AF65-F5344CB8AC3E}">
        <p14:creationId xmlns:p14="http://schemas.microsoft.com/office/powerpoint/2010/main" val="3196254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7139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(3 of 5)</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89" name="Google Shape;189;p32"/>
          <p:cNvSpPr txBox="1">
            <a:spLocks noGrp="1"/>
          </p:cNvSpPr>
          <p:nvPr>
            <p:ph type="body" idx="2"/>
          </p:nvPr>
        </p:nvSpPr>
        <p:spPr>
          <a:xfrm>
            <a:off x="470019" y="922338"/>
            <a:ext cx="8238146" cy="3839700"/>
          </a:xfrm>
          <a:prstGeom prst="rect">
            <a:avLst/>
          </a:prstGeom>
          <a:noFill/>
          <a:ln>
            <a:noFill/>
          </a:ln>
        </p:spPr>
        <p:txBody>
          <a:bodyPr spcFirstLastPara="1" wrap="square" lIns="91425" tIns="91425" rIns="91425" bIns="91425" anchor="t" anchorCtr="0">
            <a:noAutofit/>
          </a:bodyPr>
          <a:lstStyle/>
          <a:p>
            <a:pPr marL="164592" lvl="0" indent="-164592" algn="l" rtl="0">
              <a:lnSpc>
                <a:spcPct val="100000"/>
              </a:lnSpc>
              <a:spcBef>
                <a:spcPts val="0"/>
              </a:spcBef>
              <a:spcAft>
                <a:spcPts val="180"/>
              </a:spcAft>
              <a:buSzPts val="1600"/>
              <a:buNone/>
            </a:pPr>
            <a:r>
              <a:rPr lang="en-US" sz="1800"/>
              <a:t>The error is thrown in the following (four) situations:</a:t>
            </a:r>
            <a:endParaRPr sz="1800"/>
          </a:p>
          <a:p>
            <a:pPr marL="164592" lvl="0" indent="-164592" algn="l" rtl="0">
              <a:lnSpc>
                <a:spcPct val="100000"/>
              </a:lnSpc>
              <a:spcBef>
                <a:spcPts val="1200"/>
              </a:spcBef>
              <a:spcAft>
                <a:spcPts val="180"/>
              </a:spcAft>
              <a:buSzPts val="1600"/>
              <a:buNone/>
            </a:pPr>
            <a:r>
              <a:rPr lang="en-US" sz="1800"/>
              <a:t> 1) Student is age 3 or 4 on the sSEPA end date and the ed env code is submitted as school age, then you get the error. To fix the error change the education env code to preschool.</a:t>
            </a:r>
            <a:endParaRPr sz="1800"/>
          </a:p>
          <a:p>
            <a:pPr marL="164592" lvl="0" indent="-164592" algn="l" rtl="0">
              <a:lnSpc>
                <a:spcPct val="100000"/>
              </a:lnSpc>
              <a:spcBef>
                <a:spcPts val="1200"/>
              </a:spcBef>
              <a:spcAft>
                <a:spcPts val="180"/>
              </a:spcAft>
              <a:buSzPts val="1600"/>
              <a:buNone/>
            </a:pPr>
            <a:r>
              <a:rPr lang="en-US" sz="1800"/>
              <a:t>2) Student is age 5 on the sSEPA end date, grade level is &lt; KG, and the ed env code is submitted as school age, then you get the error. To fix the error change the education env code to preschool.</a:t>
            </a:r>
            <a:endParaRPr sz="1800"/>
          </a:p>
          <a:p>
            <a:pPr marL="164592" lvl="0" indent="-164592" algn="l" rtl="0">
              <a:lnSpc>
                <a:spcPct val="100000"/>
              </a:lnSpc>
              <a:spcBef>
                <a:spcPts val="1200"/>
              </a:spcBef>
              <a:spcAft>
                <a:spcPts val="180"/>
              </a:spcAft>
              <a:buSzPts val="1600"/>
              <a:buNone/>
            </a:pPr>
            <a:r>
              <a:rPr lang="en-US" sz="1800"/>
              <a:t>3) Student is greater than or equal to age 5 on the sSEPA end date, grade level is &gt; = KG, and the ed env code is submitted as preschool, then you get the error. To fix the error change the education env code to school age.</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7139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(4 of 5)</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195" name="Google Shape;195;p33"/>
          <p:cNvSpPr txBox="1">
            <a:spLocks noGrp="1"/>
          </p:cNvSpPr>
          <p:nvPr>
            <p:ph type="body" idx="2"/>
          </p:nvPr>
        </p:nvSpPr>
        <p:spPr>
          <a:xfrm>
            <a:off x="512748" y="981022"/>
            <a:ext cx="8186872" cy="2121300"/>
          </a:xfrm>
          <a:prstGeom prst="rect">
            <a:avLst/>
          </a:prstGeom>
          <a:noFill/>
          <a:ln>
            <a:noFill/>
          </a:ln>
        </p:spPr>
        <p:txBody>
          <a:bodyPr spcFirstLastPara="1" wrap="square" lIns="91425" tIns="91425" rIns="91425" bIns="91425" anchor="t" anchorCtr="0">
            <a:noAutofit/>
          </a:bodyPr>
          <a:lstStyle/>
          <a:p>
            <a:pPr marL="164592" lvl="0" indent="-164592" algn="l" rtl="0">
              <a:lnSpc>
                <a:spcPct val="100000"/>
              </a:lnSpc>
              <a:spcBef>
                <a:spcPts val="0"/>
              </a:spcBef>
              <a:spcAft>
                <a:spcPts val="180"/>
              </a:spcAft>
              <a:buSzPts val="1600"/>
              <a:buNone/>
            </a:pPr>
            <a:r>
              <a:rPr lang="en-US" sz="1800"/>
              <a:t>4) Student is age 5 on begin date and grade level &lt;KG and age 6 on the end date. In this case, separate the sSEPA record for age 5 and age 6. On the sSEPA record where the student is age 5 on sSEPA end date and grade level is &lt; KG and the correct education env code is preschool. An error will be thrown if any other ed env code is used. On the sSEPA record where the student is age 6 on sSEPA end date irrespective of grade level, the education env code is school-age.</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7139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(5 of 5)</a:t>
            </a:r>
            <a:endPar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201" name="Google Shape;201;p34"/>
          <p:cNvSpPr txBox="1">
            <a:spLocks noGrp="1"/>
          </p:cNvSpPr>
          <p:nvPr>
            <p:ph type="body" idx="2"/>
          </p:nvPr>
        </p:nvSpPr>
        <p:spPr>
          <a:xfrm>
            <a:off x="478564" y="922338"/>
            <a:ext cx="8229600" cy="2323317"/>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ts val="1800"/>
              <a:buChar char="•"/>
            </a:pPr>
            <a:r>
              <a:rPr lang="en-US" sz="1800"/>
              <a:t>The error often throws when a 5-year-old in K4 turns 6 before June 30, which is the end of the DPI school year (scenario #4 above).</a:t>
            </a:r>
            <a:endParaRPr sz="1800"/>
          </a:p>
          <a:p>
            <a:pPr marL="164592" lvl="0" indent="-164592" algn="l" rtl="0">
              <a:spcBef>
                <a:spcPts val="0"/>
              </a:spcBef>
              <a:spcAft>
                <a:spcPts val="180"/>
              </a:spcAft>
              <a:buSzPts val="1800"/>
              <a:buChar char="•"/>
            </a:pPr>
            <a:r>
              <a:rPr lang="en-US" sz="1800"/>
              <a:t>Since the student’s grade level doesn’t change, it is sometimes confusing to know that an Ed Environment change is still required.</a:t>
            </a:r>
          </a:p>
          <a:p>
            <a:pPr marL="164592" lvl="0" indent="-164592" algn="l" rtl="0">
              <a:spcBef>
                <a:spcPts val="0"/>
              </a:spcBef>
              <a:spcAft>
                <a:spcPts val="180"/>
              </a:spcAft>
              <a:buSzPts val="1800"/>
              <a:buChar char="•"/>
            </a:pPr>
            <a:r>
              <a:rPr lang="en-US" sz="1800"/>
              <a:t>When a student turns 6, their existing sSEPA record will end and a new age 6 sSEPA record will begin, which will also prompt a new Ed Environment code to be reported as a School-Age code. </a:t>
            </a:r>
            <a:endParaRPr sz="1800"/>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Helpful Resources</a:t>
            </a:r>
          </a:p>
        </p:txBody>
      </p:sp>
      <p:sp>
        <p:nvSpPr>
          <p:cNvPr id="318" name="Google Shape;318;p53"/>
          <p:cNvSpPr txBox="1">
            <a:spLocks noGrp="1"/>
          </p:cNvSpPr>
          <p:nvPr>
            <p:ph type="body" idx="2"/>
          </p:nvPr>
        </p:nvSpPr>
        <p:spPr>
          <a:xfrm>
            <a:off x="457199" y="922338"/>
            <a:ext cx="8229601" cy="3751289"/>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400" u="sng">
                <a:solidFill>
                  <a:srgbClr val="0070C0"/>
                </a:solidFill>
                <a:hlinkClick r:id="rId4">
                  <a:extLst>
                    <a:ext uri="{A12FA001-AC4F-418D-AE19-62706E023703}">
                      <ahyp:hlinkClr xmlns:ahyp="http://schemas.microsoft.com/office/drawing/2018/hyperlinkcolor" val="tx"/>
                    </a:ext>
                  </a:extLst>
                </a:hlinkClick>
              </a:rPr>
              <a:t>WISEdata Help</a:t>
            </a:r>
            <a:r>
              <a:rPr lang="en-US" sz="1400"/>
              <a:t>: links to WISE help pages and useful resources</a:t>
            </a:r>
            <a:endParaRPr sz="1400"/>
          </a:p>
          <a:p>
            <a:pPr marL="164592" indent="-164592">
              <a:spcAft>
                <a:spcPts val="180"/>
              </a:spcAft>
              <a:buSzPct val="100000"/>
            </a:pPr>
            <a:r>
              <a:rPr lang="en-US" sz="1400" u="sng">
                <a:solidFill>
                  <a:srgbClr val="0070C0"/>
                </a:solidFill>
                <a:hlinkClick r:id="rId5">
                  <a:extLst>
                    <a:ext uri="{A12FA001-AC4F-418D-AE19-62706E023703}">
                      <ahyp:hlinkClr xmlns:ahyp="http://schemas.microsoft.com/office/drawing/2018/hyperlinkcolor" val="tx"/>
                    </a:ext>
                  </a:extLst>
                </a:hlinkClick>
              </a:rPr>
              <a:t>Data Elements</a:t>
            </a:r>
            <a:r>
              <a:rPr lang="en-US" sz="1400">
                <a:solidFill>
                  <a:schemeClr val="tx1"/>
                </a:solidFill>
              </a:rPr>
              <a:t>:</a:t>
            </a:r>
            <a:r>
              <a:rPr lang="en-US" sz="1400">
                <a:solidFill>
                  <a:srgbClr val="0070C0"/>
                </a:solidFill>
              </a:rPr>
              <a:t> </a:t>
            </a:r>
            <a:r>
              <a:rPr lang="en-US" sz="1400"/>
              <a:t>list of links to all WISEdata data elements and their descriptions, uses, and codes, as well as FAQs and use cases</a:t>
            </a:r>
          </a:p>
          <a:p>
            <a:pPr marL="164592" indent="-164592">
              <a:spcAft>
                <a:spcPts val="180"/>
              </a:spcAft>
              <a:buSzPct val="100000"/>
            </a:pPr>
            <a:r>
              <a:rPr lang="en-US" sz="1400" i="0" u="sng" strike="noStrike">
                <a:solidFill>
                  <a:srgbClr val="0563C1"/>
                </a:solidFill>
                <a:effectLst/>
                <a:latin typeface="Lato" panose="020F0502020204030203" pitchFamily="34" charset="0"/>
                <a:hlinkClick r:id="rId6"/>
              </a:rPr>
              <a:t>WISEtraining</a:t>
            </a:r>
            <a:r>
              <a:rPr lang="en-US" sz="1400" i="0" u="none" strike="noStrike">
                <a:solidFill>
                  <a:srgbClr val="000000"/>
                </a:solidFill>
                <a:effectLst/>
                <a:latin typeface="Lato" panose="020F0502020204030203" pitchFamily="34" charset="0"/>
              </a:rPr>
              <a:t>: E-learnings, mini </a:t>
            </a:r>
            <a:r>
              <a:rPr lang="en-US" sz="1400">
                <a:solidFill>
                  <a:srgbClr val="000000"/>
                </a:solidFill>
                <a:latin typeface="Lato" panose="020F0502020204030203" pitchFamily="34" charset="0"/>
              </a:rPr>
              <a:t>t</a:t>
            </a:r>
            <a:r>
              <a:rPr lang="en-US" sz="1400" i="0" u="none" strike="noStrike">
                <a:solidFill>
                  <a:srgbClr val="000000"/>
                </a:solidFill>
                <a:effectLst/>
                <a:latin typeface="Lato" panose="020F0502020204030203" pitchFamily="34" charset="0"/>
              </a:rPr>
              <a:t>utorials and short videos  </a:t>
            </a:r>
            <a:endParaRPr sz="1400"/>
          </a:p>
          <a:p>
            <a:pPr marL="164592" indent="-164592">
              <a:spcAft>
                <a:spcPts val="180"/>
              </a:spcAft>
              <a:buSzPct val="100000"/>
            </a:pPr>
            <a:r>
              <a:rPr lang="en-US" sz="1400" u="sng">
                <a:solidFill>
                  <a:srgbClr val="0070C0"/>
                </a:solidFill>
                <a:hlinkClick r:id="rId7">
                  <a:extLst>
                    <a:ext uri="{A12FA001-AC4F-418D-AE19-62706E023703}">
                      <ahyp:hlinkClr xmlns:ahyp="http://schemas.microsoft.com/office/drawing/2018/hyperlinkcolor" val="tx"/>
                    </a:ext>
                  </a:extLst>
                </a:hlinkClick>
              </a:rPr>
              <a:t>Knowledge Base Articles</a:t>
            </a:r>
            <a:r>
              <a:rPr lang="en-US" sz="1400">
                <a:solidFill>
                  <a:schemeClr val="tx1"/>
                </a:solidFill>
              </a:rPr>
              <a:t>:</a:t>
            </a:r>
            <a:r>
              <a:rPr lang="en-US" sz="1400">
                <a:solidFill>
                  <a:srgbClr val="0070C0"/>
                </a:solidFill>
              </a:rPr>
              <a:t> </a:t>
            </a:r>
            <a:r>
              <a:rPr lang="en-US" sz="1400"/>
              <a:t>useful articles on validations and other related topics</a:t>
            </a:r>
          </a:p>
          <a:p>
            <a:pPr marL="164592" indent="-164592">
              <a:spcAft>
                <a:spcPts val="180"/>
              </a:spcAft>
              <a:buSzPct val="100000"/>
            </a:pPr>
            <a:r>
              <a:rPr lang="en-US" sz="1400" i="0" u="sng" strike="noStrike">
                <a:solidFill>
                  <a:srgbClr val="0563C1"/>
                </a:solidFill>
                <a:effectLst/>
                <a:latin typeface="Lato" panose="020F0502020204030203" pitchFamily="34" charset="0"/>
                <a:hlinkClick r:id="rId8"/>
              </a:rPr>
              <a:t>Uncommon Situations</a:t>
            </a:r>
            <a:r>
              <a:rPr lang="en-US" sz="1400" i="0" u="none" strike="noStrike">
                <a:solidFill>
                  <a:srgbClr val="000000"/>
                </a:solidFill>
                <a:effectLst/>
                <a:latin typeface="Lato" panose="020F0502020204030203" pitchFamily="34" charset="0"/>
              </a:rPr>
              <a:t>: documentation for situations “outside of the norm”</a:t>
            </a:r>
            <a:endParaRPr sz="1400"/>
          </a:p>
          <a:p>
            <a:pPr marL="164592" indent="-164592">
              <a:spcAft>
                <a:spcPts val="180"/>
              </a:spcAft>
              <a:buSzPct val="100000"/>
            </a:pPr>
            <a:r>
              <a:rPr lang="en-US" sz="1400" u="sng">
                <a:solidFill>
                  <a:srgbClr val="0070C0"/>
                </a:solidFill>
                <a:hlinkClick r:id="rId9">
                  <a:extLst>
                    <a:ext uri="{A12FA001-AC4F-418D-AE19-62706E023703}">
                      <ahyp:hlinkClr xmlns:ahyp="http://schemas.microsoft.com/office/drawing/2018/hyperlinkcolor" val="tx"/>
                    </a:ext>
                  </a:extLst>
                </a:hlinkClick>
              </a:rPr>
              <a:t>Info for Schools</a:t>
            </a:r>
            <a:r>
              <a:rPr lang="en-US" sz="1400"/>
              <a:t>: basics of getting started with WISE– “Welcome to WISEdata!”</a:t>
            </a:r>
            <a:endParaRPr sz="1400"/>
          </a:p>
          <a:p>
            <a:pPr marL="164592" indent="-164592">
              <a:spcAft>
                <a:spcPts val="180"/>
              </a:spcAft>
              <a:buSzPct val="100000"/>
            </a:pPr>
            <a:r>
              <a:rPr lang="en-US" sz="1400" u="sng">
                <a:solidFill>
                  <a:srgbClr val="0070C0"/>
                </a:solidFill>
                <a:hlinkClick r:id="rId10"/>
              </a:rPr>
              <a:t>Google Community- Public</a:t>
            </a:r>
            <a:r>
              <a:rPr lang="en-US" sz="1400">
                <a:solidFill>
                  <a:schemeClr val="tx1"/>
                </a:solidFill>
              </a:rPr>
              <a:t>:</a:t>
            </a:r>
            <a:r>
              <a:rPr lang="en-US" sz="1400"/>
              <a:t> view and post questions and comments from fellow users</a:t>
            </a:r>
          </a:p>
          <a:p>
            <a:pPr marL="164592" indent="-164592">
              <a:spcAft>
                <a:spcPts val="180"/>
              </a:spcAft>
              <a:buSzPct val="100000"/>
            </a:pPr>
            <a:r>
              <a:rPr lang="en-US" sz="1400">
                <a:hlinkClick r:id="rId11"/>
              </a:rPr>
              <a:t>Google Community- Choice</a:t>
            </a:r>
            <a:r>
              <a:rPr lang="en-US" sz="1400"/>
              <a:t>: view and post questions and comments from fellow users </a:t>
            </a:r>
            <a:r>
              <a:rPr lang="en-US" sz="1400" u="sng">
                <a:solidFill>
                  <a:srgbClr val="0070C0"/>
                </a:solidFill>
                <a:hlinkClick r:id="rId12">
                  <a:extLst>
                    <a:ext uri="{A12FA001-AC4F-418D-AE19-62706E023703}">
                      <ahyp:hlinkClr xmlns:ahyp="http://schemas.microsoft.com/office/drawing/2018/hyperlinkcolor" val="tx"/>
                    </a:ext>
                  </a:extLst>
                </a:hlinkClick>
              </a:rPr>
              <a:t>Snapshot Preparation Guide</a:t>
            </a:r>
            <a:r>
              <a:rPr lang="en-US" sz="1400"/>
              <a:t>: helpful tools to prepare for a data snapshot</a:t>
            </a:r>
            <a:endParaRPr sz="1400"/>
          </a:p>
          <a:p>
            <a:pPr marL="164592" indent="-164592">
              <a:spcAft>
                <a:spcPts val="180"/>
              </a:spcAft>
              <a:buSzPct val="100000"/>
            </a:pPr>
            <a:r>
              <a:rPr lang="en-US" sz="1400" u="sng">
                <a:solidFill>
                  <a:srgbClr val="0070C0"/>
                </a:solidFill>
                <a:hlinkClick r:id="rId13">
                  <a:extLst>
                    <a:ext uri="{A12FA001-AC4F-418D-AE19-62706E023703}">
                      <ahyp:hlinkClr xmlns:ahyp="http://schemas.microsoft.com/office/drawing/2018/hyperlinkcolor" val="tx"/>
                    </a:ext>
                  </a:extLst>
                </a:hlinkClick>
              </a:rPr>
              <a:t>WISE Events Calendar</a:t>
            </a:r>
            <a:r>
              <a:rPr lang="en-US" sz="1400"/>
              <a:t>: view events, deadlines, trainings, webinars, etc.</a:t>
            </a:r>
            <a:endParaRPr sz="1400"/>
          </a:p>
          <a:p>
            <a:pPr marL="0" lvl="0" indent="0" algn="ctr" rtl="0">
              <a:lnSpc>
                <a:spcPct val="115000"/>
              </a:lnSpc>
              <a:spcBef>
                <a:spcPts val="0"/>
              </a:spcBef>
              <a:spcAft>
                <a:spcPts val="0"/>
              </a:spcAft>
              <a:buSzPts val="2400"/>
              <a:buNone/>
            </a:pPr>
            <a:endParaRPr sz="2200" b="0"/>
          </a:p>
          <a:p>
            <a:pPr marL="0" lvl="0" indent="0" algn="l" rtl="0">
              <a:lnSpc>
                <a:spcPct val="150000"/>
              </a:lnSpc>
              <a:spcBef>
                <a:spcPts val="0"/>
              </a:spcBef>
              <a:spcAft>
                <a:spcPts val="439"/>
              </a:spcAft>
              <a:buSzPts val="2400"/>
              <a:buNone/>
            </a:pPr>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txBox="1">
            <a:spLocks noGrp="1"/>
          </p:cNvSpPr>
          <p:nvPr>
            <p:ph type="title" idx="4294967295"/>
          </p:nvPr>
        </p:nvSpPr>
        <p:spPr>
          <a:xfrm>
            <a:off x="0" y="0"/>
            <a:ext cx="4332288"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endParaRPr kumimoji="0" lang="en-US" sz="500" b="1" i="0" u="none" strike="noStrike" kern="0" cap="none" spc="0" normalizeH="0" baseline="0" noProof="0">
              <a:ln>
                <a:noFill/>
              </a:ln>
              <a:solidFill>
                <a:schemeClr val="lt1"/>
              </a:solidFill>
              <a:effectLst/>
              <a:uLnTx/>
              <a:uFillTx/>
              <a:latin typeface="Lato Black"/>
              <a:ea typeface="Lato Black"/>
              <a:cs typeface="Lato Black"/>
              <a:sym typeface="Lato Black"/>
            </a:endParaRPr>
          </a:p>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WISEtraining</a:t>
            </a:r>
          </a:p>
        </p:txBody>
      </p:sp>
      <p:sp>
        <p:nvSpPr>
          <p:cNvPr id="324" name="Google Shape;324;p54"/>
          <p:cNvSpPr txBox="1">
            <a:spLocks noGrp="1"/>
          </p:cNvSpPr>
          <p:nvPr>
            <p:ph type="body" idx="2"/>
          </p:nvPr>
        </p:nvSpPr>
        <p:spPr>
          <a:xfrm>
            <a:off x="589212" y="1006859"/>
            <a:ext cx="3743076" cy="56604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500"/>
              </a:spcBef>
              <a:spcAft>
                <a:spcPts val="0"/>
              </a:spcAft>
              <a:buClr>
                <a:schemeClr val="dk1"/>
              </a:buClr>
              <a:buSzPts val="1100"/>
              <a:buFont typeface="Arial"/>
              <a:buNone/>
            </a:pPr>
            <a:r>
              <a:rPr lang="en-US" sz="1800" b="0" u="sng">
                <a:solidFill>
                  <a:schemeClr val="hlink"/>
                </a:solidFill>
                <a:hlinkClick r:id="rId4"/>
              </a:rPr>
              <a:t>WISEtraining</a:t>
            </a:r>
            <a:endParaRPr sz="1800">
              <a:solidFill>
                <a:srgbClr val="292F33"/>
              </a:solidFill>
            </a:endParaRPr>
          </a:p>
        </p:txBody>
      </p:sp>
      <p:pic>
        <p:nvPicPr>
          <p:cNvPr id="3" name="Picture 2" descr="Screen shot of the WISEtraining web page. ">
            <a:extLst>
              <a:ext uri="{FF2B5EF4-FFF2-40B4-BE49-F238E27FC236}">
                <a16:creationId xmlns:a16="http://schemas.microsoft.com/office/drawing/2014/main" id="{34236515-8B61-3E55-E3C0-8898D3AE1FCA}"/>
              </a:ext>
            </a:extLst>
          </p:cNvPr>
          <p:cNvPicPr>
            <a:picLocks noChangeAspect="1"/>
          </p:cNvPicPr>
          <p:nvPr/>
        </p:nvPicPr>
        <p:blipFill>
          <a:blip r:embed="rId5"/>
          <a:stretch>
            <a:fillRect/>
          </a:stretch>
        </p:blipFill>
        <p:spPr>
          <a:xfrm>
            <a:off x="4496500" y="121638"/>
            <a:ext cx="4407318" cy="4985627"/>
          </a:xfrm>
          <a:prstGeom prst="rect">
            <a:avLst/>
          </a:prstGeom>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We Want Your Feedback</a:t>
            </a:r>
          </a:p>
        </p:txBody>
      </p:sp>
      <p:sp>
        <p:nvSpPr>
          <p:cNvPr id="330" name="Google Shape;330;p55"/>
          <p:cNvSpPr txBox="1"/>
          <p:nvPr/>
        </p:nvSpPr>
        <p:spPr>
          <a:xfrm>
            <a:off x="537450" y="1133724"/>
            <a:ext cx="8069100" cy="248231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200" b="1" i="0" u="none" strike="noStrike" cap="none">
                <a:solidFill>
                  <a:schemeClr val="dk1"/>
                </a:solidFill>
                <a:latin typeface="Lato"/>
                <a:ea typeface="Lato"/>
                <a:cs typeface="Lato"/>
                <a:sym typeface="Lato"/>
              </a:rPr>
              <a:t>Most WISE apps feature a feedback widget </a:t>
            </a:r>
            <a:r>
              <a:rPr lang="en-US" sz="2200" b="1">
                <a:solidFill>
                  <a:schemeClr val="dk1"/>
                </a:solidFill>
                <a:latin typeface="Lato"/>
                <a:ea typeface="Lato"/>
                <a:cs typeface="Lato"/>
                <a:sym typeface="Lato"/>
              </a:rPr>
              <a:t>icon in the lower right-hand corner used to </a:t>
            </a:r>
            <a:r>
              <a:rPr lang="en-US" sz="2200" b="1" i="0" u="none" strike="noStrike" cap="none">
                <a:solidFill>
                  <a:schemeClr val="dk1"/>
                </a:solidFill>
                <a:latin typeface="Lato"/>
                <a:ea typeface="Lato"/>
                <a:cs typeface="Lato"/>
                <a:sym typeface="Lato"/>
              </a:rPr>
              <a:t>enter a new suggestion and/or</a:t>
            </a:r>
            <a:r>
              <a:rPr lang="en-US" sz="2200" b="1">
                <a:solidFill>
                  <a:schemeClr val="dk1"/>
                </a:solidFill>
                <a:latin typeface="Lato"/>
                <a:ea typeface="Lato"/>
                <a:cs typeface="Lato"/>
                <a:sym typeface="Lato"/>
              </a:rPr>
              <a:t> </a:t>
            </a:r>
            <a:r>
              <a:rPr lang="en-US" sz="2200" b="1" i="0" u="none" strike="noStrike" cap="none">
                <a:solidFill>
                  <a:schemeClr val="dk1"/>
                </a:solidFill>
                <a:latin typeface="Lato"/>
                <a:ea typeface="Lato"/>
                <a:cs typeface="Lato"/>
                <a:sym typeface="Lato"/>
              </a:rPr>
              <a:t>vote on suggestions made by other</a:t>
            </a:r>
            <a:r>
              <a:rPr lang="en-US" sz="2200" b="1">
                <a:solidFill>
                  <a:schemeClr val="dk1"/>
                </a:solidFill>
                <a:latin typeface="Lato"/>
                <a:ea typeface="Lato"/>
                <a:cs typeface="Lato"/>
                <a:sym typeface="Lato"/>
              </a:rPr>
              <a:t>s</a:t>
            </a:r>
            <a:r>
              <a:rPr lang="en-US" sz="2200" b="1" i="0" u="none" strike="noStrike" cap="none">
                <a:solidFill>
                  <a:schemeClr val="dk1"/>
                </a:solidFill>
                <a:latin typeface="Lato"/>
                <a:ea typeface="Lato"/>
                <a:cs typeface="Lato"/>
                <a:sym typeface="Lato"/>
              </a:rPr>
              <a:t>.</a:t>
            </a:r>
          </a:p>
          <a:p>
            <a:pPr marL="0" marR="0" lvl="0" indent="0" algn="l" rtl="0">
              <a:lnSpc>
                <a:spcPct val="115000"/>
              </a:lnSpc>
              <a:spcBef>
                <a:spcPts val="0"/>
              </a:spcBef>
              <a:spcAft>
                <a:spcPts val="0"/>
              </a:spcAft>
              <a:buClr>
                <a:schemeClr val="dk1"/>
              </a:buClr>
              <a:buSzPts val="1100"/>
              <a:buFont typeface="Arial"/>
              <a:buNone/>
            </a:pPr>
            <a:endParaRPr lang="en-US" sz="220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US" sz="2200">
              <a:solidFill>
                <a:schemeClr val="dk1"/>
              </a:solidFill>
              <a:latin typeface="Lato"/>
              <a:ea typeface="Lato"/>
              <a:cs typeface="Lato"/>
              <a:sym typeface="Lato"/>
            </a:endParaRPr>
          </a:p>
          <a:p>
            <a:pPr marL="0" marR="0" lvl="0" indent="0" algn="ctr" rtl="0">
              <a:lnSpc>
                <a:spcPct val="115000"/>
              </a:lnSpc>
              <a:spcBef>
                <a:spcPts val="0"/>
              </a:spcBef>
              <a:spcAft>
                <a:spcPts val="0"/>
              </a:spcAft>
              <a:buClr>
                <a:schemeClr val="dk1"/>
              </a:buClr>
              <a:buSzPts val="1100"/>
              <a:buFont typeface="Arial"/>
              <a:buNone/>
            </a:pPr>
            <a:r>
              <a:rPr lang="en-US" sz="2200" b="1" i="0" u="none" strike="noStrike" cap="none">
                <a:solidFill>
                  <a:schemeClr val="dk1"/>
                </a:solidFill>
                <a:latin typeface="Lato"/>
                <a:ea typeface="Lato"/>
                <a:cs typeface="Lato"/>
                <a:sym typeface="Lato"/>
                <a:hlinkClick r:id="rId4"/>
              </a:rPr>
              <a:t>https://feedback.dpi.wi.gov/</a:t>
            </a:r>
            <a:r>
              <a:rPr lang="en-US" sz="2200" b="1" i="0" u="none" strike="noStrike" cap="none">
                <a:solidFill>
                  <a:schemeClr val="dk1"/>
                </a:solidFill>
                <a:latin typeface="Lato"/>
                <a:ea typeface="Lato"/>
                <a:cs typeface="Lato"/>
                <a:sym typeface="Lato"/>
              </a:rPr>
              <a:t> </a:t>
            </a:r>
            <a:endParaRPr sz="22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331;p55" descr="Example of feedback widget included in some WISE applications. ">
            <a:hlinkClick r:id="rId4"/>
            <a:extLst>
              <a:ext uri="{FF2B5EF4-FFF2-40B4-BE49-F238E27FC236}">
                <a16:creationId xmlns:a16="http://schemas.microsoft.com/office/drawing/2014/main" id="{B37898BE-2126-0517-A910-C0DC1B29CC82}"/>
              </a:ext>
            </a:extLst>
          </p:cNvPr>
          <p:cNvPicPr preferRelativeResize="0"/>
          <p:nvPr/>
        </p:nvPicPr>
        <p:blipFill rotWithShape="1">
          <a:blip r:embed="rId5">
            <a:alphaModFix/>
          </a:blip>
          <a:srcRect/>
          <a:stretch/>
        </p:blipFill>
        <p:spPr>
          <a:xfrm>
            <a:off x="3339225" y="2571750"/>
            <a:ext cx="2465550" cy="409050"/>
          </a:xfrm>
          <a:prstGeom prst="rect">
            <a:avLst/>
          </a:prstGeom>
          <a:noFill/>
          <a:ln>
            <a:noFill/>
          </a:ln>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Where to Get Help</a:t>
            </a:r>
          </a:p>
        </p:txBody>
      </p:sp>
      <p:sp>
        <p:nvSpPr>
          <p:cNvPr id="337" name="Google Shape;337;p56"/>
          <p:cNvSpPr txBox="1">
            <a:spLocks noGrp="1"/>
          </p:cNvSpPr>
          <p:nvPr>
            <p:ph type="body" idx="2"/>
          </p:nvPr>
        </p:nvSpPr>
        <p:spPr>
          <a:xfrm>
            <a:off x="181200" y="922338"/>
            <a:ext cx="8781600" cy="2329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800"/>
              </a:spcBef>
              <a:spcAft>
                <a:spcPts val="0"/>
              </a:spcAft>
              <a:buClr>
                <a:schemeClr val="dk1"/>
              </a:buClr>
              <a:buSzPts val="1100"/>
              <a:buFont typeface="Arial"/>
              <a:buNone/>
            </a:pPr>
            <a:r>
              <a:rPr lang="en-US"/>
              <a:t>DPI </a:t>
            </a:r>
            <a:r>
              <a:rPr lang="en-US">
                <a:hlinkClick r:id="rId4"/>
              </a:rPr>
              <a:t>Customer Services Help Ticket</a:t>
            </a:r>
            <a:endParaRPr/>
          </a:p>
          <a:p>
            <a:pPr marL="0" lvl="0" indent="0" algn="l" rtl="0">
              <a:lnSpc>
                <a:spcPct val="150000"/>
              </a:lnSpc>
              <a:spcBef>
                <a:spcPts val="0"/>
              </a:spcBef>
              <a:spcAft>
                <a:spcPts val="439"/>
              </a:spcAft>
              <a:buSzPts val="2400"/>
              <a:buNone/>
            </a:pPr>
            <a:endParaRPr/>
          </a:p>
        </p:txBody>
      </p:sp>
      <p:pic>
        <p:nvPicPr>
          <p:cNvPr id="3" name="Picture 2" descr="A cartoon of employees sitting in front of a graph.  The high point of the graph is labeled &quot;do this&quot;, while the low point is labeled &quot;don't do this&quot;.  The group leader asks, &quot;Any questions?&quot;">
            <a:extLst>
              <a:ext uri="{FF2B5EF4-FFF2-40B4-BE49-F238E27FC236}">
                <a16:creationId xmlns:a16="http://schemas.microsoft.com/office/drawing/2014/main" id="{A82C7DE4-53B7-2649-F2AC-A6F16621CECD}"/>
              </a:ext>
            </a:extLst>
          </p:cNvPr>
          <p:cNvPicPr>
            <a:picLocks noChangeAspect="1"/>
          </p:cNvPicPr>
          <p:nvPr/>
        </p:nvPicPr>
        <p:blipFill>
          <a:blip r:embed="rId5"/>
          <a:stretch>
            <a:fillRect/>
          </a:stretch>
        </p:blipFill>
        <p:spPr>
          <a:xfrm>
            <a:off x="2444660" y="1607984"/>
            <a:ext cx="4254680" cy="3287708"/>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a:t>Thank you!					Thank you!</a:t>
            </a:r>
          </a:p>
          <a:p>
            <a:pPr marL="0" lvl="0" indent="0" algn="ctr">
              <a:buNone/>
            </a:pPr>
            <a:endParaRPr lang="en-US" sz="3200"/>
          </a:p>
          <a:p>
            <a:pPr marL="0" lvl="0" indent="0" algn="ctr">
              <a:buNone/>
            </a:pPr>
            <a:endParaRPr lang="en-US" sz="3200"/>
          </a:p>
          <a:p>
            <a:pPr marL="0" lvl="0" indent="0" algn="ctr">
              <a:buNone/>
            </a:pPr>
            <a:r>
              <a:rPr lang="en-US" sz="320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6815</a:t>
            </a:r>
          </a:p>
        </p:txBody>
      </p:sp>
      <p:sp>
        <p:nvSpPr>
          <p:cNvPr id="3" name="Text Placeholder 2">
            <a:extLst>
              <a:ext uri="{FF2B5EF4-FFF2-40B4-BE49-F238E27FC236}">
                <a16:creationId xmlns:a16="http://schemas.microsoft.com/office/drawing/2014/main" id="{1CD4DDCF-2087-027D-3076-774A01DBA6CB}"/>
              </a:ext>
            </a:extLst>
          </p:cNvPr>
          <p:cNvSpPr>
            <a:spLocks noGrp="1"/>
          </p:cNvSpPr>
          <p:nvPr>
            <p:ph type="body" idx="2"/>
          </p:nvPr>
        </p:nvSpPr>
        <p:spPr>
          <a:xfrm>
            <a:off x="478565" y="922337"/>
            <a:ext cx="8212508" cy="3589841"/>
          </a:xfrm>
        </p:spPr>
        <p:txBody>
          <a:bodyPr/>
          <a:lstStyle/>
          <a:p>
            <a:pPr marL="76200" indent="0">
              <a:lnSpc>
                <a:spcPct val="100000"/>
              </a:lnSpc>
              <a:buNone/>
            </a:pPr>
            <a:r>
              <a:rPr lang="en-US" sz="1800"/>
              <a:t>Demographics related validations:</a:t>
            </a:r>
          </a:p>
          <a:p>
            <a:pPr marL="76200" indent="0">
              <a:lnSpc>
                <a:spcPct val="100000"/>
              </a:lnSpc>
              <a:buNone/>
            </a:pPr>
            <a:endParaRPr lang="en-US" sz="1800"/>
          </a:p>
          <a:p>
            <a:pPr marL="76200" indent="0">
              <a:lnSpc>
                <a:spcPct val="100000"/>
              </a:lnSpc>
              <a:buNone/>
            </a:pPr>
            <a:r>
              <a:rPr lang="en-US" sz="1800"/>
              <a:t>Error 6815: Student demographics missing for an enrollment</a:t>
            </a:r>
          </a:p>
          <a:p>
            <a:pPr marL="76200" indent="0">
              <a:lnSpc>
                <a:spcPct val="100000"/>
              </a:lnSpc>
              <a:buNone/>
            </a:pPr>
            <a:endParaRPr lang="en-US" sz="1800"/>
          </a:p>
          <a:p>
            <a:pPr marL="164592" indent="-164592">
              <a:spcAft>
                <a:spcPts val="180"/>
              </a:spcAft>
              <a:buSzPct val="100000"/>
            </a:pPr>
            <a:r>
              <a:rPr lang="en-US" sz="1800"/>
              <a:t>This error appears if a school submitting an enrollment for a student doesn't also submit that student's demographic information</a:t>
            </a:r>
          </a:p>
          <a:p>
            <a:pPr marL="164592" indent="-164592">
              <a:spcAft>
                <a:spcPts val="180"/>
              </a:spcAft>
              <a:buSzPct val="100000"/>
            </a:pPr>
            <a:r>
              <a:rPr lang="en-US" sz="1800"/>
              <a:t>To clear the error, submit the demographics information</a:t>
            </a:r>
          </a:p>
          <a:p>
            <a:pPr marL="164592" indent="-164592">
              <a:spcAft>
                <a:spcPts val="180"/>
              </a:spcAft>
              <a:buSzPct val="100000"/>
            </a:pPr>
            <a:r>
              <a:rPr lang="en-US" sz="1800"/>
              <a:t>Remember there are two parts to WISEdata Demographics: “Demographics” and “Demographics - School Level”</a:t>
            </a:r>
          </a:p>
        </p:txBody>
      </p:sp>
    </p:spTree>
    <p:custDataLst>
      <p:tags r:id="rId1"/>
    </p:custDataLst>
    <p:extLst>
      <p:ext uri="{BB962C8B-B14F-4D97-AF65-F5344CB8AC3E}">
        <p14:creationId xmlns:p14="http://schemas.microsoft.com/office/powerpoint/2010/main" val="179360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6815: Student Level Demographics</a:t>
            </a:r>
          </a:p>
        </p:txBody>
      </p:sp>
      <p:pic>
        <p:nvPicPr>
          <p:cNvPr id="7" name="Picture 6" descr="Example of Demographics from WISEdata Portal student detail (UAT test data). ">
            <a:extLst>
              <a:ext uri="{FF2B5EF4-FFF2-40B4-BE49-F238E27FC236}">
                <a16:creationId xmlns:a16="http://schemas.microsoft.com/office/drawing/2014/main" id="{1BEC7324-9433-B54D-9C8A-CBAA33EB58A7}"/>
              </a:ext>
            </a:extLst>
          </p:cNvPr>
          <p:cNvPicPr>
            <a:picLocks noChangeAspect="1"/>
          </p:cNvPicPr>
          <p:nvPr/>
        </p:nvPicPr>
        <p:blipFill>
          <a:blip r:embed="rId4"/>
          <a:stretch>
            <a:fillRect/>
          </a:stretch>
        </p:blipFill>
        <p:spPr>
          <a:xfrm>
            <a:off x="78198" y="1046529"/>
            <a:ext cx="9000367" cy="3634527"/>
          </a:xfrm>
          <a:prstGeom prst="rect">
            <a:avLst/>
          </a:prstGeom>
          <a:ln w="3175">
            <a:solidFill>
              <a:schemeClr val="tx1">
                <a:lumMod val="50000"/>
                <a:lumOff val="50000"/>
              </a:schemeClr>
            </a:solidFill>
          </a:ln>
        </p:spPr>
      </p:pic>
      <p:sp>
        <p:nvSpPr>
          <p:cNvPr id="3" name="TextBox 2">
            <a:extLst>
              <a:ext uri="{FF2B5EF4-FFF2-40B4-BE49-F238E27FC236}">
                <a16:creationId xmlns:a16="http://schemas.microsoft.com/office/drawing/2014/main" id="{B4A09A67-8D72-0ADC-92FC-36046B433158}"/>
              </a:ext>
            </a:extLst>
          </p:cNvPr>
          <p:cNvSpPr txBox="1"/>
          <p:nvPr/>
        </p:nvSpPr>
        <p:spPr>
          <a:xfrm>
            <a:off x="78199" y="4681057"/>
            <a:ext cx="8987602" cy="369332"/>
          </a:xfrm>
          <a:prstGeom prst="rect">
            <a:avLst/>
          </a:prstGeom>
          <a:noFill/>
        </p:spPr>
        <p:txBody>
          <a:bodyPr wrap="square" rtlCol="0">
            <a:spAutoFit/>
          </a:bodyPr>
          <a:lstStyle/>
          <a:p>
            <a:pPr algn="ctr"/>
            <a:r>
              <a:rPr lang="en-US" sz="1800" b="1" i="1">
                <a:latin typeface="Lato" panose="020F0502020204030203" pitchFamily="34" charset="0"/>
              </a:rPr>
              <a:t>UAT Test Data</a:t>
            </a:r>
          </a:p>
        </p:txBody>
      </p:sp>
    </p:spTree>
    <p:custDataLst>
      <p:tags r:id="rId1"/>
    </p:custDataLst>
    <p:extLst>
      <p:ext uri="{BB962C8B-B14F-4D97-AF65-F5344CB8AC3E}">
        <p14:creationId xmlns:p14="http://schemas.microsoft.com/office/powerpoint/2010/main" val="142655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789B55-3B29-04CA-AC58-738BBDA357B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Error 6815: School Level Demographics</a:t>
            </a:r>
          </a:p>
        </p:txBody>
      </p:sp>
      <p:pic>
        <p:nvPicPr>
          <p:cNvPr id="4" name="Picture 3" descr="Example of Demographics-School Level from WISEdata Portal student detail (UAT test data). ">
            <a:extLst>
              <a:ext uri="{FF2B5EF4-FFF2-40B4-BE49-F238E27FC236}">
                <a16:creationId xmlns:a16="http://schemas.microsoft.com/office/drawing/2014/main" id="{9F8D983D-96F5-0339-613A-56E24926DD65}"/>
              </a:ext>
            </a:extLst>
          </p:cNvPr>
          <p:cNvPicPr>
            <a:picLocks noChangeAspect="1"/>
          </p:cNvPicPr>
          <p:nvPr/>
        </p:nvPicPr>
        <p:blipFill>
          <a:blip r:embed="rId4"/>
          <a:stretch>
            <a:fillRect/>
          </a:stretch>
        </p:blipFill>
        <p:spPr>
          <a:xfrm>
            <a:off x="78199" y="1003997"/>
            <a:ext cx="8987602" cy="3760950"/>
          </a:xfrm>
          <a:prstGeom prst="rect">
            <a:avLst/>
          </a:prstGeom>
          <a:ln w="3175">
            <a:solidFill>
              <a:schemeClr val="tx1">
                <a:lumMod val="50000"/>
                <a:lumOff val="50000"/>
              </a:schemeClr>
            </a:solidFill>
          </a:ln>
        </p:spPr>
      </p:pic>
      <p:sp>
        <p:nvSpPr>
          <p:cNvPr id="3" name="TextBox 2">
            <a:extLst>
              <a:ext uri="{FF2B5EF4-FFF2-40B4-BE49-F238E27FC236}">
                <a16:creationId xmlns:a16="http://schemas.microsoft.com/office/drawing/2014/main" id="{62AB02A8-59EA-4487-5FC6-B145D97CC314}"/>
              </a:ext>
            </a:extLst>
          </p:cNvPr>
          <p:cNvSpPr txBox="1"/>
          <p:nvPr/>
        </p:nvSpPr>
        <p:spPr>
          <a:xfrm>
            <a:off x="78199" y="4764947"/>
            <a:ext cx="8987602" cy="338554"/>
          </a:xfrm>
          <a:prstGeom prst="rect">
            <a:avLst/>
          </a:prstGeom>
          <a:noFill/>
        </p:spPr>
        <p:txBody>
          <a:bodyPr wrap="square" rtlCol="0">
            <a:spAutoFit/>
          </a:bodyPr>
          <a:lstStyle/>
          <a:p>
            <a:pPr algn="ctr"/>
            <a:r>
              <a:rPr lang="en-US" sz="1600">
                <a:latin typeface="Lato" panose="020F0502020204030203" pitchFamily="34" charset="0"/>
              </a:rPr>
              <a:t>UAT test data</a:t>
            </a:r>
          </a:p>
        </p:txBody>
      </p:sp>
    </p:spTree>
    <p:custDataLst>
      <p:tags r:id="rId1"/>
    </p:custDataLst>
    <p:extLst>
      <p:ext uri="{BB962C8B-B14F-4D97-AF65-F5344CB8AC3E}">
        <p14:creationId xmlns:p14="http://schemas.microsoft.com/office/powerpoint/2010/main" val="1707588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09FA7214-6C7A-4798-84D3-BDD867228CEE}">
  <ds:schemaRefs>
    <ds:schemaRef ds:uri="http://schemas.microsoft.com/sharepoint/v3/contenttype/forms"/>
  </ds:schemaRefs>
</ds:datastoreItem>
</file>

<file path=customXml/itemProps2.xml><?xml version="1.0" encoding="utf-8"?>
<ds:datastoreItem xmlns:ds="http://schemas.openxmlformats.org/officeDocument/2006/customXml" ds:itemID="{A262EEE0-8AC4-48F9-8066-709047BFFBD4}"/>
</file>

<file path=customXml/itemProps3.xml><?xml version="1.0" encoding="utf-8"?>
<ds:datastoreItem xmlns:ds="http://schemas.openxmlformats.org/officeDocument/2006/customXml" ds:itemID="{CC98249B-0FE2-4084-8F44-6D9D99D26303}">
  <ds:schemaRefs>
    <ds:schemaRef ds:uri="http://schemas.microsoft.com/office/infopath/2007/PartnerControls"/>
    <ds:schemaRef ds:uri="http://schemas.microsoft.com/office/2006/documentManagement/types"/>
    <ds:schemaRef ds:uri="2e738f9a-aabc-43fa-ba56-f67ecbb3da8a"/>
    <ds:schemaRef ds:uri="http://schemas.microsoft.com/office/2006/metadata/properties"/>
    <ds:schemaRef ds:uri="http://purl.org/dc/elements/1.1/"/>
    <ds:schemaRef ds:uri="http://schemas.openxmlformats.org/package/2006/metadata/core-properties"/>
    <ds:schemaRef ds:uri="http://purl.org/dc/terms/"/>
    <ds:schemaRef ds:uri="53b6fa66-905b-41bc-bd6d-9745c0971c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5071</Words>
  <Application>Microsoft Office PowerPoint</Application>
  <PresentationFormat>On-screen Show (16:9)</PresentationFormat>
  <Paragraphs>411</Paragraphs>
  <Slides>69</Slides>
  <Notes>69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69</vt:i4>
      </vt:variant>
    </vt:vector>
  </HeadingPairs>
  <TitlesOfParts>
    <vt:vector size="80" baseType="lpstr">
      <vt:lpstr>Arial</vt:lpstr>
      <vt:lpstr>Roboto</vt:lpstr>
      <vt:lpstr>Cambria Math</vt:lpstr>
      <vt:lpstr>Lato Black</vt:lpstr>
      <vt:lpstr>Calibri</vt:lpstr>
      <vt:lpstr>Lato</vt:lpstr>
      <vt:lpstr>Montserrat</vt:lpstr>
      <vt:lpstr>Courier New</vt:lpstr>
      <vt:lpstr>Office Theme</vt:lpstr>
      <vt:lpstr>1_Office Theme</vt:lpstr>
      <vt:lpstr>2_Office Theme</vt:lpstr>
      <vt:lpstr>WISEdata Portal: Not All Errors are Equal</vt:lpstr>
      <vt:lpstr>Today we will…</vt:lpstr>
      <vt:lpstr>Spring Demographics Snapshot (1 of 4)</vt:lpstr>
      <vt:lpstr>Spring Demographics Snapshot (2 of 4)</vt:lpstr>
      <vt:lpstr>Spring Demographics Snapshot (3 of 4)</vt:lpstr>
      <vt:lpstr>Spring Demographics Snapshot (4 of 4)</vt:lpstr>
      <vt:lpstr>Error 6815</vt:lpstr>
      <vt:lpstr>Error 6815: Student Level Demographics</vt:lpstr>
      <vt:lpstr>Error 6815: School Level Demographics</vt:lpstr>
      <vt:lpstr>Warning 7152</vt:lpstr>
      <vt:lpstr>Error 7055</vt:lpstr>
      <vt:lpstr>Warning 7480 (1 of 3)</vt:lpstr>
      <vt:lpstr>Warning 7480 (2 of 3)</vt:lpstr>
      <vt:lpstr>Warning 7480 (3 of 3)</vt:lpstr>
      <vt:lpstr>Warning 7473 (1 of 3)</vt:lpstr>
      <vt:lpstr>Warning 7473 (2 of 3)</vt:lpstr>
      <vt:lpstr>Warning 7473 (3 of 3)</vt:lpstr>
      <vt:lpstr>Error 6899 (1 of 2)</vt:lpstr>
      <vt:lpstr>Error 6899 (2 of 2)</vt:lpstr>
      <vt:lpstr>Error 7052</vt:lpstr>
      <vt:lpstr>Error 7161 (1 of 2)</vt:lpstr>
      <vt:lpstr>Error 7161 (2 of 2)</vt:lpstr>
      <vt:lpstr>December Snapshot</vt:lpstr>
      <vt:lpstr>December Snapshot (1 of 4)</vt:lpstr>
      <vt:lpstr>December Snapshot (2 of 4)</vt:lpstr>
      <vt:lpstr>December Snapshot (3 of 4)</vt:lpstr>
      <vt:lpstr>December Snapshot (4 of 4)</vt:lpstr>
      <vt:lpstr>Validation Messages</vt:lpstr>
      <vt:lpstr>Validation Messages: Warnings</vt:lpstr>
      <vt:lpstr>Troubleshooting Validation Messages (1 of 4)</vt:lpstr>
      <vt:lpstr>Troubleshooting Validation Messages (2 of 4)</vt:lpstr>
      <vt:lpstr>Troubleshooting Validation Messages (3 of 4)</vt:lpstr>
      <vt:lpstr>Troubleshooting Validation Messages (4 of 4)</vt:lpstr>
      <vt:lpstr>Data Review</vt:lpstr>
      <vt:lpstr>L2 Errors Cycle</vt:lpstr>
      <vt:lpstr>Common Errors and Warnings </vt:lpstr>
      <vt:lpstr>Warning 7445 (1 of 3)</vt:lpstr>
      <vt:lpstr>Warning 7445 (2 of 3)</vt:lpstr>
      <vt:lpstr>Warning 7445 (3 of 3)</vt:lpstr>
      <vt:lpstr>Warning 7187</vt:lpstr>
      <vt:lpstr>Warning 6781 (1 of 4)</vt:lpstr>
      <vt:lpstr>Warning 6781 (2 of 4)</vt:lpstr>
      <vt:lpstr>Warning 6781 (3 of 4)</vt:lpstr>
      <vt:lpstr>Warning 6781 (4 of 4)</vt:lpstr>
      <vt:lpstr>Error 6777 (1 of 3)</vt:lpstr>
      <vt:lpstr>Error 6777 (2 of 3)</vt:lpstr>
      <vt:lpstr>Error 6777 (3 of 3)</vt:lpstr>
      <vt:lpstr>Warning 6614</vt:lpstr>
      <vt:lpstr>Error 7094 (1 of 2)</vt:lpstr>
      <vt:lpstr>7094: Non-Primary Enrollments</vt:lpstr>
      <vt:lpstr>Coursework Non-Primary Enrollments (1 of 3)</vt:lpstr>
      <vt:lpstr>Coursework Non-Primary Enrollments (2 of 3)</vt:lpstr>
      <vt:lpstr>Coursework Non-Primary Enrollments (3 of 3)</vt:lpstr>
      <vt:lpstr>Error 7094 (2 of 2)</vt:lpstr>
      <vt:lpstr>Error 6743 (1 of 3)</vt:lpstr>
      <vt:lpstr>Error 6743 (2 of 3)</vt:lpstr>
      <vt:lpstr>Error 6743 (3 of 3)</vt:lpstr>
      <vt:lpstr>Warning 6751</vt:lpstr>
      <vt:lpstr>Warning 7106</vt:lpstr>
      <vt:lpstr>Error 7139 (1 of 5)</vt:lpstr>
      <vt:lpstr>Error 7139 (2 of 5)</vt:lpstr>
      <vt:lpstr>Error 7139 (3 of 5)</vt:lpstr>
      <vt:lpstr>Error 7139 (4 of 5)</vt:lpstr>
      <vt:lpstr>Error 7139 (5 of 5)</vt:lpstr>
      <vt:lpstr>Helpful Resources</vt:lpstr>
      <vt:lpstr> WISEtraining</vt:lpstr>
      <vt:lpstr>We Want Your Feedback</vt:lpstr>
      <vt:lpstr>Where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Adam S. DPI</dc:creator>
  <cp:lastModifiedBy>Stringfellow, Kina F. DPI</cp:lastModifiedBy>
  <cp:revision>1</cp:revision>
  <dcterms:modified xsi:type="dcterms:W3CDTF">2024-02-27T14:07:07Z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C50898BA-A309-40FD-8D74-108DF19F108E</vt:lpwstr>
  </property>
  <property fmtid="{D5CDD505-2E9C-101B-9397-08002B2CF9AE}" pid="5" name="ArticulatePath">
    <vt:lpwstr>https://widpiprd.sharepoint.com/sites/M365CG-WISEdataConference/Shared Documents/General/2024 WISEdata Conference/Slide Decks/WISEdata - Not All Errors are Equal 2024</vt:lpwstr>
  </property>
  <property fmtid="{D5CDD505-2E9C-101B-9397-08002B2CF9AE}" pid="6" name="_MarkAsFinal">
    <vt:bool>true</vt:bool>
  </property>
  <property fmtid="{D5CDD505-2E9C-101B-9397-08002B2CF9AE}" pid="7" name="Order">
    <vt:r8>44700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