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35.xml" ContentType="application/vnd.openxmlformats-officedocument.presentationml.tags+xml"/>
  <Override PartName="/ppt/notesSlides/notesSlide31.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6.xml" ContentType="application/vnd.openxmlformats-officedocument.presentationml.notesSlide+xml"/>
  <Override PartName="/ppt/tags/tag47.xml" ContentType="application/vnd.openxmlformats-officedocument.presentationml.tags+xml"/>
  <Override PartName="/ppt/notesSlides/notesSlide37.xml" ContentType="application/vnd.openxmlformats-officedocument.presentationml.notesSlide+xml"/>
  <Override PartName="/ppt/tags/tag48.xml" ContentType="application/vnd.openxmlformats-officedocument.presentationml.tags+xml"/>
  <Override PartName="/ppt/notesSlides/notesSlide38.xml" ContentType="application/vnd.openxmlformats-officedocument.presentationml.notesSlide+xml"/>
  <Override PartName="/ppt/tags/tag49.xml" ContentType="application/vnd.openxmlformats-officedocument.presentationml.tags+xml"/>
  <Override PartName="/ppt/notesSlides/notesSlide3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40.xml" ContentType="application/vnd.openxmlformats-officedocument.presentationml.notesSlide+xml"/>
  <Override PartName="/ppt/tags/tag52.xml" ContentType="application/vnd.openxmlformats-officedocument.presentationml.tags+xml"/>
  <Override PartName="/ppt/notesSlides/notesSlide41.xml" ContentType="application/vnd.openxmlformats-officedocument.presentationml.notesSlide+xml"/>
  <Override PartName="/ppt/tags/tag53.xml" ContentType="application/vnd.openxmlformats-officedocument.presentationml.tags+xml"/>
  <Override PartName="/ppt/notesSlides/notesSlide42.xml" ContentType="application/vnd.openxmlformats-officedocument.presentationml.notesSlide+xml"/>
  <Override PartName="/ppt/tags/tag54.xml" ContentType="application/vnd.openxmlformats-officedocument.presentationml.tags+xml"/>
  <Override PartName="/ppt/notesSlides/notesSlide43.xml" ContentType="application/vnd.openxmlformats-officedocument.presentationml.notesSlide+xml"/>
  <Override PartName="/ppt/tags/tag55.xml" ContentType="application/vnd.openxmlformats-officedocument.presentationml.tags+xml"/>
  <Override PartName="/ppt/notesSlides/notesSlide4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4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48" r:id="rId5"/>
  </p:sldMasterIdLst>
  <p:notesMasterIdLst>
    <p:notesMasterId r:id="rId68"/>
  </p:notesMasterIdLst>
  <p:sldIdLst>
    <p:sldId id="257" r:id="rId6"/>
    <p:sldId id="258" r:id="rId7"/>
    <p:sldId id="260" r:id="rId8"/>
    <p:sldId id="262" r:id="rId9"/>
    <p:sldId id="263" r:id="rId10"/>
    <p:sldId id="264" r:id="rId11"/>
    <p:sldId id="314" r:id="rId12"/>
    <p:sldId id="318" r:id="rId13"/>
    <p:sldId id="265" r:id="rId14"/>
    <p:sldId id="266" r:id="rId15"/>
    <p:sldId id="268" r:id="rId16"/>
    <p:sldId id="267" r:id="rId17"/>
    <p:sldId id="269" r:id="rId18"/>
    <p:sldId id="270" r:id="rId19"/>
    <p:sldId id="271" r:id="rId20"/>
    <p:sldId id="272" r:id="rId21"/>
    <p:sldId id="273" r:id="rId22"/>
    <p:sldId id="333" r:id="rId23"/>
    <p:sldId id="275" r:id="rId24"/>
    <p:sldId id="276" r:id="rId25"/>
    <p:sldId id="277" r:id="rId26"/>
    <p:sldId id="27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16" r:id="rId41"/>
    <p:sldId id="290" r:id="rId42"/>
    <p:sldId id="315" r:id="rId43"/>
    <p:sldId id="303" r:id="rId44"/>
    <p:sldId id="304" r:id="rId45"/>
    <p:sldId id="291" r:id="rId46"/>
    <p:sldId id="288" r:id="rId47"/>
    <p:sldId id="317" r:id="rId48"/>
    <p:sldId id="293" r:id="rId49"/>
    <p:sldId id="294" r:id="rId50"/>
    <p:sldId id="295" r:id="rId51"/>
    <p:sldId id="296" r:id="rId52"/>
    <p:sldId id="297" r:id="rId53"/>
    <p:sldId id="298" r:id="rId54"/>
    <p:sldId id="299" r:id="rId55"/>
    <p:sldId id="300" r:id="rId56"/>
    <p:sldId id="301" r:id="rId57"/>
    <p:sldId id="332" r:id="rId58"/>
    <p:sldId id="302" r:id="rId59"/>
    <p:sldId id="305" r:id="rId60"/>
    <p:sldId id="306" r:id="rId61"/>
    <p:sldId id="307" r:id="rId62"/>
    <p:sldId id="308" r:id="rId63"/>
    <p:sldId id="309" r:id="rId64"/>
    <p:sldId id="310" r:id="rId65"/>
    <p:sldId id="311" r:id="rId66"/>
    <p:sldId id="334" r:id="rId67"/>
  </p:sldIdLst>
  <p:sldSz cx="9144000" cy="5143500" type="screen16x9"/>
  <p:notesSz cx="6858000" cy="9144000"/>
  <p:custDataLst>
    <p:tags r:id="rId69"/>
  </p:custDataLst>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pos="28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3EF719-779A-5FFC-8908-BCD2F73218FF}" name="Colo, Emily B.   DPI" initials="" userId="S::Emily.Colo@dpi.wi.gov::0c519310-39bf-4630-a6fa-18b1399cadcd" providerId="AD"/>
  <p188:author id="{5D39DC1D-5900-45FC-0EA8-BF80A106E5DD}" name="Boe, Carrie A.   DPI" initials="" userId="S::Carrie.Boe@dpi.wi.gov::ad307906-849c-4257-9cee-5c2119764e9b" providerId="AD"/>
  <p188:author id="{362FEC2C-052A-E409-F3F0-CD8F167D5640}" name="Colo, Emily B.   DPI" initials="CD" userId="S::emily.colo@dpi.wi.gov::0c519310-39bf-4630-a6fa-18b1399cadcd" providerId="AD"/>
  <p188:author id="{83E2566B-2224-FAFC-295B-E315BD313E49}" name="Stringfellow, Kina F. DPI" initials="KS" userId="S::Kina.Stringfellow@dpi.wi.gov::002858cf-6d8d-4f58-b096-3c8ddc1070aa" providerId="AD"/>
  <p188:author id="{0B1EC9BE-9166-75D3-34D2-09F52815F514}" name="Koontz, Gabrielle E.   DPI" initials="KGED" userId="S::Gabrielle.Koontz@dpi.wi.gov::0e87dca7-9c85-4686-81de-6667c5387956" providerId="AD"/>
  <p188:author id="{21D395F1-DCD7-8C46-A246-04208DEA00EE}" name="Boe, Carrie A.   DPI" initials="BD" userId="S::carrie.boe@dpi.wi.gov::ad307906-849c-4257-9cee-5c2119764e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8EC"/>
    <a:srgbClr val="0066CC"/>
    <a:srgbClr val="0099CC"/>
    <a:srgbClr val="33A056"/>
    <a:srgbClr val="0000CC"/>
    <a:srgbClr val="262087"/>
    <a:srgbClr val="FF9900"/>
    <a:srgbClr val="333399"/>
    <a:srgbClr val="DBEC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3774DE-E28E-4396-8A62-730300BDDE21}" v="2562" dt="2024-02-26T14:52:13.1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385" autoAdjust="0"/>
  </p:normalViewPr>
  <p:slideViewPr>
    <p:cSldViewPr snapToGrid="0">
      <p:cViewPr varScale="1">
        <p:scale>
          <a:sx n="135" d="100"/>
          <a:sy n="135" d="100"/>
        </p:scale>
        <p:origin x="324" y="120"/>
      </p:cViewPr>
      <p:guideLst>
        <p:guide pos="2880"/>
        <p:guide orient="horz" pos="2358"/>
        <p:guide orient="horz" pos="2868"/>
        <p:guide pos="2863"/>
        <p:guide pos="2856"/>
      </p:guideLst>
    </p:cSldViewPr>
  </p:slideViewPr>
  <p:outlineViewPr>
    <p:cViewPr>
      <p:scale>
        <a:sx n="33" d="100"/>
        <a:sy n="33" d="100"/>
      </p:scale>
      <p:origin x="0" y="-225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s>
</file>

<file path=ppt/_rels/viewProps.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 Target="slides/slide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ontz, Gabrielle E.   DPI" userId="0e87dca7-9c85-4686-81de-6667c5387956" providerId="ADAL" clId="{8DAA104C-15C4-4E39-8CDE-CC5D39F204A8}"/>
    <pc:docChg chg="custSel modSld">
      <pc:chgData name="Koontz, Gabrielle E.   DPI" userId="0e87dca7-9c85-4686-81de-6667c5387956" providerId="ADAL" clId="{8DAA104C-15C4-4E39-8CDE-CC5D39F204A8}" dt="2024-02-21T22:18:06.443" v="173" actId="20577"/>
      <pc:docMkLst>
        <pc:docMk/>
      </pc:docMkLst>
      <pc:sldChg chg="modSp mod">
        <pc:chgData name="Koontz, Gabrielle E.   DPI" userId="0e87dca7-9c85-4686-81de-6667c5387956" providerId="ADAL" clId="{8DAA104C-15C4-4E39-8CDE-CC5D39F204A8}" dt="2024-02-21T21:31:55.607" v="1" actId="20577"/>
        <pc:sldMkLst>
          <pc:docMk/>
          <pc:sldMk cId="4185322060" sldId="257"/>
        </pc:sldMkLst>
        <pc:spChg chg="mod">
          <ac:chgData name="Koontz, Gabrielle E.   DPI" userId="0e87dca7-9c85-4686-81de-6667c5387956" providerId="ADAL" clId="{8DAA104C-15C4-4E39-8CDE-CC5D39F204A8}" dt="2024-02-21T21:31:55.607" v="1" actId="20577"/>
          <ac:spMkLst>
            <pc:docMk/>
            <pc:sldMk cId="4185322060" sldId="257"/>
            <ac:spMk id="2" creationId="{00000000-0000-0000-0000-000000000000}"/>
          </ac:spMkLst>
        </pc:spChg>
      </pc:sldChg>
      <pc:sldChg chg="modSp mod">
        <pc:chgData name="Koontz, Gabrielle E.   DPI" userId="0e87dca7-9c85-4686-81de-6667c5387956" providerId="ADAL" clId="{8DAA104C-15C4-4E39-8CDE-CC5D39F204A8}" dt="2024-02-21T21:33:17.484" v="5" actId="20577"/>
        <pc:sldMkLst>
          <pc:docMk/>
          <pc:sldMk cId="835893860" sldId="258"/>
        </pc:sldMkLst>
        <pc:spChg chg="mod">
          <ac:chgData name="Koontz, Gabrielle E.   DPI" userId="0e87dca7-9c85-4686-81de-6667c5387956" providerId="ADAL" clId="{8DAA104C-15C4-4E39-8CDE-CC5D39F204A8}" dt="2024-02-21T21:33:17.484" v="5" actId="20577"/>
          <ac:spMkLst>
            <pc:docMk/>
            <pc:sldMk cId="835893860" sldId="258"/>
            <ac:spMk id="8" creationId="{7FEE0C7C-C665-3FA9-703C-4BC671D39FC5}"/>
          </ac:spMkLst>
        </pc:spChg>
      </pc:sldChg>
      <pc:sldChg chg="modSp mod">
        <pc:chgData name="Koontz, Gabrielle E.   DPI" userId="0e87dca7-9c85-4686-81de-6667c5387956" providerId="ADAL" clId="{8DAA104C-15C4-4E39-8CDE-CC5D39F204A8}" dt="2024-02-21T21:34:17.082" v="6" actId="20577"/>
        <pc:sldMkLst>
          <pc:docMk/>
          <pc:sldMk cId="1138151341" sldId="261"/>
        </pc:sldMkLst>
        <pc:spChg chg="mod">
          <ac:chgData name="Koontz, Gabrielle E.   DPI" userId="0e87dca7-9c85-4686-81de-6667c5387956" providerId="ADAL" clId="{8DAA104C-15C4-4E39-8CDE-CC5D39F204A8}" dt="2024-02-21T21:34:17.082" v="6" actId="20577"/>
          <ac:spMkLst>
            <pc:docMk/>
            <pc:sldMk cId="1138151341" sldId="261"/>
            <ac:spMk id="3" creationId="{7625FE59-9442-D66E-CB06-F0AE5475C547}"/>
          </ac:spMkLst>
        </pc:spChg>
      </pc:sldChg>
      <pc:sldChg chg="modSp mod">
        <pc:chgData name="Koontz, Gabrielle E.   DPI" userId="0e87dca7-9c85-4686-81de-6667c5387956" providerId="ADAL" clId="{8DAA104C-15C4-4E39-8CDE-CC5D39F204A8}" dt="2024-02-21T21:35:10.456" v="7" actId="20577"/>
        <pc:sldMkLst>
          <pc:docMk/>
          <pc:sldMk cId="508557549" sldId="262"/>
        </pc:sldMkLst>
        <pc:spChg chg="mod">
          <ac:chgData name="Koontz, Gabrielle E.   DPI" userId="0e87dca7-9c85-4686-81de-6667c5387956" providerId="ADAL" clId="{8DAA104C-15C4-4E39-8CDE-CC5D39F204A8}" dt="2024-02-21T21:35:10.456" v="7" actId="20577"/>
          <ac:spMkLst>
            <pc:docMk/>
            <pc:sldMk cId="508557549" sldId="262"/>
            <ac:spMk id="6" creationId="{1BB7C6EB-F589-BD7C-B9B9-E7A004EBEB67}"/>
          </ac:spMkLst>
        </pc:spChg>
      </pc:sldChg>
      <pc:sldChg chg="modSp mod">
        <pc:chgData name="Koontz, Gabrielle E.   DPI" userId="0e87dca7-9c85-4686-81de-6667c5387956" providerId="ADAL" clId="{8DAA104C-15C4-4E39-8CDE-CC5D39F204A8}" dt="2024-02-21T21:35:58.385" v="21" actId="20577"/>
        <pc:sldMkLst>
          <pc:docMk/>
          <pc:sldMk cId="2069058170" sldId="263"/>
        </pc:sldMkLst>
        <pc:spChg chg="mod">
          <ac:chgData name="Koontz, Gabrielle E.   DPI" userId="0e87dca7-9c85-4686-81de-6667c5387956" providerId="ADAL" clId="{8DAA104C-15C4-4E39-8CDE-CC5D39F204A8}" dt="2024-02-21T21:35:58.385" v="21" actId="20577"/>
          <ac:spMkLst>
            <pc:docMk/>
            <pc:sldMk cId="2069058170" sldId="263"/>
            <ac:spMk id="5" creationId="{64C4BBB3-CA13-A5D8-739A-68376B3FEDE1}"/>
          </ac:spMkLst>
        </pc:spChg>
      </pc:sldChg>
      <pc:sldChg chg="modSp mod">
        <pc:chgData name="Koontz, Gabrielle E.   DPI" userId="0e87dca7-9c85-4686-81de-6667c5387956" providerId="ADAL" clId="{8DAA104C-15C4-4E39-8CDE-CC5D39F204A8}" dt="2024-02-21T21:38:36.534" v="34" actId="20577"/>
        <pc:sldMkLst>
          <pc:docMk/>
          <pc:sldMk cId="3663596974" sldId="267"/>
        </pc:sldMkLst>
        <pc:spChg chg="mod">
          <ac:chgData name="Koontz, Gabrielle E.   DPI" userId="0e87dca7-9c85-4686-81de-6667c5387956" providerId="ADAL" clId="{8DAA104C-15C4-4E39-8CDE-CC5D39F204A8}" dt="2024-02-21T21:38:36.534" v="34" actId="20577"/>
          <ac:spMkLst>
            <pc:docMk/>
            <pc:sldMk cId="3663596974" sldId="267"/>
            <ac:spMk id="4" creationId="{78C930E7-1638-463A-F56E-76F01BDF1473}"/>
          </ac:spMkLst>
        </pc:spChg>
      </pc:sldChg>
      <pc:sldChg chg="modSp mod">
        <pc:chgData name="Koontz, Gabrielle E.   DPI" userId="0e87dca7-9c85-4686-81de-6667c5387956" providerId="ADAL" clId="{8DAA104C-15C4-4E39-8CDE-CC5D39F204A8}" dt="2024-02-21T21:38:17.072" v="32" actId="20577"/>
        <pc:sldMkLst>
          <pc:docMk/>
          <pc:sldMk cId="273539259" sldId="268"/>
        </pc:sldMkLst>
        <pc:spChg chg="mod">
          <ac:chgData name="Koontz, Gabrielle E.   DPI" userId="0e87dca7-9c85-4686-81de-6667c5387956" providerId="ADAL" clId="{8DAA104C-15C4-4E39-8CDE-CC5D39F204A8}" dt="2024-02-21T21:37:36.374" v="24" actId="20577"/>
          <ac:spMkLst>
            <pc:docMk/>
            <pc:sldMk cId="273539259" sldId="268"/>
            <ac:spMk id="2" creationId="{F8DB2080-1EEC-A84E-AA07-B8BE52A29F42}"/>
          </ac:spMkLst>
        </pc:spChg>
        <pc:spChg chg="mod">
          <ac:chgData name="Koontz, Gabrielle E.   DPI" userId="0e87dca7-9c85-4686-81de-6667c5387956" providerId="ADAL" clId="{8DAA104C-15C4-4E39-8CDE-CC5D39F204A8}" dt="2024-02-21T21:38:17.072" v="32" actId="20577"/>
          <ac:spMkLst>
            <pc:docMk/>
            <pc:sldMk cId="273539259" sldId="268"/>
            <ac:spMk id="4" creationId="{D660F99E-0C5B-D414-8402-AB893F0385D9}"/>
          </ac:spMkLst>
        </pc:spChg>
      </pc:sldChg>
      <pc:sldChg chg="modSp mod">
        <pc:chgData name="Koontz, Gabrielle E.   DPI" userId="0e87dca7-9c85-4686-81de-6667c5387956" providerId="ADAL" clId="{8DAA104C-15C4-4E39-8CDE-CC5D39F204A8}" dt="2024-02-21T21:39:17.128" v="35" actId="20577"/>
        <pc:sldMkLst>
          <pc:docMk/>
          <pc:sldMk cId="2845335772" sldId="269"/>
        </pc:sldMkLst>
        <pc:spChg chg="mod">
          <ac:chgData name="Koontz, Gabrielle E.   DPI" userId="0e87dca7-9c85-4686-81de-6667c5387956" providerId="ADAL" clId="{8DAA104C-15C4-4E39-8CDE-CC5D39F204A8}" dt="2024-02-21T21:39:17.128" v="35" actId="20577"/>
          <ac:spMkLst>
            <pc:docMk/>
            <pc:sldMk cId="2845335772" sldId="269"/>
            <ac:spMk id="4" creationId="{78C930E7-1638-463A-F56E-76F01BDF1473}"/>
          </ac:spMkLst>
        </pc:spChg>
      </pc:sldChg>
      <pc:sldChg chg="modSp mod">
        <pc:chgData name="Koontz, Gabrielle E.   DPI" userId="0e87dca7-9c85-4686-81de-6667c5387956" providerId="ADAL" clId="{8DAA104C-15C4-4E39-8CDE-CC5D39F204A8}" dt="2024-02-21T21:39:58.914" v="40" actId="20577"/>
        <pc:sldMkLst>
          <pc:docMk/>
          <pc:sldMk cId="1669589841" sldId="270"/>
        </pc:sldMkLst>
        <pc:spChg chg="mod">
          <ac:chgData name="Koontz, Gabrielle E.   DPI" userId="0e87dca7-9c85-4686-81de-6667c5387956" providerId="ADAL" clId="{8DAA104C-15C4-4E39-8CDE-CC5D39F204A8}" dt="2024-02-21T21:39:58.914" v="40" actId="20577"/>
          <ac:spMkLst>
            <pc:docMk/>
            <pc:sldMk cId="1669589841" sldId="270"/>
            <ac:spMk id="4" creationId="{78C930E7-1638-463A-F56E-76F01BDF1473}"/>
          </ac:spMkLst>
        </pc:spChg>
      </pc:sldChg>
      <pc:sldChg chg="modSp mod">
        <pc:chgData name="Koontz, Gabrielle E.   DPI" userId="0e87dca7-9c85-4686-81de-6667c5387956" providerId="ADAL" clId="{8DAA104C-15C4-4E39-8CDE-CC5D39F204A8}" dt="2024-02-21T21:40:49.625" v="41" actId="20577"/>
        <pc:sldMkLst>
          <pc:docMk/>
          <pc:sldMk cId="1563340036" sldId="273"/>
        </pc:sldMkLst>
        <pc:spChg chg="mod">
          <ac:chgData name="Koontz, Gabrielle E.   DPI" userId="0e87dca7-9c85-4686-81de-6667c5387956" providerId="ADAL" clId="{8DAA104C-15C4-4E39-8CDE-CC5D39F204A8}" dt="2024-02-21T21:40:49.625" v="41" actId="20577"/>
          <ac:spMkLst>
            <pc:docMk/>
            <pc:sldMk cId="1563340036" sldId="273"/>
            <ac:spMk id="171" creationId="{00000000-0000-0000-0000-000000000000}"/>
          </ac:spMkLst>
        </pc:spChg>
      </pc:sldChg>
      <pc:sldChg chg="modSp mod">
        <pc:chgData name="Koontz, Gabrielle E.   DPI" userId="0e87dca7-9c85-4686-81de-6667c5387956" providerId="ADAL" clId="{8DAA104C-15C4-4E39-8CDE-CC5D39F204A8}" dt="2024-02-21T21:41:28.235" v="46" actId="20577"/>
        <pc:sldMkLst>
          <pc:docMk/>
          <pc:sldMk cId="604667931" sldId="274"/>
        </pc:sldMkLst>
        <pc:spChg chg="mod">
          <ac:chgData name="Koontz, Gabrielle E.   DPI" userId="0e87dca7-9c85-4686-81de-6667c5387956" providerId="ADAL" clId="{8DAA104C-15C4-4E39-8CDE-CC5D39F204A8}" dt="2024-02-21T21:41:28.235" v="46" actId="20577"/>
          <ac:spMkLst>
            <pc:docMk/>
            <pc:sldMk cId="604667931" sldId="274"/>
            <ac:spMk id="5" creationId="{00000000-0000-0000-0000-000000000000}"/>
          </ac:spMkLst>
        </pc:spChg>
      </pc:sldChg>
      <pc:sldChg chg="modSp mod">
        <pc:chgData name="Koontz, Gabrielle E.   DPI" userId="0e87dca7-9c85-4686-81de-6667c5387956" providerId="ADAL" clId="{8DAA104C-15C4-4E39-8CDE-CC5D39F204A8}" dt="2024-02-21T21:42:39.877" v="50" actId="20577"/>
        <pc:sldMkLst>
          <pc:docMk/>
          <pc:sldMk cId="3999907456" sldId="276"/>
        </pc:sldMkLst>
        <pc:spChg chg="mod">
          <ac:chgData name="Koontz, Gabrielle E.   DPI" userId="0e87dca7-9c85-4686-81de-6667c5387956" providerId="ADAL" clId="{8DAA104C-15C4-4E39-8CDE-CC5D39F204A8}" dt="2024-02-21T21:42:39.877" v="50" actId="20577"/>
          <ac:spMkLst>
            <pc:docMk/>
            <pc:sldMk cId="3999907456" sldId="276"/>
            <ac:spMk id="9" creationId="{00000000-0000-0000-0000-000000000000}"/>
          </ac:spMkLst>
        </pc:spChg>
      </pc:sldChg>
      <pc:sldChg chg="modSp mod">
        <pc:chgData name="Koontz, Gabrielle E.   DPI" userId="0e87dca7-9c85-4686-81de-6667c5387956" providerId="ADAL" clId="{8DAA104C-15C4-4E39-8CDE-CC5D39F204A8}" dt="2024-02-21T21:43:50.392" v="54" actId="20577"/>
        <pc:sldMkLst>
          <pc:docMk/>
          <pc:sldMk cId="203603436" sldId="278"/>
        </pc:sldMkLst>
        <pc:spChg chg="mod">
          <ac:chgData name="Koontz, Gabrielle E.   DPI" userId="0e87dca7-9c85-4686-81de-6667c5387956" providerId="ADAL" clId="{8DAA104C-15C4-4E39-8CDE-CC5D39F204A8}" dt="2024-02-21T21:43:50.392" v="54" actId="20577"/>
          <ac:spMkLst>
            <pc:docMk/>
            <pc:sldMk cId="203603436" sldId="278"/>
            <ac:spMk id="4" creationId="{DF060C15-E37E-3DDA-16A7-6A9036D772EC}"/>
          </ac:spMkLst>
        </pc:spChg>
      </pc:sldChg>
      <pc:sldChg chg="modSp mod">
        <pc:chgData name="Koontz, Gabrielle E.   DPI" userId="0e87dca7-9c85-4686-81de-6667c5387956" providerId="ADAL" clId="{8DAA104C-15C4-4E39-8CDE-CC5D39F204A8}" dt="2024-02-21T21:44:22.660" v="57" actId="20577"/>
        <pc:sldMkLst>
          <pc:docMk/>
          <pc:sldMk cId="1569164536" sldId="279"/>
        </pc:sldMkLst>
        <pc:spChg chg="mod">
          <ac:chgData name="Koontz, Gabrielle E.   DPI" userId="0e87dca7-9c85-4686-81de-6667c5387956" providerId="ADAL" clId="{8DAA104C-15C4-4E39-8CDE-CC5D39F204A8}" dt="2024-02-21T21:44:22.660" v="57" actId="20577"/>
          <ac:spMkLst>
            <pc:docMk/>
            <pc:sldMk cId="1569164536" sldId="279"/>
            <ac:spMk id="5" creationId="{1FBC35F2-DE6E-968E-E839-911C8BF11596}"/>
          </ac:spMkLst>
        </pc:spChg>
      </pc:sldChg>
      <pc:sldChg chg="modSp mod">
        <pc:chgData name="Koontz, Gabrielle E.   DPI" userId="0e87dca7-9c85-4686-81de-6667c5387956" providerId="ADAL" clId="{8DAA104C-15C4-4E39-8CDE-CC5D39F204A8}" dt="2024-02-21T21:44:49.079" v="70" actId="20577"/>
        <pc:sldMkLst>
          <pc:docMk/>
          <pc:sldMk cId="2444725283" sldId="280"/>
        </pc:sldMkLst>
        <pc:spChg chg="mod">
          <ac:chgData name="Koontz, Gabrielle E.   DPI" userId="0e87dca7-9c85-4686-81de-6667c5387956" providerId="ADAL" clId="{8DAA104C-15C4-4E39-8CDE-CC5D39F204A8}" dt="2024-02-21T21:44:49.079" v="70" actId="20577"/>
          <ac:spMkLst>
            <pc:docMk/>
            <pc:sldMk cId="2444725283" sldId="280"/>
            <ac:spMk id="2" creationId="{83F5CCD2-B8C7-E6F5-D779-BF27EA12E5D6}"/>
          </ac:spMkLst>
        </pc:spChg>
      </pc:sldChg>
      <pc:sldChg chg="modSp mod">
        <pc:chgData name="Koontz, Gabrielle E.   DPI" userId="0e87dca7-9c85-4686-81de-6667c5387956" providerId="ADAL" clId="{8DAA104C-15C4-4E39-8CDE-CC5D39F204A8}" dt="2024-02-21T22:05:00.030" v="89" actId="14100"/>
        <pc:sldMkLst>
          <pc:docMk/>
          <pc:sldMk cId="4267533733" sldId="283"/>
        </pc:sldMkLst>
        <pc:spChg chg="mod">
          <ac:chgData name="Koontz, Gabrielle E.   DPI" userId="0e87dca7-9c85-4686-81de-6667c5387956" providerId="ADAL" clId="{8DAA104C-15C4-4E39-8CDE-CC5D39F204A8}" dt="2024-02-21T22:05:00.030" v="89" actId="14100"/>
          <ac:spMkLst>
            <pc:docMk/>
            <pc:sldMk cId="4267533733" sldId="283"/>
            <ac:spMk id="7" creationId="{02767C03-91D7-F44E-B3D9-D32DE1BB70C0}"/>
          </ac:spMkLst>
        </pc:spChg>
      </pc:sldChg>
      <pc:sldChg chg="modSp mod">
        <pc:chgData name="Koontz, Gabrielle E.   DPI" userId="0e87dca7-9c85-4686-81de-6667c5387956" providerId="ADAL" clId="{8DAA104C-15C4-4E39-8CDE-CC5D39F204A8}" dt="2024-02-21T22:05:14.704" v="91" actId="313"/>
        <pc:sldMkLst>
          <pc:docMk/>
          <pc:sldMk cId="1614530606" sldId="284"/>
        </pc:sldMkLst>
        <pc:spChg chg="mod">
          <ac:chgData name="Koontz, Gabrielle E.   DPI" userId="0e87dca7-9c85-4686-81de-6667c5387956" providerId="ADAL" clId="{8DAA104C-15C4-4E39-8CDE-CC5D39F204A8}" dt="2024-02-21T22:05:14.704" v="91" actId="313"/>
          <ac:spMkLst>
            <pc:docMk/>
            <pc:sldMk cId="1614530606" sldId="284"/>
            <ac:spMk id="3" creationId="{DFFD031B-3B32-DAA2-4FD4-DC3E99E689EF}"/>
          </ac:spMkLst>
        </pc:spChg>
      </pc:sldChg>
      <pc:sldChg chg="modSp mod">
        <pc:chgData name="Koontz, Gabrielle E.   DPI" userId="0e87dca7-9c85-4686-81de-6667c5387956" providerId="ADAL" clId="{8DAA104C-15C4-4E39-8CDE-CC5D39F204A8}" dt="2024-02-21T22:05:48.380" v="93" actId="20577"/>
        <pc:sldMkLst>
          <pc:docMk/>
          <pc:sldMk cId="1137333323" sldId="285"/>
        </pc:sldMkLst>
        <pc:spChg chg="mod">
          <ac:chgData name="Koontz, Gabrielle E.   DPI" userId="0e87dca7-9c85-4686-81de-6667c5387956" providerId="ADAL" clId="{8DAA104C-15C4-4E39-8CDE-CC5D39F204A8}" dt="2024-02-21T22:05:48.380" v="93" actId="20577"/>
          <ac:spMkLst>
            <pc:docMk/>
            <pc:sldMk cId="1137333323" sldId="285"/>
            <ac:spMk id="7" creationId="{B147F0BB-8362-CA47-A38D-6DA94011D96D}"/>
          </ac:spMkLst>
        </pc:spChg>
      </pc:sldChg>
      <pc:sldChg chg="modSp mod">
        <pc:chgData name="Koontz, Gabrielle E.   DPI" userId="0e87dca7-9c85-4686-81de-6667c5387956" providerId="ADAL" clId="{8DAA104C-15C4-4E39-8CDE-CC5D39F204A8}" dt="2024-02-21T22:06:17.142" v="96" actId="20577"/>
        <pc:sldMkLst>
          <pc:docMk/>
          <pc:sldMk cId="2308769985" sldId="287"/>
        </pc:sldMkLst>
        <pc:spChg chg="mod">
          <ac:chgData name="Koontz, Gabrielle E.   DPI" userId="0e87dca7-9c85-4686-81de-6667c5387956" providerId="ADAL" clId="{8DAA104C-15C4-4E39-8CDE-CC5D39F204A8}" dt="2024-02-21T22:06:17.142" v="96" actId="20577"/>
          <ac:spMkLst>
            <pc:docMk/>
            <pc:sldMk cId="2308769985" sldId="287"/>
            <ac:spMk id="5" creationId="{DEB7D4A0-51B1-2809-5E86-2FA6E79103F0}"/>
          </ac:spMkLst>
        </pc:spChg>
      </pc:sldChg>
      <pc:sldChg chg="modSp mod">
        <pc:chgData name="Koontz, Gabrielle E.   DPI" userId="0e87dca7-9c85-4686-81de-6667c5387956" providerId="ADAL" clId="{8DAA104C-15C4-4E39-8CDE-CC5D39F204A8}" dt="2024-02-21T22:08:46.606" v="104" actId="20577"/>
        <pc:sldMkLst>
          <pc:docMk/>
          <pc:sldMk cId="2721343383" sldId="289"/>
        </pc:sldMkLst>
        <pc:spChg chg="mod">
          <ac:chgData name="Koontz, Gabrielle E.   DPI" userId="0e87dca7-9c85-4686-81de-6667c5387956" providerId="ADAL" clId="{8DAA104C-15C4-4E39-8CDE-CC5D39F204A8}" dt="2024-02-21T22:08:46.606" v="104" actId="20577"/>
          <ac:spMkLst>
            <pc:docMk/>
            <pc:sldMk cId="2721343383" sldId="289"/>
            <ac:spMk id="3" creationId="{2E4A2E89-80E6-3102-C90A-679ADEB820FA}"/>
          </ac:spMkLst>
        </pc:spChg>
      </pc:sldChg>
      <pc:sldChg chg="modSp mod">
        <pc:chgData name="Koontz, Gabrielle E.   DPI" userId="0e87dca7-9c85-4686-81de-6667c5387956" providerId="ADAL" clId="{8DAA104C-15C4-4E39-8CDE-CC5D39F204A8}" dt="2024-02-21T22:10:02.236" v="112" actId="20577"/>
        <pc:sldMkLst>
          <pc:docMk/>
          <pc:sldMk cId="2835329696" sldId="292"/>
        </pc:sldMkLst>
        <pc:spChg chg="mod">
          <ac:chgData name="Koontz, Gabrielle E.   DPI" userId="0e87dca7-9c85-4686-81de-6667c5387956" providerId="ADAL" clId="{8DAA104C-15C4-4E39-8CDE-CC5D39F204A8}" dt="2024-02-21T22:10:02.236" v="112" actId="20577"/>
          <ac:spMkLst>
            <pc:docMk/>
            <pc:sldMk cId="2835329696" sldId="292"/>
            <ac:spMk id="5" creationId="{A1384B9B-8982-A975-73E3-E42E60FA153B}"/>
          </ac:spMkLst>
        </pc:spChg>
      </pc:sldChg>
      <pc:sldChg chg="modSp mod">
        <pc:chgData name="Koontz, Gabrielle E.   DPI" userId="0e87dca7-9c85-4686-81de-6667c5387956" providerId="ADAL" clId="{8DAA104C-15C4-4E39-8CDE-CC5D39F204A8}" dt="2024-02-21T22:11:21.386" v="125" actId="20577"/>
        <pc:sldMkLst>
          <pc:docMk/>
          <pc:sldMk cId="1832517251" sldId="294"/>
        </pc:sldMkLst>
        <pc:spChg chg="mod">
          <ac:chgData name="Koontz, Gabrielle E.   DPI" userId="0e87dca7-9c85-4686-81de-6667c5387956" providerId="ADAL" clId="{8DAA104C-15C4-4E39-8CDE-CC5D39F204A8}" dt="2024-02-21T22:11:21.386" v="125" actId="20577"/>
          <ac:spMkLst>
            <pc:docMk/>
            <pc:sldMk cId="1832517251" sldId="294"/>
            <ac:spMk id="5" creationId="{9382577A-09D8-D6D1-1677-5AD8561D655B}"/>
          </ac:spMkLst>
        </pc:spChg>
        <pc:graphicFrameChg chg="modGraphic">
          <ac:chgData name="Koontz, Gabrielle E.   DPI" userId="0e87dca7-9c85-4686-81de-6667c5387956" providerId="ADAL" clId="{8DAA104C-15C4-4E39-8CDE-CC5D39F204A8}" dt="2024-02-21T22:10:40.777" v="114" actId="20577"/>
          <ac:graphicFrameMkLst>
            <pc:docMk/>
            <pc:sldMk cId="1832517251" sldId="294"/>
            <ac:graphicFrameMk id="4" creationId="{9DF7E8D8-FF38-E43D-2B14-5A8E00F3B337}"/>
          </ac:graphicFrameMkLst>
        </pc:graphicFrameChg>
      </pc:sldChg>
      <pc:sldChg chg="modSp mod">
        <pc:chgData name="Koontz, Gabrielle E.   DPI" userId="0e87dca7-9c85-4686-81de-6667c5387956" providerId="ADAL" clId="{8DAA104C-15C4-4E39-8CDE-CC5D39F204A8}" dt="2024-02-21T22:11:43.689" v="127" actId="20577"/>
        <pc:sldMkLst>
          <pc:docMk/>
          <pc:sldMk cId="389987003" sldId="295"/>
        </pc:sldMkLst>
        <pc:spChg chg="mod">
          <ac:chgData name="Koontz, Gabrielle E.   DPI" userId="0e87dca7-9c85-4686-81de-6667c5387956" providerId="ADAL" clId="{8DAA104C-15C4-4E39-8CDE-CC5D39F204A8}" dt="2024-02-21T22:11:43.689" v="127" actId="20577"/>
          <ac:spMkLst>
            <pc:docMk/>
            <pc:sldMk cId="389987003" sldId="295"/>
            <ac:spMk id="2" creationId="{7E55E358-17D1-E0DD-599B-6E93A133093A}"/>
          </ac:spMkLst>
        </pc:spChg>
      </pc:sldChg>
      <pc:sldChg chg="modSp mod">
        <pc:chgData name="Koontz, Gabrielle E.   DPI" userId="0e87dca7-9c85-4686-81de-6667c5387956" providerId="ADAL" clId="{8DAA104C-15C4-4E39-8CDE-CC5D39F204A8}" dt="2024-02-21T22:12:09.205" v="133" actId="20577"/>
        <pc:sldMkLst>
          <pc:docMk/>
          <pc:sldMk cId="542615276" sldId="296"/>
        </pc:sldMkLst>
        <pc:spChg chg="mod">
          <ac:chgData name="Koontz, Gabrielle E.   DPI" userId="0e87dca7-9c85-4686-81de-6667c5387956" providerId="ADAL" clId="{8DAA104C-15C4-4E39-8CDE-CC5D39F204A8}" dt="2024-02-21T22:12:09.205" v="133" actId="20577"/>
          <ac:spMkLst>
            <pc:docMk/>
            <pc:sldMk cId="542615276" sldId="296"/>
            <ac:spMk id="7" creationId="{E13806FA-23F1-79C2-01A2-176AF91824BA}"/>
          </ac:spMkLst>
        </pc:spChg>
      </pc:sldChg>
      <pc:sldChg chg="modSp mod">
        <pc:chgData name="Koontz, Gabrielle E.   DPI" userId="0e87dca7-9c85-4686-81de-6667c5387956" providerId="ADAL" clId="{8DAA104C-15C4-4E39-8CDE-CC5D39F204A8}" dt="2024-02-21T22:12:30.580" v="135" actId="20577"/>
        <pc:sldMkLst>
          <pc:docMk/>
          <pc:sldMk cId="3136403053" sldId="297"/>
        </pc:sldMkLst>
        <pc:spChg chg="mod">
          <ac:chgData name="Koontz, Gabrielle E.   DPI" userId="0e87dca7-9c85-4686-81de-6667c5387956" providerId="ADAL" clId="{8DAA104C-15C4-4E39-8CDE-CC5D39F204A8}" dt="2024-02-21T22:12:30.580" v="135" actId="20577"/>
          <ac:spMkLst>
            <pc:docMk/>
            <pc:sldMk cId="3136403053" sldId="297"/>
            <ac:spMk id="7" creationId="{4241F3C1-9F21-D53D-40D9-CA89159044AD}"/>
          </ac:spMkLst>
        </pc:spChg>
      </pc:sldChg>
      <pc:sldChg chg="modSp mod">
        <pc:chgData name="Koontz, Gabrielle E.   DPI" userId="0e87dca7-9c85-4686-81de-6667c5387956" providerId="ADAL" clId="{8DAA104C-15C4-4E39-8CDE-CC5D39F204A8}" dt="2024-02-21T22:13:11.593" v="140" actId="20577"/>
        <pc:sldMkLst>
          <pc:docMk/>
          <pc:sldMk cId="1532427098" sldId="299"/>
        </pc:sldMkLst>
        <pc:spChg chg="mod">
          <ac:chgData name="Koontz, Gabrielle E.   DPI" userId="0e87dca7-9c85-4686-81de-6667c5387956" providerId="ADAL" clId="{8DAA104C-15C4-4E39-8CDE-CC5D39F204A8}" dt="2024-02-21T22:13:11.593" v="140" actId="20577"/>
          <ac:spMkLst>
            <pc:docMk/>
            <pc:sldMk cId="1532427098" sldId="299"/>
            <ac:spMk id="10" creationId="{5C862A6E-E979-6AE8-A6A3-4FBF12B307B7}"/>
          </ac:spMkLst>
        </pc:spChg>
      </pc:sldChg>
      <pc:sldChg chg="modSp mod">
        <pc:chgData name="Koontz, Gabrielle E.   DPI" userId="0e87dca7-9c85-4686-81de-6667c5387956" providerId="ADAL" clId="{8DAA104C-15C4-4E39-8CDE-CC5D39F204A8}" dt="2024-02-21T22:13:57.455" v="152" actId="20577"/>
        <pc:sldMkLst>
          <pc:docMk/>
          <pc:sldMk cId="1847247500" sldId="300"/>
        </pc:sldMkLst>
        <pc:spChg chg="mod">
          <ac:chgData name="Koontz, Gabrielle E.   DPI" userId="0e87dca7-9c85-4686-81de-6667c5387956" providerId="ADAL" clId="{8DAA104C-15C4-4E39-8CDE-CC5D39F204A8}" dt="2024-02-21T22:13:57.455" v="152" actId="20577"/>
          <ac:spMkLst>
            <pc:docMk/>
            <pc:sldMk cId="1847247500" sldId="300"/>
            <ac:spMk id="10" creationId="{5C862A6E-E979-6AE8-A6A3-4FBF12B307B7}"/>
          </ac:spMkLst>
        </pc:spChg>
      </pc:sldChg>
      <pc:sldChg chg="modSp mod">
        <pc:chgData name="Koontz, Gabrielle E.   DPI" userId="0e87dca7-9c85-4686-81de-6667c5387956" providerId="ADAL" clId="{8DAA104C-15C4-4E39-8CDE-CC5D39F204A8}" dt="2024-02-21T22:15:28.266" v="156" actId="20577"/>
        <pc:sldMkLst>
          <pc:docMk/>
          <pc:sldMk cId="930481925" sldId="303"/>
        </pc:sldMkLst>
        <pc:spChg chg="mod">
          <ac:chgData name="Koontz, Gabrielle E.   DPI" userId="0e87dca7-9c85-4686-81de-6667c5387956" providerId="ADAL" clId="{8DAA104C-15C4-4E39-8CDE-CC5D39F204A8}" dt="2024-02-21T22:15:28.266" v="156" actId="20577"/>
          <ac:spMkLst>
            <pc:docMk/>
            <pc:sldMk cId="930481925" sldId="303"/>
            <ac:spMk id="5" creationId="{50A20ED7-1C4F-FA7C-4456-6DDBC6A9CA92}"/>
          </ac:spMkLst>
        </pc:spChg>
      </pc:sldChg>
      <pc:sldChg chg="modSp mod">
        <pc:chgData name="Koontz, Gabrielle E.   DPI" userId="0e87dca7-9c85-4686-81de-6667c5387956" providerId="ADAL" clId="{8DAA104C-15C4-4E39-8CDE-CC5D39F204A8}" dt="2024-02-21T22:16:31.735" v="157" actId="20577"/>
        <pc:sldMkLst>
          <pc:docMk/>
          <pc:sldMk cId="2737092238" sldId="305"/>
        </pc:sldMkLst>
        <pc:spChg chg="mod">
          <ac:chgData name="Koontz, Gabrielle E.   DPI" userId="0e87dca7-9c85-4686-81de-6667c5387956" providerId="ADAL" clId="{8DAA104C-15C4-4E39-8CDE-CC5D39F204A8}" dt="2024-02-21T22:16:31.735" v="157" actId="20577"/>
          <ac:spMkLst>
            <pc:docMk/>
            <pc:sldMk cId="2737092238" sldId="305"/>
            <ac:spMk id="3" creationId="{54235895-CDBD-D0D9-CF8D-47A2F67299DB}"/>
          </ac:spMkLst>
        </pc:spChg>
      </pc:sldChg>
      <pc:sldChg chg="modSp mod">
        <pc:chgData name="Koontz, Gabrielle E.   DPI" userId="0e87dca7-9c85-4686-81de-6667c5387956" providerId="ADAL" clId="{8DAA104C-15C4-4E39-8CDE-CC5D39F204A8}" dt="2024-02-21T22:16:54.127" v="160" actId="20577"/>
        <pc:sldMkLst>
          <pc:docMk/>
          <pc:sldMk cId="4126357238" sldId="307"/>
        </pc:sldMkLst>
        <pc:spChg chg="mod">
          <ac:chgData name="Koontz, Gabrielle E.   DPI" userId="0e87dca7-9c85-4686-81de-6667c5387956" providerId="ADAL" clId="{8DAA104C-15C4-4E39-8CDE-CC5D39F204A8}" dt="2024-02-21T22:16:54.127" v="160" actId="20577"/>
          <ac:spMkLst>
            <pc:docMk/>
            <pc:sldMk cId="4126357238" sldId="307"/>
            <ac:spMk id="3" creationId="{54235895-CDBD-D0D9-CF8D-47A2F67299DB}"/>
          </ac:spMkLst>
        </pc:spChg>
      </pc:sldChg>
      <pc:sldChg chg="modSp mod">
        <pc:chgData name="Koontz, Gabrielle E.   DPI" userId="0e87dca7-9c85-4686-81de-6667c5387956" providerId="ADAL" clId="{8DAA104C-15C4-4E39-8CDE-CC5D39F204A8}" dt="2024-02-21T22:17:10.259" v="163" actId="20577"/>
        <pc:sldMkLst>
          <pc:docMk/>
          <pc:sldMk cId="3693903146" sldId="308"/>
        </pc:sldMkLst>
        <pc:spChg chg="mod">
          <ac:chgData name="Koontz, Gabrielle E.   DPI" userId="0e87dca7-9c85-4686-81de-6667c5387956" providerId="ADAL" clId="{8DAA104C-15C4-4E39-8CDE-CC5D39F204A8}" dt="2024-02-21T22:17:10.259" v="163" actId="20577"/>
          <ac:spMkLst>
            <pc:docMk/>
            <pc:sldMk cId="3693903146" sldId="308"/>
            <ac:spMk id="3" creationId="{1BAEAB2E-1F94-8DA5-81B0-C06018290CFC}"/>
          </ac:spMkLst>
        </pc:spChg>
      </pc:sldChg>
      <pc:sldChg chg="modSp mod">
        <pc:chgData name="Koontz, Gabrielle E.   DPI" userId="0e87dca7-9c85-4686-81de-6667c5387956" providerId="ADAL" clId="{8DAA104C-15C4-4E39-8CDE-CC5D39F204A8}" dt="2024-02-21T22:17:35.527" v="171" actId="20577"/>
        <pc:sldMkLst>
          <pc:docMk/>
          <pc:sldMk cId="2033156144" sldId="309"/>
        </pc:sldMkLst>
        <pc:spChg chg="mod">
          <ac:chgData name="Koontz, Gabrielle E.   DPI" userId="0e87dca7-9c85-4686-81de-6667c5387956" providerId="ADAL" clId="{8DAA104C-15C4-4E39-8CDE-CC5D39F204A8}" dt="2024-02-21T22:17:20.272" v="167" actId="20577"/>
          <ac:spMkLst>
            <pc:docMk/>
            <pc:sldMk cId="2033156144" sldId="309"/>
            <ac:spMk id="4" creationId="{8EBB12D2-1367-04BF-9D8E-3EC15442ACE0}"/>
          </ac:spMkLst>
        </pc:spChg>
        <pc:spChg chg="mod">
          <ac:chgData name="Koontz, Gabrielle E.   DPI" userId="0e87dca7-9c85-4686-81de-6667c5387956" providerId="ADAL" clId="{8DAA104C-15C4-4E39-8CDE-CC5D39F204A8}" dt="2024-02-21T22:17:35.527" v="171" actId="20577"/>
          <ac:spMkLst>
            <pc:docMk/>
            <pc:sldMk cId="2033156144" sldId="309"/>
            <ac:spMk id="5" creationId="{7225C409-F2A8-5079-27C8-B08B12FBF51E}"/>
          </ac:spMkLst>
        </pc:spChg>
      </pc:sldChg>
      <pc:sldChg chg="modSp mod">
        <pc:chgData name="Koontz, Gabrielle E.   DPI" userId="0e87dca7-9c85-4686-81de-6667c5387956" providerId="ADAL" clId="{8DAA104C-15C4-4E39-8CDE-CC5D39F204A8}" dt="2024-02-21T22:18:06.443" v="173" actId="20577"/>
        <pc:sldMkLst>
          <pc:docMk/>
          <pc:sldMk cId="574313763" sldId="311"/>
        </pc:sldMkLst>
        <pc:spChg chg="mod">
          <ac:chgData name="Koontz, Gabrielle E.   DPI" userId="0e87dca7-9c85-4686-81de-6667c5387956" providerId="ADAL" clId="{8DAA104C-15C4-4E39-8CDE-CC5D39F204A8}" dt="2024-02-21T22:18:06.443" v="173" actId="20577"/>
          <ac:spMkLst>
            <pc:docMk/>
            <pc:sldMk cId="574313763" sldId="311"/>
            <ac:spMk id="5" creationId="{BBBB61B6-014C-F4E4-01DD-A5EE0EE29A02}"/>
          </ac:spMkLst>
        </pc:spChg>
      </pc:sldChg>
      <pc:sldChg chg="modSp mod">
        <pc:chgData name="Koontz, Gabrielle E.   DPI" userId="0e87dca7-9c85-4686-81de-6667c5387956" providerId="ADAL" clId="{8DAA104C-15C4-4E39-8CDE-CC5D39F204A8}" dt="2024-02-21T21:36:49.883" v="22" actId="20577"/>
        <pc:sldMkLst>
          <pc:docMk/>
          <pc:sldMk cId="1417738290" sldId="314"/>
        </pc:sldMkLst>
        <pc:spChg chg="mod">
          <ac:chgData name="Koontz, Gabrielle E.   DPI" userId="0e87dca7-9c85-4686-81de-6667c5387956" providerId="ADAL" clId="{8DAA104C-15C4-4E39-8CDE-CC5D39F204A8}" dt="2024-02-21T21:36:49.883" v="22" actId="20577"/>
          <ac:spMkLst>
            <pc:docMk/>
            <pc:sldMk cId="1417738290" sldId="314"/>
            <ac:spMk id="5" creationId="{8EF3867C-9CFB-05BA-6225-E11D61AE312C}"/>
          </ac:spMkLst>
        </pc:spChg>
      </pc:sldChg>
      <pc:sldChg chg="modSp mod">
        <pc:chgData name="Koontz, Gabrielle E.   DPI" userId="0e87dca7-9c85-4686-81de-6667c5387956" providerId="ADAL" clId="{8DAA104C-15C4-4E39-8CDE-CC5D39F204A8}" dt="2024-02-21T22:09:08.279" v="110" actId="20577"/>
        <pc:sldMkLst>
          <pc:docMk/>
          <pc:sldMk cId="2414127834" sldId="315"/>
        </pc:sldMkLst>
        <pc:spChg chg="mod">
          <ac:chgData name="Koontz, Gabrielle E.   DPI" userId="0e87dca7-9c85-4686-81de-6667c5387956" providerId="ADAL" clId="{8DAA104C-15C4-4E39-8CDE-CC5D39F204A8}" dt="2024-02-21T22:09:08.279" v="110" actId="20577"/>
          <ac:spMkLst>
            <pc:docMk/>
            <pc:sldMk cId="2414127834" sldId="315"/>
            <ac:spMk id="2" creationId="{EB88F302-253A-71A8-D647-796BD2A4656E}"/>
          </ac:spMkLst>
        </pc:spChg>
      </pc:sldChg>
      <pc:sldChg chg="modSp mod">
        <pc:chgData name="Koontz, Gabrielle E.   DPI" userId="0e87dca7-9c85-4686-81de-6667c5387956" providerId="ADAL" clId="{8DAA104C-15C4-4E39-8CDE-CC5D39F204A8}" dt="2024-02-21T22:07:51.845" v="103" actId="27636"/>
        <pc:sldMkLst>
          <pc:docMk/>
          <pc:sldMk cId="3527615736" sldId="316"/>
        </pc:sldMkLst>
        <pc:spChg chg="mod">
          <ac:chgData name="Koontz, Gabrielle E.   DPI" userId="0e87dca7-9c85-4686-81de-6667c5387956" providerId="ADAL" clId="{8DAA104C-15C4-4E39-8CDE-CC5D39F204A8}" dt="2024-02-21T22:07:51.845" v="103" actId="27636"/>
          <ac:spMkLst>
            <pc:docMk/>
            <pc:sldMk cId="3527615736" sldId="316"/>
            <ac:spMk id="3" creationId="{876CC003-A7C6-863C-AAB3-788EDE0881AB}"/>
          </ac:spMkLst>
        </pc:spChg>
      </pc:sldChg>
    </pc:docChg>
  </pc:docChgLst>
  <pc:docChgLst>
    <pc:chgData name="Stringfellow, Kina F. DPI" userId="002858cf-6d8d-4f58-b096-3c8ddc1070aa" providerId="ADAL" clId="{F03774DE-E28E-4396-8A62-730300BDDE21}"/>
    <pc:docChg chg="undo custSel addSld delSld modSld sldOrd replTag delTag">
      <pc:chgData name="Stringfellow, Kina F. DPI" userId="002858cf-6d8d-4f58-b096-3c8ddc1070aa" providerId="ADAL" clId="{F03774DE-E28E-4396-8A62-730300BDDE21}" dt="2024-02-26T14:49:37.319" v="7578" actId="13244"/>
      <pc:docMkLst>
        <pc:docMk/>
      </pc:docMkLst>
      <pc:sldChg chg="replTag delTag">
        <pc:chgData name="Stringfellow, Kina F. DPI" userId="002858cf-6d8d-4f58-b096-3c8ddc1070aa" providerId="ADAL" clId="{F03774DE-E28E-4396-8A62-730300BDDE21}" dt="2024-02-26T14:12:34.421" v="7155"/>
        <pc:sldMkLst>
          <pc:docMk/>
          <pc:sldMk cId="4185322060" sldId="257"/>
        </pc:sldMkLst>
      </pc:sldChg>
      <pc:sldChg chg="modSp mod replTag delTag">
        <pc:chgData name="Stringfellow, Kina F. DPI" userId="002858cf-6d8d-4f58-b096-3c8ddc1070aa" providerId="ADAL" clId="{F03774DE-E28E-4396-8A62-730300BDDE21}" dt="2024-02-26T14:12:35.250" v="7157"/>
        <pc:sldMkLst>
          <pc:docMk/>
          <pc:sldMk cId="835893860" sldId="258"/>
        </pc:sldMkLst>
        <pc:spChg chg="mod">
          <ac:chgData name="Stringfellow, Kina F. DPI" userId="002858cf-6d8d-4f58-b096-3c8ddc1070aa" providerId="ADAL" clId="{F03774DE-E28E-4396-8A62-730300BDDE21}" dt="2024-02-22T19:24:22.474" v="6232"/>
          <ac:spMkLst>
            <pc:docMk/>
            <pc:sldMk cId="835893860" sldId="258"/>
            <ac:spMk id="4" creationId="{E57A723E-00FA-6547-AD66-56F96CF7BE11}"/>
          </ac:spMkLst>
        </pc:spChg>
        <pc:spChg chg="mod">
          <ac:chgData name="Stringfellow, Kina F. DPI" userId="002858cf-6d8d-4f58-b096-3c8ddc1070aa" providerId="ADAL" clId="{F03774DE-E28E-4396-8A62-730300BDDE21}" dt="2024-02-22T16:25:57.176" v="661" actId="14100"/>
          <ac:spMkLst>
            <pc:docMk/>
            <pc:sldMk cId="835893860" sldId="258"/>
            <ac:spMk id="8" creationId="{7FEE0C7C-C665-3FA9-703C-4BC671D39FC5}"/>
          </ac:spMkLst>
        </pc:spChg>
        <pc:picChg chg="mod">
          <ac:chgData name="Stringfellow, Kina F. DPI" userId="002858cf-6d8d-4f58-b096-3c8ddc1070aa" providerId="ADAL" clId="{F03774DE-E28E-4396-8A62-730300BDDE21}" dt="2024-02-22T16:25:49.710" v="659" actId="1582"/>
          <ac:picMkLst>
            <pc:docMk/>
            <pc:sldMk cId="835893860" sldId="258"/>
            <ac:picMk id="10" creationId="{0847BEB1-8CF4-90B0-46B9-1109FE152459}"/>
          </ac:picMkLst>
        </pc:picChg>
      </pc:sldChg>
      <pc:sldChg chg="modSp mod replTag delTag">
        <pc:chgData name="Stringfellow, Kina F. DPI" userId="002858cf-6d8d-4f58-b096-3c8ddc1070aa" providerId="ADAL" clId="{F03774DE-E28E-4396-8A62-730300BDDE21}" dt="2024-02-26T14:12:35.858" v="7159"/>
        <pc:sldMkLst>
          <pc:docMk/>
          <pc:sldMk cId="2009083" sldId="260"/>
        </pc:sldMkLst>
        <pc:spChg chg="mod">
          <ac:chgData name="Stringfellow, Kina F. DPI" userId="002858cf-6d8d-4f58-b096-3c8ddc1070aa" providerId="ADAL" clId="{F03774DE-E28E-4396-8A62-730300BDDE21}" dt="2024-02-22T19:24:28.605" v="6235"/>
          <ac:spMkLst>
            <pc:docMk/>
            <pc:sldMk cId="2009083" sldId="260"/>
            <ac:spMk id="4" creationId="{18ABCD30-1846-D04F-A038-1AC257B6C159}"/>
          </ac:spMkLst>
        </pc:spChg>
        <pc:spChg chg="mod">
          <ac:chgData name="Stringfellow, Kina F. DPI" userId="002858cf-6d8d-4f58-b096-3c8ddc1070aa" providerId="ADAL" clId="{F03774DE-E28E-4396-8A62-730300BDDE21}" dt="2024-02-22T16:27:12.746" v="673" actId="1076"/>
          <ac:spMkLst>
            <pc:docMk/>
            <pc:sldMk cId="2009083" sldId="260"/>
            <ac:spMk id="9" creationId="{8B9ADABD-ED43-A555-3F84-7886D81D7076}"/>
          </ac:spMkLst>
        </pc:spChg>
      </pc:sldChg>
      <pc:sldChg chg="modSp del mod replTag delTag">
        <pc:chgData name="Stringfellow, Kina F. DPI" userId="002858cf-6d8d-4f58-b096-3c8ddc1070aa" providerId="ADAL" clId="{F03774DE-E28E-4396-8A62-730300BDDE21}" dt="2024-02-22T16:27:56.108" v="694" actId="47"/>
        <pc:sldMkLst>
          <pc:docMk/>
          <pc:sldMk cId="1138151341" sldId="261"/>
        </pc:sldMkLst>
        <pc:spChg chg="mod">
          <ac:chgData name="Stringfellow, Kina F. DPI" userId="002858cf-6d8d-4f58-b096-3c8ddc1070aa" providerId="ADAL" clId="{F03774DE-E28E-4396-8A62-730300BDDE21}" dt="2024-02-22T16:27:22.528" v="679" actId="14100"/>
          <ac:spMkLst>
            <pc:docMk/>
            <pc:sldMk cId="1138151341" sldId="261"/>
            <ac:spMk id="3" creationId="{7625FE59-9442-D66E-CB06-F0AE5475C547}"/>
          </ac:spMkLst>
        </pc:spChg>
      </pc:sldChg>
      <pc:sldChg chg="modSp mod ord replTag delTag">
        <pc:chgData name="Stringfellow, Kina F. DPI" userId="002858cf-6d8d-4f58-b096-3c8ddc1070aa" providerId="ADAL" clId="{F03774DE-E28E-4396-8A62-730300BDDE21}" dt="2024-02-26T14:12:36.489" v="7161"/>
        <pc:sldMkLst>
          <pc:docMk/>
          <pc:sldMk cId="508557549" sldId="262"/>
        </pc:sldMkLst>
        <pc:spChg chg="mod">
          <ac:chgData name="Stringfellow, Kina F. DPI" userId="002858cf-6d8d-4f58-b096-3c8ddc1070aa" providerId="ADAL" clId="{F03774DE-E28E-4396-8A62-730300BDDE21}" dt="2024-02-22T19:24:33.015" v="6238"/>
          <ac:spMkLst>
            <pc:docMk/>
            <pc:sldMk cId="508557549" sldId="262"/>
            <ac:spMk id="3" creationId="{D080BF28-D2CF-FF48-878A-06B580C6CE37}"/>
          </ac:spMkLst>
        </pc:spChg>
        <pc:spChg chg="mod">
          <ac:chgData name="Stringfellow, Kina F. DPI" userId="002858cf-6d8d-4f58-b096-3c8ddc1070aa" providerId="ADAL" clId="{F03774DE-E28E-4396-8A62-730300BDDE21}" dt="2024-02-22T16:28:47.268" v="716" actId="13926"/>
          <ac:spMkLst>
            <pc:docMk/>
            <pc:sldMk cId="508557549" sldId="262"/>
            <ac:spMk id="6" creationId="{1BB7C6EB-F589-BD7C-B9B9-E7A004EBEB67}"/>
          </ac:spMkLst>
        </pc:spChg>
      </pc:sldChg>
      <pc:sldChg chg="modSp mod replTag delTag">
        <pc:chgData name="Stringfellow, Kina F. DPI" userId="002858cf-6d8d-4f58-b096-3c8ddc1070aa" providerId="ADAL" clId="{F03774DE-E28E-4396-8A62-730300BDDE21}" dt="2024-02-26T14:12:37.235" v="7163"/>
        <pc:sldMkLst>
          <pc:docMk/>
          <pc:sldMk cId="2069058170" sldId="263"/>
        </pc:sldMkLst>
        <pc:spChg chg="mod">
          <ac:chgData name="Stringfellow, Kina F. DPI" userId="002858cf-6d8d-4f58-b096-3c8ddc1070aa" providerId="ADAL" clId="{F03774DE-E28E-4396-8A62-730300BDDE21}" dt="2024-02-22T19:24:38.261" v="6241"/>
          <ac:spMkLst>
            <pc:docMk/>
            <pc:sldMk cId="2069058170" sldId="263"/>
            <ac:spMk id="3" creationId="{B6785A39-A757-484C-BEF9-4D54DEF628A8}"/>
          </ac:spMkLst>
        </pc:spChg>
        <pc:spChg chg="mod">
          <ac:chgData name="Stringfellow, Kina F. DPI" userId="002858cf-6d8d-4f58-b096-3c8ddc1070aa" providerId="ADAL" clId="{F03774DE-E28E-4396-8A62-730300BDDE21}" dt="2024-02-22T16:29:38.409" v="731" actId="179"/>
          <ac:spMkLst>
            <pc:docMk/>
            <pc:sldMk cId="2069058170" sldId="263"/>
            <ac:spMk id="5" creationId="{64C4BBB3-CA13-A5D8-739A-68376B3FEDE1}"/>
          </ac:spMkLst>
        </pc:spChg>
      </pc:sldChg>
      <pc:sldChg chg="modSp mod replTag delTag">
        <pc:chgData name="Stringfellow, Kina F. DPI" userId="002858cf-6d8d-4f58-b096-3c8ddc1070aa" providerId="ADAL" clId="{F03774DE-E28E-4396-8A62-730300BDDE21}" dt="2024-02-26T14:12:37.961" v="7165"/>
        <pc:sldMkLst>
          <pc:docMk/>
          <pc:sldMk cId="2880522022" sldId="264"/>
        </pc:sldMkLst>
        <pc:spChg chg="mod">
          <ac:chgData name="Stringfellow, Kina F. DPI" userId="002858cf-6d8d-4f58-b096-3c8ddc1070aa" providerId="ADAL" clId="{F03774DE-E28E-4396-8A62-730300BDDE21}" dt="2024-02-22T19:24:42.957" v="6244"/>
          <ac:spMkLst>
            <pc:docMk/>
            <pc:sldMk cId="2880522022" sldId="264"/>
            <ac:spMk id="4" creationId="{047EC120-CDBF-BD47-AB16-8B7EC9F34FD2}"/>
          </ac:spMkLst>
        </pc:spChg>
        <pc:spChg chg="mod">
          <ac:chgData name="Stringfellow, Kina F. DPI" userId="002858cf-6d8d-4f58-b096-3c8ddc1070aa" providerId="ADAL" clId="{F03774DE-E28E-4396-8A62-730300BDDE21}" dt="2024-02-22T16:30:26.442" v="743" actId="11"/>
          <ac:spMkLst>
            <pc:docMk/>
            <pc:sldMk cId="2880522022" sldId="264"/>
            <ac:spMk id="5" creationId="{62189C46-CC2E-7139-5E63-4443F4FE4A04}"/>
          </ac:spMkLst>
        </pc:spChg>
      </pc:sldChg>
      <pc:sldChg chg="modSp mod replTag delTag">
        <pc:chgData name="Stringfellow, Kina F. DPI" userId="002858cf-6d8d-4f58-b096-3c8ddc1070aa" providerId="ADAL" clId="{F03774DE-E28E-4396-8A62-730300BDDE21}" dt="2024-02-26T14:12:40.362" v="7171"/>
        <pc:sldMkLst>
          <pc:docMk/>
          <pc:sldMk cId="294144282" sldId="265"/>
        </pc:sldMkLst>
        <pc:spChg chg="mod">
          <ac:chgData name="Stringfellow, Kina F. DPI" userId="002858cf-6d8d-4f58-b096-3c8ddc1070aa" providerId="ADAL" clId="{F03774DE-E28E-4396-8A62-730300BDDE21}" dt="2024-02-22T19:25:01.156" v="6259"/>
          <ac:spMkLst>
            <pc:docMk/>
            <pc:sldMk cId="294144282" sldId="265"/>
            <ac:spMk id="3" creationId="{73713874-326F-6643-B809-2077DDBB1C2D}"/>
          </ac:spMkLst>
        </pc:spChg>
        <pc:picChg chg="mod">
          <ac:chgData name="Stringfellow, Kina F. DPI" userId="002858cf-6d8d-4f58-b096-3c8ddc1070aa" providerId="ADAL" clId="{F03774DE-E28E-4396-8A62-730300BDDE21}" dt="2024-02-22T16:34:18.744" v="842" actId="1076"/>
          <ac:picMkLst>
            <pc:docMk/>
            <pc:sldMk cId="294144282" sldId="265"/>
            <ac:picMk id="8" creationId="{724717B2-64B3-E642-78B3-B37F4C0EFAEF}"/>
          </ac:picMkLst>
        </pc:picChg>
      </pc:sldChg>
      <pc:sldChg chg="modSp mod replTag delTag">
        <pc:chgData name="Stringfellow, Kina F. DPI" userId="002858cf-6d8d-4f58-b096-3c8ddc1070aa" providerId="ADAL" clId="{F03774DE-E28E-4396-8A62-730300BDDE21}" dt="2024-02-26T14:12:41.114" v="7173"/>
        <pc:sldMkLst>
          <pc:docMk/>
          <pc:sldMk cId="2235009544" sldId="266"/>
        </pc:sldMkLst>
        <pc:spChg chg="mod">
          <ac:chgData name="Stringfellow, Kina F. DPI" userId="002858cf-6d8d-4f58-b096-3c8ddc1070aa" providerId="ADAL" clId="{F03774DE-E28E-4396-8A62-730300BDDE21}" dt="2024-02-22T19:25:05.521" v="6262"/>
          <ac:spMkLst>
            <pc:docMk/>
            <pc:sldMk cId="2235009544" sldId="266"/>
            <ac:spMk id="3" creationId="{73713874-326F-6643-B809-2077DDBB1C2D}"/>
          </ac:spMkLst>
        </pc:spChg>
        <pc:spChg chg="mod">
          <ac:chgData name="Stringfellow, Kina F. DPI" userId="002858cf-6d8d-4f58-b096-3c8ddc1070aa" providerId="ADAL" clId="{F03774DE-E28E-4396-8A62-730300BDDE21}" dt="2024-02-22T16:34:58.218" v="852" actId="948"/>
          <ac:spMkLst>
            <pc:docMk/>
            <pc:sldMk cId="2235009544" sldId="266"/>
            <ac:spMk id="4" creationId="{5FC32B84-6AA9-E0BE-74CA-02D019FDB11F}"/>
          </ac:spMkLst>
        </pc:spChg>
      </pc:sldChg>
      <pc:sldChg chg="modSp mod replTag delTag">
        <pc:chgData name="Stringfellow, Kina F. DPI" userId="002858cf-6d8d-4f58-b096-3c8ddc1070aa" providerId="ADAL" clId="{F03774DE-E28E-4396-8A62-730300BDDE21}" dt="2024-02-26T14:12:42.803" v="7177"/>
        <pc:sldMkLst>
          <pc:docMk/>
          <pc:sldMk cId="3663596974" sldId="267"/>
        </pc:sldMkLst>
        <pc:spChg chg="mod">
          <ac:chgData name="Stringfellow, Kina F. DPI" userId="002858cf-6d8d-4f58-b096-3c8ddc1070aa" providerId="ADAL" clId="{F03774DE-E28E-4396-8A62-730300BDDE21}" dt="2024-02-22T19:26:18.658" v="6298" actId="20577"/>
          <ac:spMkLst>
            <pc:docMk/>
            <pc:sldMk cId="3663596974" sldId="267"/>
            <ac:spMk id="2" creationId="{F8DB2080-1EEC-A84E-AA07-B8BE52A29F42}"/>
          </ac:spMkLst>
        </pc:spChg>
        <pc:spChg chg="mod">
          <ac:chgData name="Stringfellow, Kina F. DPI" userId="002858cf-6d8d-4f58-b096-3c8ddc1070aa" providerId="ADAL" clId="{F03774DE-E28E-4396-8A62-730300BDDE21}" dt="2024-02-22T19:26:51.518" v="6325" actId="20577"/>
          <ac:spMkLst>
            <pc:docMk/>
            <pc:sldMk cId="3663596974" sldId="267"/>
            <ac:spMk id="3" creationId="{73713874-326F-6643-B809-2077DDBB1C2D}"/>
          </ac:spMkLst>
        </pc:spChg>
        <pc:spChg chg="mod">
          <ac:chgData name="Stringfellow, Kina F. DPI" userId="002858cf-6d8d-4f58-b096-3c8ddc1070aa" providerId="ADAL" clId="{F03774DE-E28E-4396-8A62-730300BDDE21}" dt="2024-02-22T16:40:36.052" v="882" actId="948"/>
          <ac:spMkLst>
            <pc:docMk/>
            <pc:sldMk cId="3663596974" sldId="267"/>
            <ac:spMk id="4" creationId="{78C930E7-1638-463A-F56E-76F01BDF1473}"/>
          </ac:spMkLst>
        </pc:spChg>
      </pc:sldChg>
      <pc:sldChg chg="modSp mod replTag delTag">
        <pc:chgData name="Stringfellow, Kina F. DPI" userId="002858cf-6d8d-4f58-b096-3c8ddc1070aa" providerId="ADAL" clId="{F03774DE-E28E-4396-8A62-730300BDDE21}" dt="2024-02-26T14:12:42.022" v="7175"/>
        <pc:sldMkLst>
          <pc:docMk/>
          <pc:sldMk cId="273539259" sldId="268"/>
        </pc:sldMkLst>
        <pc:spChg chg="mod">
          <ac:chgData name="Stringfellow, Kina F. DPI" userId="002858cf-6d8d-4f58-b096-3c8ddc1070aa" providerId="ADAL" clId="{F03774DE-E28E-4396-8A62-730300BDDE21}" dt="2024-02-22T19:25:13.634" v="6266" actId="27636"/>
          <ac:spMkLst>
            <pc:docMk/>
            <pc:sldMk cId="273539259" sldId="268"/>
            <ac:spMk id="3" creationId="{73713874-326F-6643-B809-2077DDBB1C2D}"/>
          </ac:spMkLst>
        </pc:spChg>
        <pc:spChg chg="mod">
          <ac:chgData name="Stringfellow, Kina F. DPI" userId="002858cf-6d8d-4f58-b096-3c8ddc1070aa" providerId="ADAL" clId="{F03774DE-E28E-4396-8A62-730300BDDE21}" dt="2024-02-22T16:39:30.633" v="869" actId="179"/>
          <ac:spMkLst>
            <pc:docMk/>
            <pc:sldMk cId="273539259" sldId="268"/>
            <ac:spMk id="4" creationId="{D660F99E-0C5B-D414-8402-AB893F0385D9}"/>
          </ac:spMkLst>
        </pc:spChg>
      </pc:sldChg>
      <pc:sldChg chg="modSp mod replTag delTag">
        <pc:chgData name="Stringfellow, Kina F. DPI" userId="002858cf-6d8d-4f58-b096-3c8ddc1070aa" providerId="ADAL" clId="{F03774DE-E28E-4396-8A62-730300BDDE21}" dt="2024-02-26T14:12:43.502" v="7179"/>
        <pc:sldMkLst>
          <pc:docMk/>
          <pc:sldMk cId="2845335772" sldId="269"/>
        </pc:sldMkLst>
        <pc:spChg chg="mod">
          <ac:chgData name="Stringfellow, Kina F. DPI" userId="002858cf-6d8d-4f58-b096-3c8ddc1070aa" providerId="ADAL" clId="{F03774DE-E28E-4396-8A62-730300BDDE21}" dt="2024-02-22T19:26:29.917" v="6304" actId="20577"/>
          <ac:spMkLst>
            <pc:docMk/>
            <pc:sldMk cId="2845335772" sldId="269"/>
            <ac:spMk id="2" creationId="{F8DB2080-1EEC-A84E-AA07-B8BE52A29F42}"/>
          </ac:spMkLst>
        </pc:spChg>
        <pc:spChg chg="mod">
          <ac:chgData name="Stringfellow, Kina F. DPI" userId="002858cf-6d8d-4f58-b096-3c8ddc1070aa" providerId="ADAL" clId="{F03774DE-E28E-4396-8A62-730300BDDE21}" dt="2024-02-22T19:26:55.998" v="6335" actId="20577"/>
          <ac:spMkLst>
            <pc:docMk/>
            <pc:sldMk cId="2845335772" sldId="269"/>
            <ac:spMk id="3" creationId="{73713874-326F-6643-B809-2077DDBB1C2D}"/>
          </ac:spMkLst>
        </pc:spChg>
        <pc:spChg chg="mod">
          <ac:chgData name="Stringfellow, Kina F. DPI" userId="002858cf-6d8d-4f58-b096-3c8ddc1070aa" providerId="ADAL" clId="{F03774DE-E28E-4396-8A62-730300BDDE21}" dt="2024-02-26T14:12:26.032" v="7151" actId="1076"/>
          <ac:spMkLst>
            <pc:docMk/>
            <pc:sldMk cId="2845335772" sldId="269"/>
            <ac:spMk id="4" creationId="{78C930E7-1638-463A-F56E-76F01BDF1473}"/>
          </ac:spMkLst>
        </pc:spChg>
      </pc:sldChg>
      <pc:sldChg chg="modSp mod replTag delTag">
        <pc:chgData name="Stringfellow, Kina F. DPI" userId="002858cf-6d8d-4f58-b096-3c8ddc1070aa" providerId="ADAL" clId="{F03774DE-E28E-4396-8A62-730300BDDE21}" dt="2024-02-26T14:12:44.282" v="7181"/>
        <pc:sldMkLst>
          <pc:docMk/>
          <pc:sldMk cId="1669589841" sldId="270"/>
        </pc:sldMkLst>
        <pc:spChg chg="mod">
          <ac:chgData name="Stringfellow, Kina F. DPI" userId="002858cf-6d8d-4f58-b096-3c8ddc1070aa" providerId="ADAL" clId="{F03774DE-E28E-4396-8A62-730300BDDE21}" dt="2024-02-22T19:26:36.965" v="6310" actId="20577"/>
          <ac:spMkLst>
            <pc:docMk/>
            <pc:sldMk cId="1669589841" sldId="270"/>
            <ac:spMk id="2" creationId="{F8DB2080-1EEC-A84E-AA07-B8BE52A29F42}"/>
          </ac:spMkLst>
        </pc:spChg>
        <pc:spChg chg="mod">
          <ac:chgData name="Stringfellow, Kina F. DPI" userId="002858cf-6d8d-4f58-b096-3c8ddc1070aa" providerId="ADAL" clId="{F03774DE-E28E-4396-8A62-730300BDDE21}" dt="2024-02-22T19:27:00.102" v="6345" actId="20577"/>
          <ac:spMkLst>
            <pc:docMk/>
            <pc:sldMk cId="1669589841" sldId="270"/>
            <ac:spMk id="3" creationId="{73713874-326F-6643-B809-2077DDBB1C2D}"/>
          </ac:spMkLst>
        </pc:spChg>
        <pc:spChg chg="mod">
          <ac:chgData name="Stringfellow, Kina F. DPI" userId="002858cf-6d8d-4f58-b096-3c8ddc1070aa" providerId="ADAL" clId="{F03774DE-E28E-4396-8A62-730300BDDE21}" dt="2024-02-22T16:43:01.270" v="923" actId="14100"/>
          <ac:spMkLst>
            <pc:docMk/>
            <pc:sldMk cId="1669589841" sldId="270"/>
            <ac:spMk id="4" creationId="{78C930E7-1638-463A-F56E-76F01BDF1473}"/>
          </ac:spMkLst>
        </pc:spChg>
      </pc:sldChg>
      <pc:sldChg chg="modSp mod replTag delTag">
        <pc:chgData name="Stringfellow, Kina F. DPI" userId="002858cf-6d8d-4f58-b096-3c8ddc1070aa" providerId="ADAL" clId="{F03774DE-E28E-4396-8A62-730300BDDE21}" dt="2024-02-26T14:12:45.082" v="7183"/>
        <pc:sldMkLst>
          <pc:docMk/>
          <pc:sldMk cId="2466603048" sldId="271"/>
        </pc:sldMkLst>
        <pc:spChg chg="mod">
          <ac:chgData name="Stringfellow, Kina F. DPI" userId="002858cf-6d8d-4f58-b096-3c8ddc1070aa" providerId="ADAL" clId="{F03774DE-E28E-4396-8A62-730300BDDE21}" dt="2024-02-22T19:31:39.229" v="7122" actId="20577"/>
          <ac:spMkLst>
            <pc:docMk/>
            <pc:sldMk cId="2466603048" sldId="271"/>
            <ac:spMk id="158" creationId="{00000000-0000-0000-0000-000000000000}"/>
          </ac:spMkLst>
        </pc:spChg>
        <pc:spChg chg="mod">
          <ac:chgData name="Stringfellow, Kina F. DPI" userId="002858cf-6d8d-4f58-b096-3c8ddc1070aa" providerId="ADAL" clId="{F03774DE-E28E-4396-8A62-730300BDDE21}" dt="2024-02-22T16:43:27.884" v="930" actId="948"/>
          <ac:spMkLst>
            <pc:docMk/>
            <pc:sldMk cId="2466603048" sldId="271"/>
            <ac:spMk id="159" creationId="{00000000-0000-0000-0000-000000000000}"/>
          </ac:spMkLst>
        </pc:spChg>
      </pc:sldChg>
      <pc:sldChg chg="modSp mod replTag delTag">
        <pc:chgData name="Stringfellow, Kina F. DPI" userId="002858cf-6d8d-4f58-b096-3c8ddc1070aa" providerId="ADAL" clId="{F03774DE-E28E-4396-8A62-730300BDDE21}" dt="2024-02-26T14:12:55.994" v="7192" actId="948"/>
        <pc:sldMkLst>
          <pc:docMk/>
          <pc:sldMk cId="22526769" sldId="272"/>
        </pc:sldMkLst>
        <pc:spChg chg="mod">
          <ac:chgData name="Stringfellow, Kina F. DPI" userId="002858cf-6d8d-4f58-b096-3c8ddc1070aa" providerId="ADAL" clId="{F03774DE-E28E-4396-8A62-730300BDDE21}" dt="2024-02-22T19:31:50.634" v="7140" actId="20577"/>
          <ac:spMkLst>
            <pc:docMk/>
            <pc:sldMk cId="22526769" sldId="272"/>
            <ac:spMk id="164" creationId="{00000000-0000-0000-0000-000000000000}"/>
          </ac:spMkLst>
        </pc:spChg>
        <pc:spChg chg="mod">
          <ac:chgData name="Stringfellow, Kina F. DPI" userId="002858cf-6d8d-4f58-b096-3c8ddc1070aa" providerId="ADAL" clId="{F03774DE-E28E-4396-8A62-730300BDDE21}" dt="2024-02-26T14:12:55.994" v="7192" actId="948"/>
          <ac:spMkLst>
            <pc:docMk/>
            <pc:sldMk cId="22526769" sldId="272"/>
            <ac:spMk id="165" creationId="{00000000-0000-0000-0000-000000000000}"/>
          </ac:spMkLst>
        </pc:spChg>
      </pc:sldChg>
      <pc:sldChg chg="modSp mod replTag delTag">
        <pc:chgData name="Stringfellow, Kina F. DPI" userId="002858cf-6d8d-4f58-b096-3c8ddc1070aa" providerId="ADAL" clId="{F03774DE-E28E-4396-8A62-730300BDDE21}" dt="2024-02-26T14:12:57.395" v="7194"/>
        <pc:sldMkLst>
          <pc:docMk/>
          <pc:sldMk cId="1563340036" sldId="273"/>
        </pc:sldMkLst>
        <pc:spChg chg="mod">
          <ac:chgData name="Stringfellow, Kina F. DPI" userId="002858cf-6d8d-4f58-b096-3c8ddc1070aa" providerId="ADAL" clId="{F03774DE-E28E-4396-8A62-730300BDDE21}" dt="2024-02-22T15:58:31.194" v="291" actId="948"/>
          <ac:spMkLst>
            <pc:docMk/>
            <pc:sldMk cId="1563340036" sldId="273"/>
            <ac:spMk id="170" creationId="{00000000-0000-0000-0000-000000000000}"/>
          </ac:spMkLst>
        </pc:spChg>
        <pc:spChg chg="mod">
          <ac:chgData name="Stringfellow, Kina F. DPI" userId="002858cf-6d8d-4f58-b096-3c8ddc1070aa" providerId="ADAL" clId="{F03774DE-E28E-4396-8A62-730300BDDE21}" dt="2024-02-22T16:45:14.150" v="960" actId="20577"/>
          <ac:spMkLst>
            <pc:docMk/>
            <pc:sldMk cId="1563340036" sldId="273"/>
            <ac:spMk id="171" creationId="{00000000-0000-0000-0000-000000000000}"/>
          </ac:spMkLst>
        </pc:spChg>
      </pc:sldChg>
      <pc:sldChg chg="addSp delSp modSp del mod replTag delTag">
        <pc:chgData name="Stringfellow, Kina F. DPI" userId="002858cf-6d8d-4f58-b096-3c8ddc1070aa" providerId="ADAL" clId="{F03774DE-E28E-4396-8A62-730300BDDE21}" dt="2024-02-22T19:23:11.392" v="6211" actId="47"/>
        <pc:sldMkLst>
          <pc:docMk/>
          <pc:sldMk cId="604667931" sldId="274"/>
        </pc:sldMkLst>
        <pc:spChg chg="add del mod">
          <ac:chgData name="Stringfellow, Kina F. DPI" userId="002858cf-6d8d-4f58-b096-3c8ddc1070aa" providerId="ADAL" clId="{F03774DE-E28E-4396-8A62-730300BDDE21}" dt="2024-02-22T19:21:34.126" v="6118" actId="478"/>
          <ac:spMkLst>
            <pc:docMk/>
            <pc:sldMk cId="604667931" sldId="274"/>
            <ac:spMk id="2" creationId="{00000000-0000-0000-0000-000000000000}"/>
          </ac:spMkLst>
        </pc:spChg>
        <pc:spChg chg="add del mod">
          <ac:chgData name="Stringfellow, Kina F. DPI" userId="002858cf-6d8d-4f58-b096-3c8ddc1070aa" providerId="ADAL" clId="{F03774DE-E28E-4396-8A62-730300BDDE21}" dt="2024-02-22T19:21:36.897" v="6119" actId="478"/>
          <ac:spMkLst>
            <pc:docMk/>
            <pc:sldMk cId="604667931" sldId="274"/>
            <ac:spMk id="3" creationId="{EDA394F7-306A-D8AB-FA8B-C104AC65A44F}"/>
          </ac:spMkLst>
        </pc:spChg>
        <pc:spChg chg="add mod">
          <ac:chgData name="Stringfellow, Kina F. DPI" userId="002858cf-6d8d-4f58-b096-3c8ddc1070aa" providerId="ADAL" clId="{F03774DE-E28E-4396-8A62-730300BDDE21}" dt="2024-02-22T19:21:39.918" v="6120" actId="1076"/>
          <ac:spMkLst>
            <pc:docMk/>
            <pc:sldMk cId="604667931" sldId="274"/>
            <ac:spMk id="4" creationId="{BB0726B4-3A46-8E2F-1A76-56D74090A4F4}"/>
          </ac:spMkLst>
        </pc:spChg>
        <pc:spChg chg="del mod">
          <ac:chgData name="Stringfellow, Kina F. DPI" userId="002858cf-6d8d-4f58-b096-3c8ddc1070aa" providerId="ADAL" clId="{F03774DE-E28E-4396-8A62-730300BDDE21}" dt="2024-02-22T19:22:58.268" v="6200" actId="21"/>
          <ac:spMkLst>
            <pc:docMk/>
            <pc:sldMk cId="604667931" sldId="274"/>
            <ac:spMk id="5" creationId="{00000000-0000-0000-0000-000000000000}"/>
          </ac:spMkLst>
        </pc:spChg>
        <pc:spChg chg="del mod">
          <ac:chgData name="Stringfellow, Kina F. DPI" userId="002858cf-6d8d-4f58-b096-3c8ddc1070aa" providerId="ADAL" clId="{F03774DE-E28E-4396-8A62-730300BDDE21}" dt="2024-02-22T19:20:14.688" v="6095" actId="478"/>
          <ac:spMkLst>
            <pc:docMk/>
            <pc:sldMk cId="604667931" sldId="274"/>
            <ac:spMk id="9" creationId="{7CB8E376-2C87-4EE6-0FCE-A152C5D3A382}"/>
          </ac:spMkLst>
        </pc:spChg>
      </pc:sldChg>
      <pc:sldChg chg="addSp delSp modSp mod replTag delTag modNotesTx">
        <pc:chgData name="Stringfellow, Kina F. DPI" userId="002858cf-6d8d-4f58-b096-3c8ddc1070aa" providerId="ADAL" clId="{F03774DE-E28E-4396-8A62-730300BDDE21}" dt="2024-02-26T14:13:00.915" v="7198"/>
        <pc:sldMkLst>
          <pc:docMk/>
          <pc:sldMk cId="2745957067" sldId="275"/>
        </pc:sldMkLst>
        <pc:spChg chg="add mod">
          <ac:chgData name="Stringfellow, Kina F. DPI" userId="002858cf-6d8d-4f58-b096-3c8ddc1070aa" providerId="ADAL" clId="{F03774DE-E28E-4396-8A62-730300BDDE21}" dt="2024-02-22T16:50:14.069" v="1257" actId="20577"/>
          <ac:spMkLst>
            <pc:docMk/>
            <pc:sldMk cId="2745957067" sldId="275"/>
            <ac:spMk id="2" creationId="{EBE1B5C5-62EA-6E4E-9292-B186FD9553CF}"/>
          </ac:spMkLst>
        </pc:spChg>
        <pc:spChg chg="mod">
          <ac:chgData name="Stringfellow, Kina F. DPI" userId="002858cf-6d8d-4f58-b096-3c8ddc1070aa" providerId="ADAL" clId="{F03774DE-E28E-4396-8A62-730300BDDE21}" dt="2024-02-22T19:21:45.375" v="6126" actId="1076"/>
          <ac:spMkLst>
            <pc:docMk/>
            <pc:sldMk cId="2745957067" sldId="275"/>
            <ac:spMk id="6" creationId="{00000000-0000-0000-0000-000000000000}"/>
          </ac:spMkLst>
        </pc:spChg>
        <pc:spChg chg="mod">
          <ac:chgData name="Stringfellow, Kina F. DPI" userId="002858cf-6d8d-4f58-b096-3c8ddc1070aa" providerId="ADAL" clId="{F03774DE-E28E-4396-8A62-730300BDDE21}" dt="2024-02-22T16:15:09.811" v="373" actId="20577"/>
          <ac:spMkLst>
            <pc:docMk/>
            <pc:sldMk cId="2745957067" sldId="275"/>
            <ac:spMk id="7" creationId="{00000000-0000-0000-0000-000000000000}"/>
          </ac:spMkLst>
        </pc:spChg>
        <pc:spChg chg="del mod">
          <ac:chgData name="Stringfellow, Kina F. DPI" userId="002858cf-6d8d-4f58-b096-3c8ddc1070aa" providerId="ADAL" clId="{F03774DE-E28E-4396-8A62-730300BDDE21}" dt="2024-02-22T16:48:13.413" v="1017" actId="478"/>
          <ac:spMkLst>
            <pc:docMk/>
            <pc:sldMk cId="2745957067" sldId="275"/>
            <ac:spMk id="8" creationId="{00000000-0000-0000-0000-000000000000}"/>
          </ac:spMkLst>
        </pc:spChg>
      </pc:sldChg>
      <pc:sldChg chg="addSp delSp modSp mod replTag delTag">
        <pc:chgData name="Stringfellow, Kina F. DPI" userId="002858cf-6d8d-4f58-b096-3c8ddc1070aa" providerId="ADAL" clId="{F03774DE-E28E-4396-8A62-730300BDDE21}" dt="2024-02-26T14:13:01.784" v="7200"/>
        <pc:sldMkLst>
          <pc:docMk/>
          <pc:sldMk cId="3999907456" sldId="276"/>
        </pc:sldMkLst>
        <pc:spChg chg="add del mod">
          <ac:chgData name="Stringfellow, Kina F. DPI" userId="002858cf-6d8d-4f58-b096-3c8ddc1070aa" providerId="ADAL" clId="{F03774DE-E28E-4396-8A62-730300BDDE21}" dt="2024-02-22T16:16:22.859" v="396" actId="478"/>
          <ac:spMkLst>
            <pc:docMk/>
            <pc:sldMk cId="3999907456" sldId="276"/>
            <ac:spMk id="3" creationId="{E8539F9F-9924-38C6-DE23-640747D9EEC8}"/>
          </ac:spMkLst>
        </pc:spChg>
        <pc:spChg chg="add mod ord">
          <ac:chgData name="Stringfellow, Kina F. DPI" userId="002858cf-6d8d-4f58-b096-3c8ddc1070aa" providerId="ADAL" clId="{F03774DE-E28E-4396-8A62-730300BDDE21}" dt="2024-02-22T19:23:27.616" v="6220" actId="13244"/>
          <ac:spMkLst>
            <pc:docMk/>
            <pc:sldMk cId="3999907456" sldId="276"/>
            <ac:spMk id="4" creationId="{B789D25B-4F7A-C8F1-82C9-D2E64E05CB70}"/>
          </ac:spMkLst>
        </pc:spChg>
        <pc:spChg chg="mod ord">
          <ac:chgData name="Stringfellow, Kina F. DPI" userId="002858cf-6d8d-4f58-b096-3c8ddc1070aa" providerId="ADAL" clId="{F03774DE-E28E-4396-8A62-730300BDDE21}" dt="2024-02-22T19:23:31.368" v="6222" actId="13244"/>
          <ac:spMkLst>
            <pc:docMk/>
            <pc:sldMk cId="3999907456" sldId="276"/>
            <ac:spMk id="7" creationId="{00000000-0000-0000-0000-000000000000}"/>
          </ac:spMkLst>
        </pc:spChg>
        <pc:spChg chg="del mod">
          <ac:chgData name="Stringfellow, Kina F. DPI" userId="002858cf-6d8d-4f58-b096-3c8ddc1070aa" providerId="ADAL" clId="{F03774DE-E28E-4396-8A62-730300BDDE21}" dt="2024-02-22T16:16:19.106" v="395" actId="478"/>
          <ac:spMkLst>
            <pc:docMk/>
            <pc:sldMk cId="3999907456" sldId="276"/>
            <ac:spMk id="8" creationId="{00000000-0000-0000-0000-000000000000}"/>
          </ac:spMkLst>
        </pc:spChg>
        <pc:spChg chg="mod">
          <ac:chgData name="Stringfellow, Kina F. DPI" userId="002858cf-6d8d-4f58-b096-3c8ddc1070aa" providerId="ADAL" clId="{F03774DE-E28E-4396-8A62-730300BDDE21}" dt="2024-02-22T16:52:39.905" v="1282" actId="1076"/>
          <ac:spMkLst>
            <pc:docMk/>
            <pc:sldMk cId="3999907456" sldId="276"/>
            <ac:spMk id="9" creationId="{00000000-0000-0000-0000-000000000000}"/>
          </ac:spMkLst>
        </pc:spChg>
        <pc:picChg chg="add mod">
          <ac:chgData name="Stringfellow, Kina F. DPI" userId="002858cf-6d8d-4f58-b096-3c8ddc1070aa" providerId="ADAL" clId="{F03774DE-E28E-4396-8A62-730300BDDE21}" dt="2024-02-22T16:52:23.294" v="1280" actId="1076"/>
          <ac:picMkLst>
            <pc:docMk/>
            <pc:sldMk cId="3999907456" sldId="276"/>
            <ac:picMk id="5" creationId="{2D2D9621-EA68-26D5-CAFF-7966DC1D0217}"/>
          </ac:picMkLst>
        </pc:picChg>
        <pc:picChg chg="del mod">
          <ac:chgData name="Stringfellow, Kina F. DPI" userId="002858cf-6d8d-4f58-b096-3c8ddc1070aa" providerId="ADAL" clId="{F03774DE-E28E-4396-8A62-730300BDDE21}" dt="2024-02-22T16:52:09.910" v="1274" actId="478"/>
          <ac:picMkLst>
            <pc:docMk/>
            <pc:sldMk cId="3999907456" sldId="276"/>
            <ac:picMk id="12" creationId="{2C69F040-E1C1-F509-5EF3-701D65D7ACBB}"/>
          </ac:picMkLst>
        </pc:picChg>
      </pc:sldChg>
      <pc:sldChg chg="addSp delSp modSp mod replTag delTag">
        <pc:chgData name="Stringfellow, Kina F. DPI" userId="002858cf-6d8d-4f58-b096-3c8ddc1070aa" providerId="ADAL" clId="{F03774DE-E28E-4396-8A62-730300BDDE21}" dt="2024-02-26T14:13:04.659" v="7202"/>
        <pc:sldMkLst>
          <pc:docMk/>
          <pc:sldMk cId="891277791" sldId="277"/>
        </pc:sldMkLst>
        <pc:spChg chg="mod">
          <ac:chgData name="Stringfellow, Kina F. DPI" userId="002858cf-6d8d-4f58-b096-3c8ddc1070aa" providerId="ADAL" clId="{F03774DE-E28E-4396-8A62-730300BDDE21}" dt="2024-02-22T16:16:50.392" v="419" actId="2711"/>
          <ac:spMkLst>
            <pc:docMk/>
            <pc:sldMk cId="891277791" sldId="277"/>
            <ac:spMk id="4" creationId="{F1F1A2D8-1DD9-5EB7-3FCE-D38BFDD681F8}"/>
          </ac:spMkLst>
        </pc:spChg>
        <pc:spChg chg="mod">
          <ac:chgData name="Stringfellow, Kina F. DPI" userId="002858cf-6d8d-4f58-b096-3c8ddc1070aa" providerId="ADAL" clId="{F03774DE-E28E-4396-8A62-730300BDDE21}" dt="2024-02-22T16:56:21.227" v="1414" actId="14100"/>
          <ac:spMkLst>
            <pc:docMk/>
            <pc:sldMk cId="891277791" sldId="277"/>
            <ac:spMk id="6" creationId="{859D76A8-B59B-D9CD-0782-0CED6690EBD9}"/>
          </ac:spMkLst>
        </pc:spChg>
        <pc:picChg chg="add mod">
          <ac:chgData name="Stringfellow, Kina F. DPI" userId="002858cf-6d8d-4f58-b096-3c8ddc1070aa" providerId="ADAL" clId="{F03774DE-E28E-4396-8A62-730300BDDE21}" dt="2024-02-22T19:12:32.828" v="4636" actId="962"/>
          <ac:picMkLst>
            <pc:docMk/>
            <pc:sldMk cId="891277791" sldId="277"/>
            <ac:picMk id="3" creationId="{9434DC12-B5F3-5990-EC1A-57A10DC9C7B0}"/>
          </ac:picMkLst>
        </pc:picChg>
        <pc:picChg chg="del">
          <ac:chgData name="Stringfellow, Kina F. DPI" userId="002858cf-6d8d-4f58-b096-3c8ddc1070aa" providerId="ADAL" clId="{F03774DE-E28E-4396-8A62-730300BDDE21}" dt="2024-02-22T16:53:31.006" v="1287" actId="478"/>
          <ac:picMkLst>
            <pc:docMk/>
            <pc:sldMk cId="891277791" sldId="277"/>
            <ac:picMk id="10" creationId="{3A398CB4-2866-2958-2313-14C89252F4F3}"/>
          </ac:picMkLst>
        </pc:picChg>
      </pc:sldChg>
      <pc:sldChg chg="modSp mod replTag delTag">
        <pc:chgData name="Stringfellow, Kina F. DPI" userId="002858cf-6d8d-4f58-b096-3c8ddc1070aa" providerId="ADAL" clId="{F03774DE-E28E-4396-8A62-730300BDDE21}" dt="2024-02-26T14:13:06.330" v="7204"/>
        <pc:sldMkLst>
          <pc:docMk/>
          <pc:sldMk cId="203603436" sldId="278"/>
        </pc:sldMkLst>
        <pc:spChg chg="mod">
          <ac:chgData name="Stringfellow, Kina F. DPI" userId="002858cf-6d8d-4f58-b096-3c8ddc1070aa" providerId="ADAL" clId="{F03774DE-E28E-4396-8A62-730300BDDE21}" dt="2024-02-22T16:58:57.807" v="1480" actId="20577"/>
          <ac:spMkLst>
            <pc:docMk/>
            <pc:sldMk cId="203603436" sldId="278"/>
            <ac:spMk id="2" creationId="{78BB1135-46DD-4DFE-2869-5FA8D5A4F147}"/>
          </ac:spMkLst>
        </pc:spChg>
        <pc:spChg chg="mod">
          <ac:chgData name="Stringfellow, Kina F. DPI" userId="002858cf-6d8d-4f58-b096-3c8ddc1070aa" providerId="ADAL" clId="{F03774DE-E28E-4396-8A62-730300BDDE21}" dt="2024-02-22T16:59:22.171" v="1485" actId="20577"/>
          <ac:spMkLst>
            <pc:docMk/>
            <pc:sldMk cId="203603436" sldId="278"/>
            <ac:spMk id="4" creationId="{DF060C15-E37E-3DDA-16A7-6A9036D772EC}"/>
          </ac:spMkLst>
        </pc:spChg>
      </pc:sldChg>
      <pc:sldChg chg="modSp del mod replTag delTag">
        <pc:chgData name="Stringfellow, Kina F. DPI" userId="002858cf-6d8d-4f58-b096-3c8ddc1070aa" providerId="ADAL" clId="{F03774DE-E28E-4396-8A62-730300BDDE21}" dt="2024-02-22T17:45:31.066" v="2200" actId="47"/>
        <pc:sldMkLst>
          <pc:docMk/>
          <pc:sldMk cId="1569164536" sldId="279"/>
        </pc:sldMkLst>
        <pc:spChg chg="mod">
          <ac:chgData name="Stringfellow, Kina F. DPI" userId="002858cf-6d8d-4f58-b096-3c8ddc1070aa" providerId="ADAL" clId="{F03774DE-E28E-4396-8A62-730300BDDE21}" dt="2024-02-22T16:17:28.265" v="432" actId="2711"/>
          <ac:spMkLst>
            <pc:docMk/>
            <pc:sldMk cId="1569164536" sldId="279"/>
            <ac:spMk id="2" creationId="{612DDDDE-F1F7-5983-59FE-1284B5EFDDF5}"/>
          </ac:spMkLst>
        </pc:spChg>
        <pc:spChg chg="mod">
          <ac:chgData name="Stringfellow, Kina F. DPI" userId="002858cf-6d8d-4f58-b096-3c8ddc1070aa" providerId="ADAL" clId="{F03774DE-E28E-4396-8A62-730300BDDE21}" dt="2024-02-22T17:00:10.520" v="1501" actId="113"/>
          <ac:spMkLst>
            <pc:docMk/>
            <pc:sldMk cId="1569164536" sldId="279"/>
            <ac:spMk id="5" creationId="{1FBC35F2-DE6E-968E-E839-911C8BF11596}"/>
          </ac:spMkLst>
        </pc:spChg>
      </pc:sldChg>
      <pc:sldChg chg="addSp delSp modSp del mod replTag delTag modNotesTx">
        <pc:chgData name="Stringfellow, Kina F. DPI" userId="002858cf-6d8d-4f58-b096-3c8ddc1070aa" providerId="ADAL" clId="{F03774DE-E28E-4396-8A62-730300BDDE21}" dt="2024-02-22T17:45:31.066" v="2200" actId="47"/>
        <pc:sldMkLst>
          <pc:docMk/>
          <pc:sldMk cId="2444725283" sldId="280"/>
        </pc:sldMkLst>
        <pc:spChg chg="mod">
          <ac:chgData name="Stringfellow, Kina F. DPI" userId="002858cf-6d8d-4f58-b096-3c8ddc1070aa" providerId="ADAL" clId="{F03774DE-E28E-4396-8A62-730300BDDE21}" dt="2024-02-22T17:00:49.254" v="1536" actId="20577"/>
          <ac:spMkLst>
            <pc:docMk/>
            <pc:sldMk cId="2444725283" sldId="280"/>
            <ac:spMk id="2" creationId="{83F5CCD2-B8C7-E6F5-D779-BF27EA12E5D6}"/>
          </ac:spMkLst>
        </pc:spChg>
        <pc:spChg chg="mod">
          <ac:chgData name="Stringfellow, Kina F. DPI" userId="002858cf-6d8d-4f58-b096-3c8ddc1070aa" providerId="ADAL" clId="{F03774DE-E28E-4396-8A62-730300BDDE21}" dt="2024-02-22T17:09:06.642" v="1685" actId="20577"/>
          <ac:spMkLst>
            <pc:docMk/>
            <pc:sldMk cId="2444725283" sldId="280"/>
            <ac:spMk id="4" creationId="{45E16F24-ED49-6F6E-9DDB-9850193FCCDF}"/>
          </ac:spMkLst>
        </pc:spChg>
        <pc:spChg chg="add mod">
          <ac:chgData name="Stringfellow, Kina F. DPI" userId="002858cf-6d8d-4f58-b096-3c8ddc1070aa" providerId="ADAL" clId="{F03774DE-E28E-4396-8A62-730300BDDE21}" dt="2024-02-22T17:08:19.254" v="1677" actId="1076"/>
          <ac:spMkLst>
            <pc:docMk/>
            <pc:sldMk cId="2444725283" sldId="280"/>
            <ac:spMk id="5" creationId="{290959E5-A908-8DBE-DB11-67271B6F593F}"/>
          </ac:spMkLst>
        </pc:spChg>
        <pc:spChg chg="del mod">
          <ac:chgData name="Stringfellow, Kina F. DPI" userId="002858cf-6d8d-4f58-b096-3c8ddc1070aa" providerId="ADAL" clId="{F03774DE-E28E-4396-8A62-730300BDDE21}" dt="2024-02-22T17:02:25.631" v="1592" actId="478"/>
          <ac:spMkLst>
            <pc:docMk/>
            <pc:sldMk cId="2444725283" sldId="280"/>
            <ac:spMk id="7" creationId="{5CB715ED-6E00-1FE0-F3D9-502A64FBDED0}"/>
          </ac:spMkLst>
        </pc:spChg>
        <pc:spChg chg="add mod">
          <ac:chgData name="Stringfellow, Kina F. DPI" userId="002858cf-6d8d-4f58-b096-3c8ddc1070aa" providerId="ADAL" clId="{F03774DE-E28E-4396-8A62-730300BDDE21}" dt="2024-02-22T17:08:39.994" v="1678" actId="1076"/>
          <ac:spMkLst>
            <pc:docMk/>
            <pc:sldMk cId="2444725283" sldId="280"/>
            <ac:spMk id="8" creationId="{9265C82B-3806-BF4A-F4F7-2D0CA4180BD4}"/>
          </ac:spMkLst>
        </pc:spChg>
        <pc:spChg chg="add mod">
          <ac:chgData name="Stringfellow, Kina F. DPI" userId="002858cf-6d8d-4f58-b096-3c8ddc1070aa" providerId="ADAL" clId="{F03774DE-E28E-4396-8A62-730300BDDE21}" dt="2024-02-22T17:08:39.994" v="1678" actId="1076"/>
          <ac:spMkLst>
            <pc:docMk/>
            <pc:sldMk cId="2444725283" sldId="280"/>
            <ac:spMk id="11" creationId="{3BE5BCEC-84CC-2423-6BB1-EF069C77E590}"/>
          </ac:spMkLst>
        </pc:spChg>
        <pc:picChg chg="add mod">
          <ac:chgData name="Stringfellow, Kina F. DPI" userId="002858cf-6d8d-4f58-b096-3c8ddc1070aa" providerId="ADAL" clId="{F03774DE-E28E-4396-8A62-730300BDDE21}" dt="2024-02-22T17:08:39.994" v="1678" actId="1076"/>
          <ac:picMkLst>
            <pc:docMk/>
            <pc:sldMk cId="2444725283" sldId="280"/>
            <ac:picMk id="3" creationId="{ED5A39BB-2A3C-A5C0-F8F3-E60F2EFD2A30}"/>
          </ac:picMkLst>
        </pc:picChg>
        <pc:picChg chg="del">
          <ac:chgData name="Stringfellow, Kina F. DPI" userId="002858cf-6d8d-4f58-b096-3c8ddc1070aa" providerId="ADAL" clId="{F03774DE-E28E-4396-8A62-730300BDDE21}" dt="2024-02-22T17:01:00.006" v="1537" actId="478"/>
          <ac:picMkLst>
            <pc:docMk/>
            <pc:sldMk cId="2444725283" sldId="280"/>
            <ac:picMk id="6" creationId="{402B8FD3-A5FC-86F7-D52C-0DE1216A1CF0}"/>
          </ac:picMkLst>
        </pc:picChg>
        <pc:cxnChg chg="add del">
          <ac:chgData name="Stringfellow, Kina F. DPI" userId="002858cf-6d8d-4f58-b096-3c8ddc1070aa" providerId="ADAL" clId="{F03774DE-E28E-4396-8A62-730300BDDE21}" dt="2024-02-22T17:06:14.979" v="1636" actId="11529"/>
          <ac:cxnSpMkLst>
            <pc:docMk/>
            <pc:sldMk cId="2444725283" sldId="280"/>
            <ac:cxnSpMk id="10" creationId="{4A7CA8F5-41FC-154A-7F1B-254514B5605D}"/>
          </ac:cxnSpMkLst>
        </pc:cxnChg>
        <pc:cxnChg chg="add mod">
          <ac:chgData name="Stringfellow, Kina F. DPI" userId="002858cf-6d8d-4f58-b096-3c8ddc1070aa" providerId="ADAL" clId="{F03774DE-E28E-4396-8A62-730300BDDE21}" dt="2024-02-22T17:08:39.994" v="1678" actId="1076"/>
          <ac:cxnSpMkLst>
            <pc:docMk/>
            <pc:sldMk cId="2444725283" sldId="280"/>
            <ac:cxnSpMk id="13" creationId="{FA797031-EBE6-9648-0B24-890EC597F901}"/>
          </ac:cxnSpMkLst>
        </pc:cxnChg>
      </pc:sldChg>
      <pc:sldChg chg="addSp delSp modSp del mod replTag delTag">
        <pc:chgData name="Stringfellow, Kina F. DPI" userId="002858cf-6d8d-4f58-b096-3c8ddc1070aa" providerId="ADAL" clId="{F03774DE-E28E-4396-8A62-730300BDDE21}" dt="2024-02-22T17:45:31.066" v="2200" actId="47"/>
        <pc:sldMkLst>
          <pc:docMk/>
          <pc:sldMk cId="2870003590" sldId="281"/>
        </pc:sldMkLst>
        <pc:spChg chg="mod">
          <ac:chgData name="Stringfellow, Kina F. DPI" userId="002858cf-6d8d-4f58-b096-3c8ddc1070aa" providerId="ADAL" clId="{F03774DE-E28E-4396-8A62-730300BDDE21}" dt="2024-02-22T16:17:50.047" v="443" actId="2711"/>
          <ac:spMkLst>
            <pc:docMk/>
            <pc:sldMk cId="2870003590" sldId="281"/>
            <ac:spMk id="2" creationId="{22E0D4C8-DAC4-A57F-DD96-86A725444463}"/>
          </ac:spMkLst>
        </pc:spChg>
        <pc:spChg chg="mod">
          <ac:chgData name="Stringfellow, Kina F. DPI" userId="002858cf-6d8d-4f58-b096-3c8ddc1070aa" providerId="ADAL" clId="{F03774DE-E28E-4396-8A62-730300BDDE21}" dt="2024-02-22T17:07:53.513" v="1667" actId="113"/>
          <ac:spMkLst>
            <pc:docMk/>
            <pc:sldMk cId="2870003590" sldId="281"/>
            <ac:spMk id="7" creationId="{02767C03-91D7-F44E-B3D9-D32DE1BB70C0}"/>
          </ac:spMkLst>
        </pc:spChg>
        <pc:picChg chg="add mod modCrop">
          <ac:chgData name="Stringfellow, Kina F. DPI" userId="002858cf-6d8d-4f58-b096-3c8ddc1070aa" providerId="ADAL" clId="{F03774DE-E28E-4396-8A62-730300BDDE21}" dt="2024-02-22T17:10:05.927" v="1721" actId="732"/>
          <ac:picMkLst>
            <pc:docMk/>
            <pc:sldMk cId="2870003590" sldId="281"/>
            <ac:picMk id="3" creationId="{AB9B3C3C-BB65-41E7-9041-363C4873703A}"/>
          </ac:picMkLst>
        </pc:picChg>
        <pc:picChg chg="del">
          <ac:chgData name="Stringfellow, Kina F. DPI" userId="002858cf-6d8d-4f58-b096-3c8ddc1070aa" providerId="ADAL" clId="{F03774DE-E28E-4396-8A62-730300BDDE21}" dt="2024-02-22T17:07:23.883" v="1651" actId="478"/>
          <ac:picMkLst>
            <pc:docMk/>
            <pc:sldMk cId="2870003590" sldId="281"/>
            <ac:picMk id="6" creationId="{F90AE6E6-EB9B-FA1A-1B0F-CF4CE17BEAB2}"/>
          </ac:picMkLst>
        </pc:picChg>
      </pc:sldChg>
      <pc:sldChg chg="modSp del mod replTag delTag">
        <pc:chgData name="Stringfellow, Kina F. DPI" userId="002858cf-6d8d-4f58-b096-3c8ddc1070aa" providerId="ADAL" clId="{F03774DE-E28E-4396-8A62-730300BDDE21}" dt="2024-02-22T17:45:31.066" v="2200" actId="47"/>
        <pc:sldMkLst>
          <pc:docMk/>
          <pc:sldMk cId="2862646579" sldId="282"/>
        </pc:sldMkLst>
        <pc:spChg chg="mod">
          <ac:chgData name="Stringfellow, Kina F. DPI" userId="002858cf-6d8d-4f58-b096-3c8ddc1070aa" providerId="ADAL" clId="{F03774DE-E28E-4396-8A62-730300BDDE21}" dt="2024-02-22T16:18:04.180" v="450" actId="2711"/>
          <ac:spMkLst>
            <pc:docMk/>
            <pc:sldMk cId="2862646579" sldId="282"/>
            <ac:spMk id="2" creationId="{D895CDDF-A571-AD91-37F9-356AE4DE1E6E}"/>
          </ac:spMkLst>
        </pc:spChg>
        <pc:spChg chg="mod">
          <ac:chgData name="Stringfellow, Kina F. DPI" userId="002858cf-6d8d-4f58-b096-3c8ddc1070aa" providerId="ADAL" clId="{F03774DE-E28E-4396-8A62-730300BDDE21}" dt="2024-02-22T17:10:53.296" v="1732" actId="948"/>
          <ac:spMkLst>
            <pc:docMk/>
            <pc:sldMk cId="2862646579" sldId="282"/>
            <ac:spMk id="5" creationId="{0CCB7E26-875B-58CF-B371-E0BBE8A18279}"/>
          </ac:spMkLst>
        </pc:spChg>
        <pc:picChg chg="mod">
          <ac:chgData name="Stringfellow, Kina F. DPI" userId="002858cf-6d8d-4f58-b096-3c8ddc1070aa" providerId="ADAL" clId="{F03774DE-E28E-4396-8A62-730300BDDE21}" dt="2024-02-22T17:35:27.356" v="2156" actId="962"/>
          <ac:picMkLst>
            <pc:docMk/>
            <pc:sldMk cId="2862646579" sldId="282"/>
            <ac:picMk id="4" creationId="{E81C3FDA-7D3F-095B-37C9-7E70530FB26E}"/>
          </ac:picMkLst>
        </pc:picChg>
      </pc:sldChg>
      <pc:sldChg chg="modSp del mod replTag delTag">
        <pc:chgData name="Stringfellow, Kina F. DPI" userId="002858cf-6d8d-4f58-b096-3c8ddc1070aa" providerId="ADAL" clId="{F03774DE-E28E-4396-8A62-730300BDDE21}" dt="2024-02-22T17:11:25.749" v="1741" actId="47"/>
        <pc:sldMkLst>
          <pc:docMk/>
          <pc:sldMk cId="4267533733" sldId="283"/>
        </pc:sldMkLst>
        <pc:spChg chg="mod">
          <ac:chgData name="Stringfellow, Kina F. DPI" userId="002858cf-6d8d-4f58-b096-3c8ddc1070aa" providerId="ADAL" clId="{F03774DE-E28E-4396-8A62-730300BDDE21}" dt="2024-02-22T16:18:14.512" v="455" actId="2711"/>
          <ac:spMkLst>
            <pc:docMk/>
            <pc:sldMk cId="4267533733" sldId="283"/>
            <ac:spMk id="2" creationId="{22E0D4C8-DAC4-A57F-DD96-86A725444463}"/>
          </ac:spMkLst>
        </pc:spChg>
      </pc:sldChg>
      <pc:sldChg chg="delSp modSp del mod replTag delTag">
        <pc:chgData name="Stringfellow, Kina F. DPI" userId="002858cf-6d8d-4f58-b096-3c8ddc1070aa" providerId="ADAL" clId="{F03774DE-E28E-4396-8A62-730300BDDE21}" dt="2024-02-22T17:45:31.066" v="2200" actId="47"/>
        <pc:sldMkLst>
          <pc:docMk/>
          <pc:sldMk cId="1614530606" sldId="284"/>
        </pc:sldMkLst>
        <pc:spChg chg="mod">
          <ac:chgData name="Stringfellow, Kina F. DPI" userId="002858cf-6d8d-4f58-b096-3c8ddc1070aa" providerId="ADAL" clId="{F03774DE-E28E-4396-8A62-730300BDDE21}" dt="2024-02-22T16:18:29.268" v="460" actId="2711"/>
          <ac:spMkLst>
            <pc:docMk/>
            <pc:sldMk cId="1614530606" sldId="284"/>
            <ac:spMk id="2" creationId="{22E0D4C8-DAC4-A57F-DD96-86A725444463}"/>
          </ac:spMkLst>
        </pc:spChg>
        <pc:spChg chg="mod">
          <ac:chgData name="Stringfellow, Kina F. DPI" userId="002858cf-6d8d-4f58-b096-3c8ddc1070aa" providerId="ADAL" clId="{F03774DE-E28E-4396-8A62-730300BDDE21}" dt="2024-02-22T17:11:50.081" v="1750" actId="14100"/>
          <ac:spMkLst>
            <pc:docMk/>
            <pc:sldMk cId="1614530606" sldId="284"/>
            <ac:spMk id="3" creationId="{DFFD031B-3B32-DAA2-4FD4-DC3E99E689EF}"/>
          </ac:spMkLst>
        </pc:spChg>
        <pc:picChg chg="del">
          <ac:chgData name="Stringfellow, Kina F. DPI" userId="002858cf-6d8d-4f58-b096-3c8ddc1070aa" providerId="ADAL" clId="{F03774DE-E28E-4396-8A62-730300BDDE21}" dt="2024-02-22T17:11:39.876" v="1748" actId="478"/>
          <ac:picMkLst>
            <pc:docMk/>
            <pc:sldMk cId="1614530606" sldId="284"/>
            <ac:picMk id="5" creationId="{5FCCB339-F62D-A638-55BE-D1A33579A761}"/>
          </ac:picMkLst>
        </pc:picChg>
      </pc:sldChg>
      <pc:sldChg chg="modSp del mod replTag delTag">
        <pc:chgData name="Stringfellow, Kina F. DPI" userId="002858cf-6d8d-4f58-b096-3c8ddc1070aa" providerId="ADAL" clId="{F03774DE-E28E-4396-8A62-730300BDDE21}" dt="2024-02-22T17:45:31.066" v="2200" actId="47"/>
        <pc:sldMkLst>
          <pc:docMk/>
          <pc:sldMk cId="1137333323" sldId="285"/>
        </pc:sldMkLst>
        <pc:spChg chg="mod">
          <ac:chgData name="Stringfellow, Kina F. DPI" userId="002858cf-6d8d-4f58-b096-3c8ddc1070aa" providerId="ADAL" clId="{F03774DE-E28E-4396-8A62-730300BDDE21}" dt="2024-02-22T16:18:41.205" v="467" actId="2711"/>
          <ac:spMkLst>
            <pc:docMk/>
            <pc:sldMk cId="1137333323" sldId="285"/>
            <ac:spMk id="2" creationId="{67947A72-BA87-FD93-8B28-70F31BE01D28}"/>
          </ac:spMkLst>
        </pc:spChg>
      </pc:sldChg>
      <pc:sldChg chg="modSp del mod replTag delTag">
        <pc:chgData name="Stringfellow, Kina F. DPI" userId="002858cf-6d8d-4f58-b096-3c8ddc1070aa" providerId="ADAL" clId="{F03774DE-E28E-4396-8A62-730300BDDE21}" dt="2024-02-22T17:45:31.066" v="2200" actId="47"/>
        <pc:sldMkLst>
          <pc:docMk/>
          <pc:sldMk cId="1365361370" sldId="286"/>
        </pc:sldMkLst>
        <pc:spChg chg="mod">
          <ac:chgData name="Stringfellow, Kina F. DPI" userId="002858cf-6d8d-4f58-b096-3c8ddc1070aa" providerId="ADAL" clId="{F03774DE-E28E-4396-8A62-730300BDDE21}" dt="2024-02-22T16:18:48.979" v="472" actId="2711"/>
          <ac:spMkLst>
            <pc:docMk/>
            <pc:sldMk cId="1365361370" sldId="286"/>
            <ac:spMk id="2" creationId="{738FF292-B4BD-5C91-A22E-8455D45A9FD4}"/>
          </ac:spMkLst>
        </pc:spChg>
      </pc:sldChg>
      <pc:sldChg chg="modSp del mod replTag delTag">
        <pc:chgData name="Stringfellow, Kina F. DPI" userId="002858cf-6d8d-4f58-b096-3c8ddc1070aa" providerId="ADAL" clId="{F03774DE-E28E-4396-8A62-730300BDDE21}" dt="2024-02-22T17:45:31.066" v="2200" actId="47"/>
        <pc:sldMkLst>
          <pc:docMk/>
          <pc:sldMk cId="2308769985" sldId="287"/>
        </pc:sldMkLst>
        <pc:spChg chg="mod">
          <ac:chgData name="Stringfellow, Kina F. DPI" userId="002858cf-6d8d-4f58-b096-3c8ddc1070aa" providerId="ADAL" clId="{F03774DE-E28E-4396-8A62-730300BDDE21}" dt="2024-02-22T16:18:59.475" v="479" actId="2711"/>
          <ac:spMkLst>
            <pc:docMk/>
            <pc:sldMk cId="2308769985" sldId="287"/>
            <ac:spMk id="2" creationId="{C5BF5B05-32DC-5165-D281-C61EAEE7412C}"/>
          </ac:spMkLst>
        </pc:spChg>
      </pc:sldChg>
      <pc:sldChg chg="modSp mod ord replTag delTag addCm delCm">
        <pc:chgData name="Stringfellow, Kina F. DPI" userId="002858cf-6d8d-4f58-b096-3c8ddc1070aa" providerId="ADAL" clId="{F03774DE-E28E-4396-8A62-730300BDDE21}" dt="2024-02-26T14:13:32.181" v="7249"/>
        <pc:sldMkLst>
          <pc:docMk/>
          <pc:sldMk cId="2701735878" sldId="288"/>
        </pc:sldMkLst>
        <pc:spChg chg="mod">
          <ac:chgData name="Stringfellow, Kina F. DPI" userId="002858cf-6d8d-4f58-b096-3c8ddc1070aa" providerId="ADAL" clId="{F03774DE-E28E-4396-8A62-730300BDDE21}" dt="2024-02-22T15:42:59.614" v="143" actId="33553"/>
          <ac:spMkLst>
            <pc:docMk/>
            <pc:sldMk cId="2701735878" sldId="288"/>
            <ac:spMk id="2" creationId="{1DE6E6CA-4219-E014-850F-7E52B79FF0D9}"/>
          </ac:spMkLst>
        </pc:spChg>
        <pc:spChg chg="mod">
          <ac:chgData name="Stringfellow, Kina F. DPI" userId="002858cf-6d8d-4f58-b096-3c8ddc1070aa" providerId="ADAL" clId="{F03774DE-E28E-4396-8A62-730300BDDE21}" dt="2024-02-22T19:23:51.556" v="6225" actId="962"/>
          <ac:spMkLst>
            <pc:docMk/>
            <pc:sldMk cId="2701735878" sldId="288"/>
            <ac:spMk id="11" creationId="{61E5EB78-36C5-4411-8410-205BB46E5E3F}"/>
          </ac:spMkLst>
        </pc:spChg>
        <pc:picChg chg="mod">
          <ac:chgData name="Stringfellow, Kina F. DPI" userId="002858cf-6d8d-4f58-b096-3c8ddc1070aa" providerId="ADAL" clId="{F03774DE-E28E-4396-8A62-730300BDDE21}" dt="2024-02-22T19:29:05.017" v="6792" actId="962"/>
          <ac:picMkLst>
            <pc:docMk/>
            <pc:sldMk cId="2701735878" sldId="288"/>
            <ac:picMk id="5" creationId="{CF162433-C871-B38D-A979-E7E1674BACF1}"/>
          </ac:picMkLst>
        </pc:picChg>
        <pc:picChg chg="mod">
          <ac:chgData name="Stringfellow, Kina F. DPI" userId="002858cf-6d8d-4f58-b096-3c8ddc1070aa" providerId="ADAL" clId="{F03774DE-E28E-4396-8A62-730300BDDE21}" dt="2024-02-22T19:29:25.777" v="6874" actId="962"/>
          <ac:picMkLst>
            <pc:docMk/>
            <pc:sldMk cId="2701735878" sldId="288"/>
            <ac:picMk id="7" creationId="{CD46D6ED-1CD7-60A4-A0F5-62D2E9DA3699}"/>
          </ac:picMkLst>
        </pc:picChg>
        <pc:picChg chg="mod">
          <ac:chgData name="Stringfellow, Kina F. DPI" userId="002858cf-6d8d-4f58-b096-3c8ddc1070aa" providerId="ADAL" clId="{F03774DE-E28E-4396-8A62-730300BDDE21}" dt="2024-02-22T19:29:43.566" v="6906" actId="962"/>
          <ac:picMkLst>
            <pc:docMk/>
            <pc:sldMk cId="2701735878" sldId="288"/>
            <ac:picMk id="9" creationId="{08915230-C139-F225-A63C-6C5F46087C97}"/>
          </ac:picMkLst>
        </pc:picChg>
        <pc:extLst>
          <p:ext xmlns:p="http://schemas.openxmlformats.org/presentationml/2006/main" uri="{D6D511B9-2390-475A-947B-AFAB55BFBCF1}">
            <pc226:cmChg xmlns:pc226="http://schemas.microsoft.com/office/powerpoint/2022/06/main/command" chg="add del">
              <pc226:chgData name="Stringfellow, Kina F. DPI" userId="002858cf-6d8d-4f58-b096-3c8ddc1070aa" providerId="ADAL" clId="{F03774DE-E28E-4396-8A62-730300BDDE21}" dt="2024-02-26T14:13:32.181" v="7249"/>
              <pc2:cmMkLst xmlns:pc2="http://schemas.microsoft.com/office/powerpoint/2019/9/main/command">
                <pc:docMk/>
                <pc:sldMk cId="2701735878" sldId="288"/>
                <pc2:cmMk id="{078BDA47-3336-449E-BA1F-50F69796DBB5}"/>
              </pc2:cmMkLst>
            </pc226:cmChg>
          </p:ext>
        </pc:extLst>
      </pc:sldChg>
      <pc:sldChg chg="modSp del mod replTag delTag">
        <pc:chgData name="Stringfellow, Kina F. DPI" userId="002858cf-6d8d-4f58-b096-3c8ddc1070aa" providerId="ADAL" clId="{F03774DE-E28E-4396-8A62-730300BDDE21}" dt="2024-02-22T18:27:55.226" v="3029" actId="47"/>
        <pc:sldMkLst>
          <pc:docMk/>
          <pc:sldMk cId="2721343383" sldId="289"/>
        </pc:sldMkLst>
        <pc:spChg chg="mod">
          <ac:chgData name="Stringfellow, Kina F. DPI" userId="002858cf-6d8d-4f58-b096-3c8ddc1070aa" providerId="ADAL" clId="{F03774DE-E28E-4396-8A62-730300BDDE21}" dt="2024-02-22T17:43:49.733" v="2173" actId="20577"/>
          <ac:spMkLst>
            <pc:docMk/>
            <pc:sldMk cId="2721343383" sldId="289"/>
            <ac:spMk id="2" creationId="{B1965844-F802-70F1-5418-E6E93F30734B}"/>
          </ac:spMkLst>
        </pc:spChg>
        <pc:spChg chg="mod">
          <ac:chgData name="Stringfellow, Kina F. DPI" userId="002858cf-6d8d-4f58-b096-3c8ddc1070aa" providerId="ADAL" clId="{F03774DE-E28E-4396-8A62-730300BDDE21}" dt="2024-02-22T18:27:53.195" v="3026" actId="21"/>
          <ac:spMkLst>
            <pc:docMk/>
            <pc:sldMk cId="2721343383" sldId="289"/>
            <ac:spMk id="3" creationId="{2E4A2E89-80E6-3102-C90A-679ADEB820FA}"/>
          </ac:spMkLst>
        </pc:spChg>
      </pc:sldChg>
      <pc:sldChg chg="modSp mod ord replTag delTag">
        <pc:chgData name="Stringfellow, Kina F. DPI" userId="002858cf-6d8d-4f58-b096-3c8ddc1070aa" providerId="ADAL" clId="{F03774DE-E28E-4396-8A62-730300BDDE21}" dt="2024-02-26T14:13:18.250" v="7234"/>
        <pc:sldMkLst>
          <pc:docMk/>
          <pc:sldMk cId="4155449444" sldId="290"/>
        </pc:sldMkLst>
        <pc:spChg chg="mod">
          <ac:chgData name="Stringfellow, Kina F. DPI" userId="002858cf-6d8d-4f58-b096-3c8ddc1070aa" providerId="ADAL" clId="{F03774DE-E28E-4396-8A62-730300BDDE21}" dt="2024-02-22T18:27:26.192" v="3013" actId="5793"/>
          <ac:spMkLst>
            <pc:docMk/>
            <pc:sldMk cId="4155449444" sldId="290"/>
            <ac:spMk id="2" creationId="{A9861AAB-9459-4C63-258D-6C9338943ED9}"/>
          </ac:spMkLst>
        </pc:spChg>
      </pc:sldChg>
      <pc:sldChg chg="modSp mod replTag delTag">
        <pc:chgData name="Stringfellow, Kina F. DPI" userId="002858cf-6d8d-4f58-b096-3c8ddc1070aa" providerId="ADAL" clId="{F03774DE-E28E-4396-8A62-730300BDDE21}" dt="2024-02-26T14:13:21.250" v="7242"/>
        <pc:sldMkLst>
          <pc:docMk/>
          <pc:sldMk cId="4258300343" sldId="291"/>
        </pc:sldMkLst>
        <pc:spChg chg="mod">
          <ac:chgData name="Stringfellow, Kina F. DPI" userId="002858cf-6d8d-4f58-b096-3c8ddc1070aa" providerId="ADAL" clId="{F03774DE-E28E-4396-8A62-730300BDDE21}" dt="2024-02-22T16:19:57.694" v="516" actId="2711"/>
          <ac:spMkLst>
            <pc:docMk/>
            <pc:sldMk cId="4258300343" sldId="291"/>
            <ac:spMk id="2" creationId="{FFF6D0D0-2BAF-F5FD-D15B-87F4E29FF2EA}"/>
          </ac:spMkLst>
        </pc:spChg>
        <pc:spChg chg="mod">
          <ac:chgData name="Stringfellow, Kina F. DPI" userId="002858cf-6d8d-4f58-b096-3c8ddc1070aa" providerId="ADAL" clId="{F03774DE-E28E-4396-8A62-730300BDDE21}" dt="2024-02-22T18:32:52.303" v="3169" actId="20577"/>
          <ac:spMkLst>
            <pc:docMk/>
            <pc:sldMk cId="4258300343" sldId="291"/>
            <ac:spMk id="5" creationId="{5B42AF6C-4264-3873-DBD4-5E5A12C35448}"/>
          </ac:spMkLst>
        </pc:spChg>
        <pc:picChg chg="mod">
          <ac:chgData name="Stringfellow, Kina F. DPI" userId="002858cf-6d8d-4f58-b096-3c8ddc1070aa" providerId="ADAL" clId="{F03774DE-E28E-4396-8A62-730300BDDE21}" dt="2024-02-22T19:15:12.231" v="5502" actId="962"/>
          <ac:picMkLst>
            <pc:docMk/>
            <pc:sldMk cId="4258300343" sldId="291"/>
            <ac:picMk id="7" creationId="{BA048DD9-C7B4-EF00-F44D-F396C555A980}"/>
          </ac:picMkLst>
        </pc:picChg>
      </pc:sldChg>
      <pc:sldChg chg="modSp del mod modTransition replTag delTag">
        <pc:chgData name="Stringfellow, Kina F. DPI" userId="002858cf-6d8d-4f58-b096-3c8ddc1070aa" providerId="ADAL" clId="{F03774DE-E28E-4396-8A62-730300BDDE21}" dt="2024-02-22T18:32:55.187" v="3172" actId="47"/>
        <pc:sldMkLst>
          <pc:docMk/>
          <pc:sldMk cId="2835329696" sldId="292"/>
        </pc:sldMkLst>
        <pc:spChg chg="mod">
          <ac:chgData name="Stringfellow, Kina F. DPI" userId="002858cf-6d8d-4f58-b096-3c8ddc1070aa" providerId="ADAL" clId="{F03774DE-E28E-4396-8A62-730300BDDE21}" dt="2024-02-22T16:20:40.738" v="531" actId="2711"/>
          <ac:spMkLst>
            <pc:docMk/>
            <pc:sldMk cId="2835329696" sldId="292"/>
            <ac:spMk id="2" creationId="{551AE9E1-5834-821A-A99B-8DEAF58795B7}"/>
          </ac:spMkLst>
        </pc:spChg>
        <pc:spChg chg="mod">
          <ac:chgData name="Stringfellow, Kina F. DPI" userId="002858cf-6d8d-4f58-b096-3c8ddc1070aa" providerId="ADAL" clId="{F03774DE-E28E-4396-8A62-730300BDDE21}" dt="2024-02-22T18:31:47.929" v="3109" actId="20577"/>
          <ac:spMkLst>
            <pc:docMk/>
            <pc:sldMk cId="2835329696" sldId="292"/>
            <ac:spMk id="5" creationId="{A1384B9B-8982-A975-73E3-E42E60FA153B}"/>
          </ac:spMkLst>
        </pc:spChg>
      </pc:sldChg>
      <pc:sldChg chg="modSp mod replTag delTag">
        <pc:chgData name="Stringfellow, Kina F. DPI" userId="002858cf-6d8d-4f58-b096-3c8ddc1070aa" providerId="ADAL" clId="{F03774DE-E28E-4396-8A62-730300BDDE21}" dt="2024-02-26T14:13:41.189" v="7253"/>
        <pc:sldMkLst>
          <pc:docMk/>
          <pc:sldMk cId="3622640279" sldId="293"/>
        </pc:sldMkLst>
        <pc:spChg chg="mod">
          <ac:chgData name="Stringfellow, Kina F. DPI" userId="002858cf-6d8d-4f58-b096-3c8ddc1070aa" providerId="ADAL" clId="{F03774DE-E28E-4396-8A62-730300BDDE21}" dt="2024-02-22T16:21:01.143" v="536" actId="2711"/>
          <ac:spMkLst>
            <pc:docMk/>
            <pc:sldMk cId="3622640279" sldId="293"/>
            <ac:spMk id="2" creationId="{DF19349A-F0D8-4585-B7AC-BB401DDF0914}"/>
          </ac:spMkLst>
        </pc:spChg>
        <pc:spChg chg="mod">
          <ac:chgData name="Stringfellow, Kina F. DPI" userId="002858cf-6d8d-4f58-b096-3c8ddc1070aa" providerId="ADAL" clId="{F03774DE-E28E-4396-8A62-730300BDDE21}" dt="2024-02-22T18:34:02.432" v="3186" actId="2710"/>
          <ac:spMkLst>
            <pc:docMk/>
            <pc:sldMk cId="3622640279" sldId="293"/>
            <ac:spMk id="5" creationId="{1E810B68-9194-B95C-D83B-CDED1B385DFB}"/>
          </ac:spMkLst>
        </pc:spChg>
      </pc:sldChg>
      <pc:sldChg chg="delSp modSp mod replTag delTag delCm">
        <pc:chgData name="Stringfellow, Kina F. DPI" userId="002858cf-6d8d-4f58-b096-3c8ddc1070aa" providerId="ADAL" clId="{F03774DE-E28E-4396-8A62-730300BDDE21}" dt="2024-02-26T14:13:42.202" v="7255"/>
        <pc:sldMkLst>
          <pc:docMk/>
          <pc:sldMk cId="1832517251" sldId="294"/>
        </pc:sldMkLst>
        <pc:spChg chg="mod">
          <ac:chgData name="Stringfellow, Kina F. DPI" userId="002858cf-6d8d-4f58-b096-3c8ddc1070aa" providerId="ADAL" clId="{F03774DE-E28E-4396-8A62-730300BDDE21}" dt="2024-02-22T18:39:48.393" v="3327" actId="255"/>
          <ac:spMkLst>
            <pc:docMk/>
            <pc:sldMk cId="1832517251" sldId="294"/>
            <ac:spMk id="2" creationId="{A4C00534-78F7-EC97-CB6B-D3F64FF9B4F4}"/>
          </ac:spMkLst>
        </pc:spChg>
        <pc:spChg chg="mod">
          <ac:chgData name="Stringfellow, Kina F. DPI" userId="002858cf-6d8d-4f58-b096-3c8ddc1070aa" providerId="ADAL" clId="{F03774DE-E28E-4396-8A62-730300BDDE21}" dt="2024-02-22T18:36:57.536" v="3231" actId="179"/>
          <ac:spMkLst>
            <pc:docMk/>
            <pc:sldMk cId="1832517251" sldId="294"/>
            <ac:spMk id="5" creationId="{9382577A-09D8-D6D1-1677-5AD8561D655B}"/>
          </ac:spMkLst>
        </pc:spChg>
        <pc:graphicFrameChg chg="del">
          <ac:chgData name="Stringfellow, Kina F. DPI" userId="002858cf-6d8d-4f58-b096-3c8ddc1070aa" providerId="ADAL" clId="{F03774DE-E28E-4396-8A62-730300BDDE21}" dt="2024-02-22T18:36:15.744" v="3223" actId="478"/>
          <ac:graphicFrameMkLst>
            <pc:docMk/>
            <pc:sldMk cId="1832517251" sldId="294"/>
            <ac:graphicFrameMk id="4" creationId="{9DF7E8D8-FF38-E43D-2B14-5A8E00F3B337}"/>
          </ac:graphicFrameMkLst>
        </pc:graphicFrame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F03774DE-E28E-4396-8A62-730300BDDE21}" dt="2024-02-22T15:40:44.449" v="22"/>
              <pc2:cmMkLst xmlns:pc2="http://schemas.microsoft.com/office/powerpoint/2019/9/main/command">
                <pc:docMk/>
                <pc:sldMk cId="1832517251" sldId="294"/>
                <pc2:cmMk id="{57D72180-018E-44B2-8596-74E3015719F5}"/>
              </pc2:cmMkLst>
            </pc226:cmChg>
          </p:ext>
        </pc:extLst>
      </pc:sldChg>
      <pc:sldChg chg="modSp mod replTag delTag">
        <pc:chgData name="Stringfellow, Kina F. DPI" userId="002858cf-6d8d-4f58-b096-3c8ddc1070aa" providerId="ADAL" clId="{F03774DE-E28E-4396-8A62-730300BDDE21}" dt="2024-02-26T14:13:56.332" v="7274"/>
        <pc:sldMkLst>
          <pc:docMk/>
          <pc:sldMk cId="389987003" sldId="295"/>
        </pc:sldMkLst>
        <pc:spChg chg="mod">
          <ac:chgData name="Stringfellow, Kina F. DPI" userId="002858cf-6d8d-4f58-b096-3c8ddc1070aa" providerId="ADAL" clId="{F03774DE-E28E-4396-8A62-730300BDDE21}" dt="2024-02-22T18:37:12.048" v="3241" actId="20577"/>
          <ac:spMkLst>
            <pc:docMk/>
            <pc:sldMk cId="389987003" sldId="295"/>
            <ac:spMk id="2" creationId="{7E55E358-17D1-E0DD-599B-6E93A133093A}"/>
          </ac:spMkLst>
        </pc:spChg>
        <pc:spChg chg="mod">
          <ac:chgData name="Stringfellow, Kina F. DPI" userId="002858cf-6d8d-4f58-b096-3c8ddc1070aa" providerId="ADAL" clId="{F03774DE-E28E-4396-8A62-730300BDDE21}" dt="2024-02-26T14:13:52.940" v="7272" actId="113"/>
          <ac:spMkLst>
            <pc:docMk/>
            <pc:sldMk cId="389987003" sldId="295"/>
            <ac:spMk id="5" creationId="{2379C22A-5855-9C5C-E0FA-11AF3DAC1401}"/>
          </ac:spMkLst>
        </pc:spChg>
      </pc:sldChg>
      <pc:sldChg chg="delSp modSp mod replTag delTag">
        <pc:chgData name="Stringfellow, Kina F. DPI" userId="002858cf-6d8d-4f58-b096-3c8ddc1070aa" providerId="ADAL" clId="{F03774DE-E28E-4396-8A62-730300BDDE21}" dt="2024-02-26T14:13:57.505" v="7276"/>
        <pc:sldMkLst>
          <pc:docMk/>
          <pc:sldMk cId="542615276" sldId="296"/>
        </pc:sldMkLst>
        <pc:spChg chg="mod">
          <ac:chgData name="Stringfellow, Kina F. DPI" userId="002858cf-6d8d-4f58-b096-3c8ddc1070aa" providerId="ADAL" clId="{F03774DE-E28E-4396-8A62-730300BDDE21}" dt="2024-02-22T18:38:52.713" v="3278" actId="255"/>
          <ac:spMkLst>
            <pc:docMk/>
            <pc:sldMk cId="542615276" sldId="296"/>
            <ac:spMk id="2" creationId="{59122109-7272-F62F-B0CC-B037AD82AD0E}"/>
          </ac:spMkLst>
        </pc:spChg>
        <pc:spChg chg="del">
          <ac:chgData name="Stringfellow, Kina F. DPI" userId="002858cf-6d8d-4f58-b096-3c8ddc1070aa" providerId="ADAL" clId="{F03774DE-E28E-4396-8A62-730300BDDE21}" dt="2024-02-22T19:16:47.366" v="5508" actId="478"/>
          <ac:spMkLst>
            <pc:docMk/>
            <pc:sldMk cId="542615276" sldId="296"/>
            <ac:spMk id="5" creationId="{03664490-0E5F-EE78-AD2D-200EA2F4C1B2}"/>
          </ac:spMkLst>
        </pc:spChg>
        <pc:spChg chg="mod">
          <ac:chgData name="Stringfellow, Kina F. DPI" userId="002858cf-6d8d-4f58-b096-3c8ddc1070aa" providerId="ADAL" clId="{F03774DE-E28E-4396-8A62-730300BDDE21}" dt="2024-02-22T18:38:33.658" v="3265" actId="948"/>
          <ac:spMkLst>
            <pc:docMk/>
            <pc:sldMk cId="542615276" sldId="296"/>
            <ac:spMk id="7" creationId="{E13806FA-23F1-79C2-01A2-176AF91824BA}"/>
          </ac:spMkLst>
        </pc:spChg>
        <pc:graphicFrameChg chg="del mod">
          <ac:chgData name="Stringfellow, Kina F. DPI" userId="002858cf-6d8d-4f58-b096-3c8ddc1070aa" providerId="ADAL" clId="{F03774DE-E28E-4396-8A62-730300BDDE21}" dt="2024-02-22T18:38:09.501" v="3262" actId="478"/>
          <ac:graphicFrameMkLst>
            <pc:docMk/>
            <pc:sldMk cId="542615276" sldId="296"/>
            <ac:graphicFrameMk id="4" creationId="{9BA27FC5-9C70-B5D7-BA92-41A110029BA7}"/>
          </ac:graphicFrameMkLst>
        </pc:graphicFrameChg>
      </pc:sldChg>
      <pc:sldChg chg="delSp modSp mod replTag delTag">
        <pc:chgData name="Stringfellow, Kina F. DPI" userId="002858cf-6d8d-4f58-b096-3c8ddc1070aa" providerId="ADAL" clId="{F03774DE-E28E-4396-8A62-730300BDDE21}" dt="2024-02-26T14:13:58.151" v="7278"/>
        <pc:sldMkLst>
          <pc:docMk/>
          <pc:sldMk cId="3136403053" sldId="297"/>
        </pc:sldMkLst>
        <pc:spChg chg="mod">
          <ac:chgData name="Stringfellow, Kina F. DPI" userId="002858cf-6d8d-4f58-b096-3c8ddc1070aa" providerId="ADAL" clId="{F03774DE-E28E-4396-8A62-730300BDDE21}" dt="2024-02-22T18:40:13.191" v="3355" actId="20577"/>
          <ac:spMkLst>
            <pc:docMk/>
            <pc:sldMk cId="3136403053" sldId="297"/>
            <ac:spMk id="2" creationId="{B1612D74-BFA9-1486-88F4-C853765F3B7A}"/>
          </ac:spMkLst>
        </pc:spChg>
        <pc:spChg chg="del">
          <ac:chgData name="Stringfellow, Kina F. DPI" userId="002858cf-6d8d-4f58-b096-3c8ddc1070aa" providerId="ADAL" clId="{F03774DE-E28E-4396-8A62-730300BDDE21}" dt="2024-02-22T19:16:53.464" v="5511" actId="21"/>
          <ac:spMkLst>
            <pc:docMk/>
            <pc:sldMk cId="3136403053" sldId="297"/>
            <ac:spMk id="5" creationId="{F8CE8D48-2172-F63C-3DFD-CD05FE21A97B}"/>
          </ac:spMkLst>
        </pc:spChg>
        <pc:spChg chg="mod">
          <ac:chgData name="Stringfellow, Kina F. DPI" userId="002858cf-6d8d-4f58-b096-3c8ddc1070aa" providerId="ADAL" clId="{F03774DE-E28E-4396-8A62-730300BDDE21}" dt="2024-02-22T18:41:03.118" v="3366" actId="20577"/>
          <ac:spMkLst>
            <pc:docMk/>
            <pc:sldMk cId="3136403053" sldId="297"/>
            <ac:spMk id="7" creationId="{4241F3C1-9F21-D53D-40D9-CA89159044AD}"/>
          </ac:spMkLst>
        </pc:spChg>
        <pc:graphicFrameChg chg="del">
          <ac:chgData name="Stringfellow, Kina F. DPI" userId="002858cf-6d8d-4f58-b096-3c8ddc1070aa" providerId="ADAL" clId="{F03774DE-E28E-4396-8A62-730300BDDE21}" dt="2024-02-22T18:40:09.350" v="3350" actId="478"/>
          <ac:graphicFrameMkLst>
            <pc:docMk/>
            <pc:sldMk cId="3136403053" sldId="297"/>
            <ac:graphicFrameMk id="4" creationId="{12160701-81D3-3F71-7B6D-152A2A1258D5}"/>
          </ac:graphicFrameMkLst>
        </pc:graphicFrameChg>
      </pc:sldChg>
      <pc:sldChg chg="delSp modSp mod replTag delTag">
        <pc:chgData name="Stringfellow, Kina F. DPI" userId="002858cf-6d8d-4f58-b096-3c8ddc1070aa" providerId="ADAL" clId="{F03774DE-E28E-4396-8A62-730300BDDE21}" dt="2024-02-26T14:13:58.666" v="7280"/>
        <pc:sldMkLst>
          <pc:docMk/>
          <pc:sldMk cId="274870855" sldId="298"/>
        </pc:sldMkLst>
        <pc:spChg chg="mod">
          <ac:chgData name="Stringfellow, Kina F. DPI" userId="002858cf-6d8d-4f58-b096-3c8ddc1070aa" providerId="ADAL" clId="{F03774DE-E28E-4396-8A62-730300BDDE21}" dt="2024-02-22T18:41:16.412" v="3376" actId="20577"/>
          <ac:spMkLst>
            <pc:docMk/>
            <pc:sldMk cId="274870855" sldId="298"/>
            <ac:spMk id="2" creationId="{0362EC72-6B5C-DA1B-E7CC-2A36B85121E8}"/>
          </ac:spMkLst>
        </pc:spChg>
        <pc:spChg chg="del">
          <ac:chgData name="Stringfellow, Kina F. DPI" userId="002858cf-6d8d-4f58-b096-3c8ddc1070aa" providerId="ADAL" clId="{F03774DE-E28E-4396-8A62-730300BDDE21}" dt="2024-02-22T19:16:57.796" v="5514" actId="478"/>
          <ac:spMkLst>
            <pc:docMk/>
            <pc:sldMk cId="274870855" sldId="298"/>
            <ac:spMk id="5" creationId="{3DDD1D47-3535-2586-3071-DEE040E3D872}"/>
          </ac:spMkLst>
        </pc:spChg>
        <pc:spChg chg="mod">
          <ac:chgData name="Stringfellow, Kina F. DPI" userId="002858cf-6d8d-4f58-b096-3c8ddc1070aa" providerId="ADAL" clId="{F03774DE-E28E-4396-8A62-730300BDDE21}" dt="2024-02-22T18:43:33.939" v="3405" actId="948"/>
          <ac:spMkLst>
            <pc:docMk/>
            <pc:sldMk cId="274870855" sldId="298"/>
            <ac:spMk id="7" creationId="{55593B64-D3EA-5518-FBC2-33CF8E8086FA}"/>
          </ac:spMkLst>
        </pc:spChg>
        <pc:spChg chg="del">
          <ac:chgData name="Stringfellow, Kina F. DPI" userId="002858cf-6d8d-4f58-b096-3c8ddc1070aa" providerId="ADAL" clId="{F03774DE-E28E-4396-8A62-730300BDDE21}" dt="2024-02-22T19:17:03.082" v="5515" actId="21"/>
          <ac:spMkLst>
            <pc:docMk/>
            <pc:sldMk cId="274870855" sldId="298"/>
            <ac:spMk id="9" creationId="{76500A75-5EA3-FFF5-249A-D572A2FF5965}"/>
          </ac:spMkLst>
        </pc:spChg>
        <pc:spChg chg="del">
          <ac:chgData name="Stringfellow, Kina F. DPI" userId="002858cf-6d8d-4f58-b096-3c8ddc1070aa" providerId="ADAL" clId="{F03774DE-E28E-4396-8A62-730300BDDE21}" dt="2024-02-22T19:17:08.558" v="5516" actId="21"/>
          <ac:spMkLst>
            <pc:docMk/>
            <pc:sldMk cId="274870855" sldId="298"/>
            <ac:spMk id="15" creationId="{AB1C854A-8B14-8E39-019E-E2A37E372D8B}"/>
          </ac:spMkLst>
        </pc:spChg>
        <pc:spChg chg="mod">
          <ac:chgData name="Stringfellow, Kina F. DPI" userId="002858cf-6d8d-4f58-b096-3c8ddc1070aa" providerId="ADAL" clId="{F03774DE-E28E-4396-8A62-730300BDDE21}" dt="2024-02-22T18:43:13.788" v="3404" actId="948"/>
          <ac:spMkLst>
            <pc:docMk/>
            <pc:sldMk cId="274870855" sldId="298"/>
            <ac:spMk id="20" creationId="{0BD183D3-6EC1-02DE-093A-FB4AD5ACDFDD}"/>
          </ac:spMkLst>
        </pc:spChg>
        <pc:graphicFrameChg chg="del mod">
          <ac:chgData name="Stringfellow, Kina F. DPI" userId="002858cf-6d8d-4f58-b096-3c8ddc1070aa" providerId="ADAL" clId="{F03774DE-E28E-4396-8A62-730300BDDE21}" dt="2024-02-22T18:41:22.172" v="3378" actId="478"/>
          <ac:graphicFrameMkLst>
            <pc:docMk/>
            <pc:sldMk cId="274870855" sldId="298"/>
            <ac:graphicFrameMk id="4" creationId="{2F6683F2-60FE-73A3-A4A4-B92673A0E298}"/>
          </ac:graphicFrameMkLst>
        </pc:graphicFrameChg>
        <pc:picChg chg="mod modCrop">
          <ac:chgData name="Stringfellow, Kina F. DPI" userId="002858cf-6d8d-4f58-b096-3c8ddc1070aa" providerId="ADAL" clId="{F03774DE-E28E-4396-8A62-730300BDDE21}" dt="2024-02-22T19:18:20.087" v="5941" actId="962"/>
          <ac:picMkLst>
            <pc:docMk/>
            <pc:sldMk cId="274870855" sldId="298"/>
            <ac:picMk id="19" creationId="{EA8B50B3-302B-79B3-70A1-7887B3733D77}"/>
          </ac:picMkLst>
        </pc:picChg>
      </pc:sldChg>
      <pc:sldChg chg="delSp modSp mod replTag delTag">
        <pc:chgData name="Stringfellow, Kina F. DPI" userId="002858cf-6d8d-4f58-b096-3c8ddc1070aa" providerId="ADAL" clId="{F03774DE-E28E-4396-8A62-730300BDDE21}" dt="2024-02-26T14:13:59.274" v="7282"/>
        <pc:sldMkLst>
          <pc:docMk/>
          <pc:sldMk cId="1532427098" sldId="299"/>
        </pc:sldMkLst>
        <pc:spChg chg="mod">
          <ac:chgData name="Stringfellow, Kina F. DPI" userId="002858cf-6d8d-4f58-b096-3c8ddc1070aa" providerId="ADAL" clId="{F03774DE-E28E-4396-8A62-730300BDDE21}" dt="2024-02-22T18:43:48.340" v="3423" actId="20577"/>
          <ac:spMkLst>
            <pc:docMk/>
            <pc:sldMk cId="1532427098" sldId="299"/>
            <ac:spMk id="2" creationId="{0362EC72-6B5C-DA1B-E7CC-2A36B85121E8}"/>
          </ac:spMkLst>
        </pc:spChg>
        <pc:spChg chg="del">
          <ac:chgData name="Stringfellow, Kina F. DPI" userId="002858cf-6d8d-4f58-b096-3c8ddc1070aa" providerId="ADAL" clId="{F03774DE-E28E-4396-8A62-730300BDDE21}" dt="2024-02-22T19:17:13.245" v="5519" actId="21"/>
          <ac:spMkLst>
            <pc:docMk/>
            <pc:sldMk cId="1532427098" sldId="299"/>
            <ac:spMk id="5" creationId="{3DDD1D47-3535-2586-3071-DEE040E3D872}"/>
          </ac:spMkLst>
        </pc:spChg>
        <pc:spChg chg="del">
          <ac:chgData name="Stringfellow, Kina F. DPI" userId="002858cf-6d8d-4f58-b096-3c8ddc1070aa" providerId="ADAL" clId="{F03774DE-E28E-4396-8A62-730300BDDE21}" dt="2024-02-22T19:18:37.197" v="5944" actId="21"/>
          <ac:spMkLst>
            <pc:docMk/>
            <pc:sldMk cId="1532427098" sldId="299"/>
            <ac:spMk id="9" creationId="{76500A75-5EA3-FFF5-249A-D572A2FF5965}"/>
          </ac:spMkLst>
        </pc:spChg>
        <pc:spChg chg="mod">
          <ac:chgData name="Stringfellow, Kina F. DPI" userId="002858cf-6d8d-4f58-b096-3c8ddc1070aa" providerId="ADAL" clId="{F03774DE-E28E-4396-8A62-730300BDDE21}" dt="2024-02-22T18:44:33.126" v="3436" actId="14100"/>
          <ac:spMkLst>
            <pc:docMk/>
            <pc:sldMk cId="1532427098" sldId="299"/>
            <ac:spMk id="10" creationId="{5C862A6E-E979-6AE8-A6A3-4FBF12B307B7}"/>
          </ac:spMkLst>
        </pc:spChg>
        <pc:spChg chg="mod">
          <ac:chgData name="Stringfellow, Kina F. DPI" userId="002858cf-6d8d-4f58-b096-3c8ddc1070aa" providerId="ADAL" clId="{F03774DE-E28E-4396-8A62-730300BDDE21}" dt="2024-02-22T18:45:17.390" v="3449" actId="14100"/>
          <ac:spMkLst>
            <pc:docMk/>
            <pc:sldMk cId="1532427098" sldId="299"/>
            <ac:spMk id="12" creationId="{545C8E0B-2610-83EF-89DF-172E31B364F7}"/>
          </ac:spMkLst>
        </pc:spChg>
        <pc:graphicFrameChg chg="del">
          <ac:chgData name="Stringfellow, Kina F. DPI" userId="002858cf-6d8d-4f58-b096-3c8ddc1070aa" providerId="ADAL" clId="{F03774DE-E28E-4396-8A62-730300BDDE21}" dt="2024-02-22T18:44:22.276" v="3433" actId="478"/>
          <ac:graphicFrameMkLst>
            <pc:docMk/>
            <pc:sldMk cId="1532427098" sldId="299"/>
            <ac:graphicFrameMk id="3" creationId="{D3BF4ED0-426D-234F-E858-A3F9B3963D16}"/>
          </ac:graphicFrameMkLst>
        </pc:graphicFrameChg>
        <pc:graphicFrameChg chg="del mod">
          <ac:chgData name="Stringfellow, Kina F. DPI" userId="002858cf-6d8d-4f58-b096-3c8ddc1070aa" providerId="ADAL" clId="{F03774DE-E28E-4396-8A62-730300BDDE21}" dt="2024-02-22T18:44:39.156" v="3438" actId="478"/>
          <ac:graphicFrameMkLst>
            <pc:docMk/>
            <pc:sldMk cId="1532427098" sldId="299"/>
            <ac:graphicFrameMk id="11" creationId="{D1585AF4-94DC-A56A-DDD1-D9E35477F165}"/>
          </ac:graphicFrameMkLst>
        </pc:graphicFrameChg>
      </pc:sldChg>
      <pc:sldChg chg="delSp modSp mod replTag delTag">
        <pc:chgData name="Stringfellow, Kina F. DPI" userId="002858cf-6d8d-4f58-b096-3c8ddc1070aa" providerId="ADAL" clId="{F03774DE-E28E-4396-8A62-730300BDDE21}" dt="2024-02-26T14:13:59.931" v="7284"/>
        <pc:sldMkLst>
          <pc:docMk/>
          <pc:sldMk cId="1847247500" sldId="300"/>
        </pc:sldMkLst>
        <pc:spChg chg="mod">
          <ac:chgData name="Stringfellow, Kina F. DPI" userId="002858cf-6d8d-4f58-b096-3c8ddc1070aa" providerId="ADAL" clId="{F03774DE-E28E-4396-8A62-730300BDDE21}" dt="2024-02-22T18:45:24.219" v="3458" actId="20577"/>
          <ac:spMkLst>
            <pc:docMk/>
            <pc:sldMk cId="1847247500" sldId="300"/>
            <ac:spMk id="2" creationId="{0362EC72-6B5C-DA1B-E7CC-2A36B85121E8}"/>
          </ac:spMkLst>
        </pc:spChg>
        <pc:spChg chg="del">
          <ac:chgData name="Stringfellow, Kina F. DPI" userId="002858cf-6d8d-4f58-b096-3c8ddc1070aa" providerId="ADAL" clId="{F03774DE-E28E-4396-8A62-730300BDDE21}" dt="2024-02-22T19:18:41.553" v="5947" actId="21"/>
          <ac:spMkLst>
            <pc:docMk/>
            <pc:sldMk cId="1847247500" sldId="300"/>
            <ac:spMk id="5" creationId="{3DDD1D47-3535-2586-3071-DEE040E3D872}"/>
          </ac:spMkLst>
        </pc:spChg>
        <pc:spChg chg="del">
          <ac:chgData name="Stringfellow, Kina F. DPI" userId="002858cf-6d8d-4f58-b096-3c8ddc1070aa" providerId="ADAL" clId="{F03774DE-E28E-4396-8A62-730300BDDE21}" dt="2024-02-22T19:18:45.923" v="5948" actId="21"/>
          <ac:spMkLst>
            <pc:docMk/>
            <pc:sldMk cId="1847247500" sldId="300"/>
            <ac:spMk id="9" creationId="{76500A75-5EA3-FFF5-249A-D572A2FF5965}"/>
          </ac:spMkLst>
        </pc:spChg>
        <pc:spChg chg="mod">
          <ac:chgData name="Stringfellow, Kina F. DPI" userId="002858cf-6d8d-4f58-b096-3c8ddc1070aa" providerId="ADAL" clId="{F03774DE-E28E-4396-8A62-730300BDDE21}" dt="2024-02-22T18:47:03.215" v="3478" actId="13926"/>
          <ac:spMkLst>
            <pc:docMk/>
            <pc:sldMk cId="1847247500" sldId="300"/>
            <ac:spMk id="10" creationId="{5C862A6E-E979-6AE8-A6A3-4FBF12B307B7}"/>
          </ac:spMkLst>
        </pc:spChg>
        <pc:graphicFrameChg chg="del">
          <ac:chgData name="Stringfellow, Kina F. DPI" userId="002858cf-6d8d-4f58-b096-3c8ddc1070aa" providerId="ADAL" clId="{F03774DE-E28E-4396-8A62-730300BDDE21}" dt="2024-02-22T18:45:31.446" v="3459" actId="478"/>
          <ac:graphicFrameMkLst>
            <pc:docMk/>
            <pc:sldMk cId="1847247500" sldId="300"/>
            <ac:graphicFrameMk id="3" creationId="{D3BF4ED0-426D-234F-E858-A3F9B3963D16}"/>
          </ac:graphicFrameMkLst>
        </pc:graphicFrameChg>
      </pc:sldChg>
      <pc:sldChg chg="delSp modSp mod replTag delTag">
        <pc:chgData name="Stringfellow, Kina F. DPI" userId="002858cf-6d8d-4f58-b096-3c8ddc1070aa" providerId="ADAL" clId="{F03774DE-E28E-4396-8A62-730300BDDE21}" dt="2024-02-26T14:14:00.576" v="7286"/>
        <pc:sldMkLst>
          <pc:docMk/>
          <pc:sldMk cId="4083153657" sldId="301"/>
        </pc:sldMkLst>
        <pc:spChg chg="mod">
          <ac:chgData name="Stringfellow, Kina F. DPI" userId="002858cf-6d8d-4f58-b096-3c8ddc1070aa" providerId="ADAL" clId="{F03774DE-E28E-4396-8A62-730300BDDE21}" dt="2024-02-22T18:47:16.307" v="3495" actId="20577"/>
          <ac:spMkLst>
            <pc:docMk/>
            <pc:sldMk cId="4083153657" sldId="301"/>
            <ac:spMk id="2" creationId="{0362EC72-6B5C-DA1B-E7CC-2A36B85121E8}"/>
          </ac:spMkLst>
        </pc:spChg>
        <pc:spChg chg="del">
          <ac:chgData name="Stringfellow, Kina F. DPI" userId="002858cf-6d8d-4f58-b096-3c8ddc1070aa" providerId="ADAL" clId="{F03774DE-E28E-4396-8A62-730300BDDE21}" dt="2024-02-22T19:18:54.468" v="5954" actId="21"/>
          <ac:spMkLst>
            <pc:docMk/>
            <pc:sldMk cId="4083153657" sldId="301"/>
            <ac:spMk id="6" creationId="{1F5787B2-1E51-39BF-2EA4-1B8CF701587F}"/>
          </ac:spMkLst>
        </pc:spChg>
        <pc:spChg chg="mod">
          <ac:chgData name="Stringfellow, Kina F. DPI" userId="002858cf-6d8d-4f58-b096-3c8ddc1070aa" providerId="ADAL" clId="{F03774DE-E28E-4396-8A62-730300BDDE21}" dt="2024-02-22T18:48:30.716" v="3511" actId="948"/>
          <ac:spMkLst>
            <pc:docMk/>
            <pc:sldMk cId="4083153657" sldId="301"/>
            <ac:spMk id="8" creationId="{E207FF58-5D0E-2F85-80B1-EA99029990EC}"/>
          </ac:spMkLst>
        </pc:spChg>
        <pc:spChg chg="mod">
          <ac:chgData name="Stringfellow, Kina F. DPI" userId="002858cf-6d8d-4f58-b096-3c8ddc1070aa" providerId="ADAL" clId="{F03774DE-E28E-4396-8A62-730300BDDE21}" dt="2024-02-22T18:48:58.683" v="3517" actId="13926"/>
          <ac:spMkLst>
            <pc:docMk/>
            <pc:sldMk cId="4083153657" sldId="301"/>
            <ac:spMk id="14" creationId="{A27ECFDE-3B3C-F815-F921-8329ABABAAA0}"/>
          </ac:spMkLst>
        </pc:spChg>
        <pc:graphicFrameChg chg="del">
          <ac:chgData name="Stringfellow, Kina F. DPI" userId="002858cf-6d8d-4f58-b096-3c8ddc1070aa" providerId="ADAL" clId="{F03774DE-E28E-4396-8A62-730300BDDE21}" dt="2024-02-22T18:47:26.839" v="3497" actId="478"/>
          <ac:graphicFrameMkLst>
            <pc:docMk/>
            <pc:sldMk cId="4083153657" sldId="301"/>
            <ac:graphicFrameMk id="4" creationId="{3477430E-B3AA-661D-4476-59AF8759E890}"/>
          </ac:graphicFrameMkLst>
        </pc:graphicFrameChg>
        <pc:graphicFrameChg chg="del">
          <ac:chgData name="Stringfellow, Kina F. DPI" userId="002858cf-6d8d-4f58-b096-3c8ddc1070aa" providerId="ADAL" clId="{F03774DE-E28E-4396-8A62-730300BDDE21}" dt="2024-02-22T18:47:55.084" v="3503" actId="478"/>
          <ac:graphicFrameMkLst>
            <pc:docMk/>
            <pc:sldMk cId="4083153657" sldId="301"/>
            <ac:graphicFrameMk id="11" creationId="{7DFAC927-51DB-8DF0-7937-3E99DDAF87CD}"/>
          </ac:graphicFrameMkLst>
        </pc:graphicFrameChg>
      </pc:sldChg>
      <pc:sldChg chg="delSp modSp mod ord replTag delTag">
        <pc:chgData name="Stringfellow, Kina F. DPI" userId="002858cf-6d8d-4f58-b096-3c8ddc1070aa" providerId="ADAL" clId="{F03774DE-E28E-4396-8A62-730300BDDE21}" dt="2024-02-26T14:14:01.917" v="7290"/>
        <pc:sldMkLst>
          <pc:docMk/>
          <pc:sldMk cId="3943403250" sldId="302"/>
        </pc:sldMkLst>
        <pc:spChg chg="mod">
          <ac:chgData name="Stringfellow, Kina F. DPI" userId="002858cf-6d8d-4f58-b096-3c8ddc1070aa" providerId="ADAL" clId="{F03774DE-E28E-4396-8A62-730300BDDE21}" dt="2024-02-22T18:51:46.024" v="3619" actId="20577"/>
          <ac:spMkLst>
            <pc:docMk/>
            <pc:sldMk cId="3943403250" sldId="302"/>
            <ac:spMk id="2" creationId="{0362EC72-6B5C-DA1B-E7CC-2A36B85121E8}"/>
          </ac:spMkLst>
        </pc:spChg>
        <pc:spChg chg="del">
          <ac:chgData name="Stringfellow, Kina F. DPI" userId="002858cf-6d8d-4f58-b096-3c8ddc1070aa" providerId="ADAL" clId="{F03774DE-E28E-4396-8A62-730300BDDE21}" dt="2024-02-22T19:18:59.358" v="5957" actId="21"/>
          <ac:spMkLst>
            <pc:docMk/>
            <pc:sldMk cId="3943403250" sldId="302"/>
            <ac:spMk id="5" creationId="{7DE3C1B1-CC4B-3408-5C86-F7253607861F}"/>
          </ac:spMkLst>
        </pc:spChg>
        <pc:spChg chg="mod">
          <ac:chgData name="Stringfellow, Kina F. DPI" userId="002858cf-6d8d-4f58-b096-3c8ddc1070aa" providerId="ADAL" clId="{F03774DE-E28E-4396-8A62-730300BDDE21}" dt="2024-02-22T18:51:24.754" v="3574" actId="20577"/>
          <ac:spMkLst>
            <pc:docMk/>
            <pc:sldMk cId="3943403250" sldId="302"/>
            <ac:spMk id="9" creationId="{DE9F60F8-130C-779A-1B48-362D3B0C0DDC}"/>
          </ac:spMkLst>
        </pc:spChg>
        <pc:graphicFrameChg chg="del">
          <ac:chgData name="Stringfellow, Kina F. DPI" userId="002858cf-6d8d-4f58-b096-3c8ddc1070aa" providerId="ADAL" clId="{F03774DE-E28E-4396-8A62-730300BDDE21}" dt="2024-02-22T18:49:12.188" v="3528" actId="478"/>
          <ac:graphicFrameMkLst>
            <pc:docMk/>
            <pc:sldMk cId="3943403250" sldId="302"/>
            <ac:graphicFrameMk id="3" creationId="{5DF9F23D-B3EB-49CF-D030-4BE2F245B3AE}"/>
          </ac:graphicFrameMkLst>
        </pc:graphicFrameChg>
      </pc:sldChg>
      <pc:sldChg chg="modSp mod ord replTag delTag">
        <pc:chgData name="Stringfellow, Kina F. DPI" userId="002858cf-6d8d-4f58-b096-3c8ddc1070aa" providerId="ADAL" clId="{F03774DE-E28E-4396-8A62-730300BDDE21}" dt="2024-02-26T14:13:19.790" v="7238"/>
        <pc:sldMkLst>
          <pc:docMk/>
          <pc:sldMk cId="930481925" sldId="303"/>
        </pc:sldMkLst>
        <pc:spChg chg="mod">
          <ac:chgData name="Stringfellow, Kina F. DPI" userId="002858cf-6d8d-4f58-b096-3c8ddc1070aa" providerId="ADAL" clId="{F03774DE-E28E-4396-8A62-730300BDDE21}" dt="2024-02-22T15:43:55.850" v="194" actId="33553"/>
          <ac:spMkLst>
            <pc:docMk/>
            <pc:sldMk cId="930481925" sldId="303"/>
            <ac:spMk id="2" creationId="{000E5223-BE35-D5EF-E36C-FA3CF2067B1E}"/>
          </ac:spMkLst>
        </pc:spChg>
        <pc:spChg chg="mod">
          <ac:chgData name="Stringfellow, Kina F. DPI" userId="002858cf-6d8d-4f58-b096-3c8ddc1070aa" providerId="ADAL" clId="{F03774DE-E28E-4396-8A62-730300BDDE21}" dt="2024-02-22T18:53:53.487" v="3683" actId="20577"/>
          <ac:spMkLst>
            <pc:docMk/>
            <pc:sldMk cId="930481925" sldId="303"/>
            <ac:spMk id="5" creationId="{50A20ED7-1C4F-FA7C-4456-6DDBC6A9CA92}"/>
          </ac:spMkLst>
        </pc:spChg>
      </pc:sldChg>
      <pc:sldChg chg="addSp delSp modSp mod ord replTag delTag">
        <pc:chgData name="Stringfellow, Kina F. DPI" userId="002858cf-6d8d-4f58-b096-3c8ddc1070aa" providerId="ADAL" clId="{F03774DE-E28E-4396-8A62-730300BDDE21}" dt="2024-02-26T14:13:20.506" v="7240"/>
        <pc:sldMkLst>
          <pc:docMk/>
          <pc:sldMk cId="2905290712" sldId="304"/>
        </pc:sldMkLst>
        <pc:spChg chg="mod">
          <ac:chgData name="Stringfellow, Kina F. DPI" userId="002858cf-6d8d-4f58-b096-3c8ddc1070aa" providerId="ADAL" clId="{F03774DE-E28E-4396-8A62-730300BDDE21}" dt="2024-02-22T19:27:29.182" v="6365" actId="20577"/>
          <ac:spMkLst>
            <pc:docMk/>
            <pc:sldMk cId="2905290712" sldId="304"/>
            <ac:spMk id="2" creationId="{000E5223-BE35-D5EF-E36C-FA3CF2067B1E}"/>
          </ac:spMkLst>
        </pc:spChg>
        <pc:graphicFrameChg chg="del mod modGraphic">
          <ac:chgData name="Stringfellow, Kina F. DPI" userId="002858cf-6d8d-4f58-b096-3c8ddc1070aa" providerId="ADAL" clId="{F03774DE-E28E-4396-8A62-730300BDDE21}" dt="2024-02-22T19:10:15.021" v="4364" actId="478"/>
          <ac:graphicFrameMkLst>
            <pc:docMk/>
            <pc:sldMk cId="2905290712" sldId="304"/>
            <ac:graphicFrameMk id="3" creationId="{62AD464D-7EB1-833D-3232-4F2AD5EC0EC3}"/>
          </ac:graphicFrameMkLst>
        </pc:graphicFrameChg>
        <pc:graphicFrameChg chg="add mod modGraphic">
          <ac:chgData name="Stringfellow, Kina F. DPI" userId="002858cf-6d8d-4f58-b096-3c8ddc1070aa" providerId="ADAL" clId="{F03774DE-E28E-4396-8A62-730300BDDE21}" dt="2024-02-22T19:10:26.449" v="4372" actId="1076"/>
          <ac:graphicFrameMkLst>
            <pc:docMk/>
            <pc:sldMk cId="2905290712" sldId="304"/>
            <ac:graphicFrameMk id="4" creationId="{CB90FE7B-99F2-10D7-3F63-CF9BF8087DAE}"/>
          </ac:graphicFrameMkLst>
        </pc:graphicFrameChg>
      </pc:sldChg>
      <pc:sldChg chg="modSp mod replTag delTag">
        <pc:chgData name="Stringfellow, Kina F. DPI" userId="002858cf-6d8d-4f58-b096-3c8ddc1070aa" providerId="ADAL" clId="{F03774DE-E28E-4396-8A62-730300BDDE21}" dt="2024-02-26T14:15:16.789" v="7324" actId="12"/>
        <pc:sldMkLst>
          <pc:docMk/>
          <pc:sldMk cId="2737092238" sldId="305"/>
        </pc:sldMkLst>
        <pc:spChg chg="mod">
          <ac:chgData name="Stringfellow, Kina F. DPI" userId="002858cf-6d8d-4f58-b096-3c8ddc1070aa" providerId="ADAL" clId="{F03774DE-E28E-4396-8A62-730300BDDE21}" dt="2024-02-22T19:27:42.378" v="6382" actId="20577"/>
          <ac:spMkLst>
            <pc:docMk/>
            <pc:sldMk cId="2737092238" sldId="305"/>
            <ac:spMk id="2" creationId="{DCA74A29-3B71-2451-9392-42ED89D9EAE3}"/>
          </ac:spMkLst>
        </pc:spChg>
        <pc:spChg chg="mod">
          <ac:chgData name="Stringfellow, Kina F. DPI" userId="002858cf-6d8d-4f58-b096-3c8ddc1070aa" providerId="ADAL" clId="{F03774DE-E28E-4396-8A62-730300BDDE21}" dt="2024-02-26T14:15:16.789" v="7324" actId="12"/>
          <ac:spMkLst>
            <pc:docMk/>
            <pc:sldMk cId="2737092238" sldId="305"/>
            <ac:spMk id="3" creationId="{54235895-CDBD-D0D9-CF8D-47A2F67299DB}"/>
          </ac:spMkLst>
        </pc:spChg>
      </pc:sldChg>
      <pc:sldChg chg="modSp mod replTag delTag">
        <pc:chgData name="Stringfellow, Kina F. DPI" userId="002858cf-6d8d-4f58-b096-3c8ddc1070aa" providerId="ADAL" clId="{F03774DE-E28E-4396-8A62-730300BDDE21}" dt="2024-02-26T14:15:11.233" v="7319" actId="12"/>
        <pc:sldMkLst>
          <pc:docMk/>
          <pc:sldMk cId="1739521696" sldId="306"/>
        </pc:sldMkLst>
        <pc:spChg chg="mod">
          <ac:chgData name="Stringfellow, Kina F. DPI" userId="002858cf-6d8d-4f58-b096-3c8ddc1070aa" providerId="ADAL" clId="{F03774DE-E28E-4396-8A62-730300BDDE21}" dt="2024-02-22T19:27:47.357" v="6395" actId="20577"/>
          <ac:spMkLst>
            <pc:docMk/>
            <pc:sldMk cId="1739521696" sldId="306"/>
            <ac:spMk id="2" creationId="{DCA74A29-3B71-2451-9392-42ED89D9EAE3}"/>
          </ac:spMkLst>
        </pc:spChg>
        <pc:spChg chg="mod">
          <ac:chgData name="Stringfellow, Kina F. DPI" userId="002858cf-6d8d-4f58-b096-3c8ddc1070aa" providerId="ADAL" clId="{F03774DE-E28E-4396-8A62-730300BDDE21}" dt="2024-02-26T14:15:11.233" v="7319" actId="12"/>
          <ac:spMkLst>
            <pc:docMk/>
            <pc:sldMk cId="1739521696" sldId="306"/>
            <ac:spMk id="3" creationId="{54235895-CDBD-D0D9-CF8D-47A2F67299DB}"/>
          </ac:spMkLst>
        </pc:spChg>
      </pc:sldChg>
      <pc:sldChg chg="modSp mod replTag delTag">
        <pc:chgData name="Stringfellow, Kina F. DPI" userId="002858cf-6d8d-4f58-b096-3c8ddc1070aa" providerId="ADAL" clId="{F03774DE-E28E-4396-8A62-730300BDDE21}" dt="2024-02-26T14:15:44.175" v="7340"/>
        <pc:sldMkLst>
          <pc:docMk/>
          <pc:sldMk cId="4126357238" sldId="307"/>
        </pc:sldMkLst>
        <pc:spChg chg="mod">
          <ac:chgData name="Stringfellow, Kina F. DPI" userId="002858cf-6d8d-4f58-b096-3c8ddc1070aa" providerId="ADAL" clId="{F03774DE-E28E-4396-8A62-730300BDDE21}" dt="2024-02-22T19:27:53.493" v="6408" actId="20577"/>
          <ac:spMkLst>
            <pc:docMk/>
            <pc:sldMk cId="4126357238" sldId="307"/>
            <ac:spMk id="2" creationId="{DCA74A29-3B71-2451-9392-42ED89D9EAE3}"/>
          </ac:spMkLst>
        </pc:spChg>
        <pc:spChg chg="mod">
          <ac:chgData name="Stringfellow, Kina F. DPI" userId="002858cf-6d8d-4f58-b096-3c8ddc1070aa" providerId="ADAL" clId="{F03774DE-E28E-4396-8A62-730300BDDE21}" dt="2024-02-26T14:15:42.776" v="7338" actId="12"/>
          <ac:spMkLst>
            <pc:docMk/>
            <pc:sldMk cId="4126357238" sldId="307"/>
            <ac:spMk id="3" creationId="{54235895-CDBD-D0D9-CF8D-47A2F67299DB}"/>
          </ac:spMkLst>
        </pc:spChg>
      </pc:sldChg>
      <pc:sldChg chg="modSp mod replTag delTag">
        <pc:chgData name="Stringfellow, Kina F. DPI" userId="002858cf-6d8d-4f58-b096-3c8ddc1070aa" providerId="ADAL" clId="{F03774DE-E28E-4396-8A62-730300BDDE21}" dt="2024-02-26T14:15:50.631" v="7345" actId="1076"/>
        <pc:sldMkLst>
          <pc:docMk/>
          <pc:sldMk cId="3693903146" sldId="308"/>
        </pc:sldMkLst>
        <pc:spChg chg="mod">
          <ac:chgData name="Stringfellow, Kina F. DPI" userId="002858cf-6d8d-4f58-b096-3c8ddc1070aa" providerId="ADAL" clId="{F03774DE-E28E-4396-8A62-730300BDDE21}" dt="2024-02-22T16:24:19.988" v="623" actId="2711"/>
          <ac:spMkLst>
            <pc:docMk/>
            <pc:sldMk cId="3693903146" sldId="308"/>
            <ac:spMk id="2" creationId="{8C23921F-48DA-908E-4573-B144421BB134}"/>
          </ac:spMkLst>
        </pc:spChg>
        <pc:spChg chg="mod">
          <ac:chgData name="Stringfellow, Kina F. DPI" userId="002858cf-6d8d-4f58-b096-3c8ddc1070aa" providerId="ADAL" clId="{F03774DE-E28E-4396-8A62-730300BDDE21}" dt="2024-02-26T14:15:50.631" v="7345" actId="1076"/>
          <ac:spMkLst>
            <pc:docMk/>
            <pc:sldMk cId="3693903146" sldId="308"/>
            <ac:spMk id="3" creationId="{1BAEAB2E-1F94-8DA5-81B0-C06018290CFC}"/>
          </ac:spMkLst>
        </pc:spChg>
      </pc:sldChg>
      <pc:sldChg chg="addSp delSp modSp mod replTag delTag">
        <pc:chgData name="Stringfellow, Kina F. DPI" userId="002858cf-6d8d-4f58-b096-3c8ddc1070aa" providerId="ADAL" clId="{F03774DE-E28E-4396-8A62-730300BDDE21}" dt="2024-02-26T14:49:37.319" v="7578" actId="13244"/>
        <pc:sldMkLst>
          <pc:docMk/>
          <pc:sldMk cId="2033156144" sldId="309"/>
        </pc:sldMkLst>
        <pc:spChg chg="mod">
          <ac:chgData name="Stringfellow, Kina F. DPI" userId="002858cf-6d8d-4f58-b096-3c8ddc1070aa" providerId="ADAL" clId="{F03774DE-E28E-4396-8A62-730300BDDE21}" dt="2024-02-22T15:44:25.755" v="212" actId="33553"/>
          <ac:spMkLst>
            <pc:docMk/>
            <pc:sldMk cId="2033156144" sldId="309"/>
            <ac:spMk id="2" creationId="{161D32F8-5B45-46FB-4C68-AE1B31D2E093}"/>
          </ac:spMkLst>
        </pc:spChg>
        <pc:spChg chg="add mod ord">
          <ac:chgData name="Stringfellow, Kina F. DPI" userId="002858cf-6d8d-4f58-b096-3c8ddc1070aa" providerId="ADAL" clId="{F03774DE-E28E-4396-8A62-730300BDDE21}" dt="2024-02-26T14:49:37.319" v="7578" actId="13244"/>
          <ac:spMkLst>
            <pc:docMk/>
            <pc:sldMk cId="2033156144" sldId="309"/>
            <ac:spMk id="3" creationId="{4CD8EDCA-CB26-F1A8-F135-3164E8CC006D}"/>
          </ac:spMkLst>
        </pc:spChg>
        <pc:spChg chg="mod">
          <ac:chgData name="Stringfellow, Kina F. DPI" userId="002858cf-6d8d-4f58-b096-3c8ddc1070aa" providerId="ADAL" clId="{F03774DE-E28E-4396-8A62-730300BDDE21}" dt="2024-02-26T14:32:50.099" v="7470" actId="6549"/>
          <ac:spMkLst>
            <pc:docMk/>
            <pc:sldMk cId="2033156144" sldId="309"/>
            <ac:spMk id="4" creationId="{8EBB12D2-1367-04BF-9D8E-3EC15442ACE0}"/>
          </ac:spMkLst>
        </pc:spChg>
        <pc:spChg chg="del mod">
          <ac:chgData name="Stringfellow, Kina F. DPI" userId="002858cf-6d8d-4f58-b096-3c8ddc1070aa" providerId="ADAL" clId="{F03774DE-E28E-4396-8A62-730300BDDE21}" dt="2024-02-26T14:22:09.577" v="7389" actId="478"/>
          <ac:spMkLst>
            <pc:docMk/>
            <pc:sldMk cId="2033156144" sldId="309"/>
            <ac:spMk id="5" creationId="{7225C409-F2A8-5079-27C8-B08B12FBF51E}"/>
          </ac:spMkLst>
        </pc:spChg>
        <pc:spChg chg="mod ord">
          <ac:chgData name="Stringfellow, Kina F. DPI" userId="002858cf-6d8d-4f58-b096-3c8ddc1070aa" providerId="ADAL" clId="{F03774DE-E28E-4396-8A62-730300BDDE21}" dt="2024-02-26T14:32:33.328" v="7467" actId="122"/>
          <ac:spMkLst>
            <pc:docMk/>
            <pc:sldMk cId="2033156144" sldId="309"/>
            <ac:spMk id="6" creationId="{224416CB-E875-1486-F19D-38A9CACE72D4}"/>
          </ac:spMkLst>
        </pc:spChg>
      </pc:sldChg>
      <pc:sldChg chg="modSp mod replTag delTag addCm delCm">
        <pc:chgData name="Stringfellow, Kina F. DPI" userId="002858cf-6d8d-4f58-b096-3c8ddc1070aa" providerId="ADAL" clId="{F03774DE-E28E-4396-8A62-730300BDDE21}" dt="2024-02-26T14:48:55.685" v="7571"/>
        <pc:sldMkLst>
          <pc:docMk/>
          <pc:sldMk cId="255999293" sldId="310"/>
        </pc:sldMkLst>
        <pc:spChg chg="mod">
          <ac:chgData name="Stringfellow, Kina F. DPI" userId="002858cf-6d8d-4f58-b096-3c8ddc1070aa" providerId="ADAL" clId="{F03774DE-E28E-4396-8A62-730300BDDE21}" dt="2024-02-22T15:44:29.351" v="215" actId="33553"/>
          <ac:spMkLst>
            <pc:docMk/>
            <pc:sldMk cId="255999293" sldId="310"/>
            <ac:spMk id="2" creationId="{E2345AE0-E0D5-B188-2AA5-04A5E29346AD}"/>
          </ac:spMkLst>
        </pc:spChg>
        <pc:spChg chg="mod">
          <ac:chgData name="Stringfellow, Kina F. DPI" userId="002858cf-6d8d-4f58-b096-3c8ddc1070aa" providerId="ADAL" clId="{F03774DE-E28E-4396-8A62-730300BDDE21}" dt="2024-02-26T14:48:50.660" v="7569" actId="20577"/>
          <ac:spMkLst>
            <pc:docMk/>
            <pc:sldMk cId="255999293" sldId="310"/>
            <ac:spMk id="5" creationId="{E9EFBE0A-3BC2-88DD-B2DB-30C056B72064}"/>
          </ac:spMkLst>
        </pc:spChg>
        <pc:extLst>
          <p:ext xmlns:p="http://schemas.openxmlformats.org/presentationml/2006/main" uri="{D6D511B9-2390-475A-947B-AFAB55BFBCF1}">
            <pc226:cmChg xmlns:pc226="http://schemas.microsoft.com/office/powerpoint/2022/06/main/command" chg="add del">
              <pc226:chgData name="Stringfellow, Kina F. DPI" userId="002858cf-6d8d-4f58-b096-3c8ddc1070aa" providerId="ADAL" clId="{F03774DE-E28E-4396-8A62-730300BDDE21}" dt="2024-02-26T14:46:20.606" v="7517"/>
              <pc2:cmMkLst xmlns:pc2="http://schemas.microsoft.com/office/powerpoint/2019/9/main/command">
                <pc:docMk/>
                <pc:sldMk cId="255999293" sldId="310"/>
                <pc2:cmMk id="{F7D9D34E-8410-4FD2-BC26-2C85E3E99004}"/>
              </pc2:cmMkLst>
            </pc226:cmChg>
          </p:ext>
        </pc:extLst>
      </pc:sldChg>
      <pc:sldChg chg="modSp mod replTag delTag">
        <pc:chgData name="Stringfellow, Kina F. DPI" userId="002858cf-6d8d-4f58-b096-3c8ddc1070aa" providerId="ADAL" clId="{F03774DE-E28E-4396-8A62-730300BDDE21}" dt="2024-02-26T14:48:57.687" v="7573"/>
        <pc:sldMkLst>
          <pc:docMk/>
          <pc:sldMk cId="574313763" sldId="311"/>
        </pc:sldMkLst>
        <pc:spChg chg="mod">
          <ac:chgData name="Stringfellow, Kina F. DPI" userId="002858cf-6d8d-4f58-b096-3c8ddc1070aa" providerId="ADAL" clId="{F03774DE-E28E-4396-8A62-730300BDDE21}" dt="2024-02-22T16:24:30.640" v="634" actId="2711"/>
          <ac:spMkLst>
            <pc:docMk/>
            <pc:sldMk cId="574313763" sldId="311"/>
            <ac:spMk id="2" creationId="{BEA7156B-9BD9-A411-974C-98305A17A696}"/>
          </ac:spMkLst>
        </pc:spChg>
        <pc:spChg chg="mod">
          <ac:chgData name="Stringfellow, Kina F. DPI" userId="002858cf-6d8d-4f58-b096-3c8ddc1070aa" providerId="ADAL" clId="{F03774DE-E28E-4396-8A62-730300BDDE21}" dt="2024-02-26T14:33:58.215" v="7492" actId="20577"/>
          <ac:spMkLst>
            <pc:docMk/>
            <pc:sldMk cId="574313763" sldId="311"/>
            <ac:spMk id="5" creationId="{BBBB61B6-014C-F4E4-01DD-A5EE0EE29A02}"/>
          </ac:spMkLst>
        </pc:spChg>
        <pc:picChg chg="mod">
          <ac:chgData name="Stringfellow, Kina F. DPI" userId="002858cf-6d8d-4f58-b096-3c8ddc1070aa" providerId="ADAL" clId="{F03774DE-E28E-4396-8A62-730300BDDE21}" dt="2024-02-22T19:19:26.829" v="6087" actId="962"/>
          <ac:picMkLst>
            <pc:docMk/>
            <pc:sldMk cId="574313763" sldId="311"/>
            <ac:picMk id="2050" creationId="{746A2BB6-8243-AF0B-E2BC-8B43AE52713A}"/>
          </ac:picMkLst>
        </pc:picChg>
      </pc:sldChg>
      <pc:sldChg chg="addSp delSp modSp del mod replTag delTag">
        <pc:chgData name="Stringfellow, Kina F. DPI" userId="002858cf-6d8d-4f58-b096-3c8ddc1070aa" providerId="ADAL" clId="{F03774DE-E28E-4396-8A62-730300BDDE21}" dt="2024-02-26T14:40:31.733" v="7504" actId="47"/>
        <pc:sldMkLst>
          <pc:docMk/>
          <pc:sldMk cId="2678092182" sldId="313"/>
        </pc:sldMkLst>
        <pc:spChg chg="add mod">
          <ac:chgData name="Stringfellow, Kina F. DPI" userId="002858cf-6d8d-4f58-b096-3c8ddc1070aa" providerId="ADAL" clId="{F03774DE-E28E-4396-8A62-730300BDDE21}" dt="2024-02-22T15:39:45.909" v="14"/>
          <ac:spMkLst>
            <pc:docMk/>
            <pc:sldMk cId="2678092182" sldId="313"/>
            <ac:spMk id="2" creationId="{C0823D73-22BC-E482-0C2A-B6D7DFB51CD8}"/>
          </ac:spMkLst>
        </pc:spChg>
        <pc:spChg chg="add mod">
          <ac:chgData name="Stringfellow, Kina F. DPI" userId="002858cf-6d8d-4f58-b096-3c8ddc1070aa" providerId="ADAL" clId="{F03774DE-E28E-4396-8A62-730300BDDE21}" dt="2024-02-22T15:39:45.909" v="14"/>
          <ac:spMkLst>
            <pc:docMk/>
            <pc:sldMk cId="2678092182" sldId="313"/>
            <ac:spMk id="3" creationId="{56DDD810-27EC-2F37-D43D-F1FCE5113D65}"/>
          </ac:spMkLst>
        </pc:spChg>
        <pc:spChg chg="mod">
          <ac:chgData name="Stringfellow, Kina F. DPI" userId="002858cf-6d8d-4f58-b096-3c8ddc1070aa" providerId="ADAL" clId="{F03774DE-E28E-4396-8A62-730300BDDE21}" dt="2024-02-22T19:28:08.126" v="6432" actId="20577"/>
          <ac:spMkLst>
            <pc:docMk/>
            <pc:sldMk cId="2678092182" sldId="313"/>
            <ac:spMk id="4" creationId="{010889CA-F73F-C640-BD77-F1E5519C243F}"/>
          </ac:spMkLst>
        </pc:spChg>
        <pc:spChg chg="del mod">
          <ac:chgData name="Stringfellow, Kina F. DPI" userId="002858cf-6d8d-4f58-b096-3c8ddc1070aa" providerId="ADAL" clId="{F03774DE-E28E-4396-8A62-730300BDDE21}" dt="2024-02-22T15:39:45.107" v="13" actId="478"/>
          <ac:spMkLst>
            <pc:docMk/>
            <pc:sldMk cId="2678092182" sldId="313"/>
            <ac:spMk id="10" creationId="{B0289D8C-373A-1EB4-23F3-EC2237268A95}"/>
          </ac:spMkLst>
        </pc:spChg>
      </pc:sldChg>
      <pc:sldChg chg="delSp modSp mod replTag delTag">
        <pc:chgData name="Stringfellow, Kina F. DPI" userId="002858cf-6d8d-4f58-b096-3c8ddc1070aa" providerId="ADAL" clId="{F03774DE-E28E-4396-8A62-730300BDDE21}" dt="2024-02-26T14:12:38.817" v="7167"/>
        <pc:sldMkLst>
          <pc:docMk/>
          <pc:sldMk cId="1417738290" sldId="314"/>
        </pc:sldMkLst>
        <pc:spChg chg="del mod">
          <ac:chgData name="Stringfellow, Kina F. DPI" userId="002858cf-6d8d-4f58-b096-3c8ddc1070aa" providerId="ADAL" clId="{F03774DE-E28E-4396-8A62-730300BDDE21}" dt="2024-02-22T16:32:37.364" v="790" actId="478"/>
          <ac:spMkLst>
            <pc:docMk/>
            <pc:sldMk cId="1417738290" sldId="314"/>
            <ac:spMk id="3" creationId="{FA1334D4-E87A-2528-5999-24234236F8A1}"/>
          </ac:spMkLst>
        </pc:spChg>
        <pc:spChg chg="mod">
          <ac:chgData name="Stringfellow, Kina F. DPI" userId="002858cf-6d8d-4f58-b096-3c8ddc1070aa" providerId="ADAL" clId="{F03774DE-E28E-4396-8A62-730300BDDE21}" dt="2024-02-22T19:24:47.847" v="6247"/>
          <ac:spMkLst>
            <pc:docMk/>
            <pc:sldMk cId="1417738290" sldId="314"/>
            <ac:spMk id="4" creationId="{6A36B3A4-2800-9964-1B08-4CB40F2E9381}"/>
          </ac:spMkLst>
        </pc:spChg>
        <pc:spChg chg="mod">
          <ac:chgData name="Stringfellow, Kina F. DPI" userId="002858cf-6d8d-4f58-b096-3c8ddc1070aa" providerId="ADAL" clId="{F03774DE-E28E-4396-8A62-730300BDDE21}" dt="2024-02-22T16:30:47.220" v="751" actId="113"/>
          <ac:spMkLst>
            <pc:docMk/>
            <pc:sldMk cId="1417738290" sldId="314"/>
            <ac:spMk id="5" creationId="{8EF3867C-9CFB-05BA-6225-E11D61AE312C}"/>
          </ac:spMkLst>
        </pc:spChg>
      </pc:sldChg>
      <pc:sldChg chg="modSp mod replTag delTag">
        <pc:chgData name="Stringfellow, Kina F. DPI" userId="002858cf-6d8d-4f58-b096-3c8ddc1070aa" providerId="ADAL" clId="{F03774DE-E28E-4396-8A62-730300BDDE21}" dt="2024-02-26T14:13:18.983" v="7236"/>
        <pc:sldMkLst>
          <pc:docMk/>
          <pc:sldMk cId="2414127834" sldId="315"/>
        </pc:sldMkLst>
        <pc:spChg chg="mod">
          <ac:chgData name="Stringfellow, Kina F. DPI" userId="002858cf-6d8d-4f58-b096-3c8ddc1070aa" providerId="ADAL" clId="{F03774DE-E28E-4396-8A62-730300BDDE21}" dt="2024-02-22T16:19:47.907" v="509" actId="2711"/>
          <ac:spMkLst>
            <pc:docMk/>
            <pc:sldMk cId="2414127834" sldId="315"/>
            <ac:spMk id="2" creationId="{EB88F302-253A-71A8-D647-796BD2A4656E}"/>
          </ac:spMkLst>
        </pc:spChg>
        <pc:spChg chg="mod">
          <ac:chgData name="Stringfellow, Kina F. DPI" userId="002858cf-6d8d-4f58-b096-3c8ddc1070aa" providerId="ADAL" clId="{F03774DE-E28E-4396-8A62-730300BDDE21}" dt="2024-02-22T18:29:57.670" v="3078" actId="179"/>
          <ac:spMkLst>
            <pc:docMk/>
            <pc:sldMk cId="2414127834" sldId="315"/>
            <ac:spMk id="3" creationId="{BAAE6748-F400-3618-7A89-216EAA4C9B41}"/>
          </ac:spMkLst>
        </pc:spChg>
      </pc:sldChg>
      <pc:sldChg chg="modSp mod replTag delTag">
        <pc:chgData name="Stringfellow, Kina F. DPI" userId="002858cf-6d8d-4f58-b096-3c8ddc1070aa" providerId="ADAL" clId="{F03774DE-E28E-4396-8A62-730300BDDE21}" dt="2024-02-26T14:13:17.463" v="7232"/>
        <pc:sldMkLst>
          <pc:docMk/>
          <pc:sldMk cId="3527615736" sldId="316"/>
        </pc:sldMkLst>
        <pc:spChg chg="mod">
          <ac:chgData name="Stringfellow, Kina F. DPI" userId="002858cf-6d8d-4f58-b096-3c8ddc1070aa" providerId="ADAL" clId="{F03774DE-E28E-4396-8A62-730300BDDE21}" dt="2024-02-22T18:15:41.415" v="2974" actId="20577"/>
          <ac:spMkLst>
            <pc:docMk/>
            <pc:sldMk cId="3527615736" sldId="316"/>
            <ac:spMk id="2" creationId="{AA09F850-4D65-6141-81BF-A15CE7B9B31A}"/>
          </ac:spMkLst>
        </pc:spChg>
        <pc:spChg chg="mod">
          <ac:chgData name="Stringfellow, Kina F. DPI" userId="002858cf-6d8d-4f58-b096-3c8ddc1070aa" providerId="ADAL" clId="{F03774DE-E28E-4396-8A62-730300BDDE21}" dt="2024-02-22T19:12:47.942" v="4640" actId="6549"/>
          <ac:spMkLst>
            <pc:docMk/>
            <pc:sldMk cId="3527615736" sldId="316"/>
            <ac:spMk id="3" creationId="{876CC003-A7C6-863C-AAB3-788EDE0881AB}"/>
          </ac:spMkLst>
        </pc:spChg>
        <pc:spChg chg="mod">
          <ac:chgData name="Stringfellow, Kina F. DPI" userId="002858cf-6d8d-4f58-b096-3c8ddc1070aa" providerId="ADAL" clId="{F03774DE-E28E-4396-8A62-730300BDDE21}" dt="2024-02-22T19:12:42.737" v="4639" actId="962"/>
          <ac:spMkLst>
            <pc:docMk/>
            <pc:sldMk cId="3527615736" sldId="316"/>
            <ac:spMk id="6" creationId="{E2472D7A-9A7F-C44C-53DC-0CE371A90331}"/>
          </ac:spMkLst>
        </pc:spChg>
        <pc:picChg chg="mod">
          <ac:chgData name="Stringfellow, Kina F. DPI" userId="002858cf-6d8d-4f58-b096-3c8ddc1070aa" providerId="ADAL" clId="{F03774DE-E28E-4396-8A62-730300BDDE21}" dt="2024-02-22T19:28:29.432" v="6538" actId="962"/>
          <ac:picMkLst>
            <pc:docMk/>
            <pc:sldMk cId="3527615736" sldId="316"/>
            <ac:picMk id="4" creationId="{359F7615-2DEB-57C8-4065-C94988661697}"/>
          </ac:picMkLst>
        </pc:picChg>
      </pc:sldChg>
      <pc:sldChg chg="modSp mod ord replTag delTag delCm">
        <pc:chgData name="Stringfellow, Kina F. DPI" userId="002858cf-6d8d-4f58-b096-3c8ddc1070aa" providerId="ADAL" clId="{F03774DE-E28E-4396-8A62-730300BDDE21}" dt="2024-02-26T14:13:40.605" v="7251"/>
        <pc:sldMkLst>
          <pc:docMk/>
          <pc:sldMk cId="2138521868" sldId="317"/>
        </pc:sldMkLst>
        <pc:spChg chg="mod">
          <ac:chgData name="Stringfellow, Kina F. DPI" userId="002858cf-6d8d-4f58-b096-3c8ddc1070aa" providerId="ADAL" clId="{F03774DE-E28E-4396-8A62-730300BDDE21}" dt="2024-02-22T15:43:02.907" v="146" actId="33553"/>
          <ac:spMkLst>
            <pc:docMk/>
            <pc:sldMk cId="2138521868" sldId="317"/>
            <ac:spMk id="2" creationId="{C63AC691-35DA-4F74-AA8E-3843F5FC3675}"/>
          </ac:spMkLst>
        </pc:spChg>
        <pc:spChg chg="mod">
          <ac:chgData name="Stringfellow, Kina F. DPI" userId="002858cf-6d8d-4f58-b096-3c8ddc1070aa" providerId="ADAL" clId="{F03774DE-E28E-4396-8A62-730300BDDE21}" dt="2024-02-22T19:16:42.270" v="5505" actId="962"/>
          <ac:spMkLst>
            <pc:docMk/>
            <pc:sldMk cId="2138521868" sldId="317"/>
            <ac:spMk id="6" creationId="{10BD3723-EF63-5456-B400-87EF98BA4251}"/>
          </ac:spMkLst>
        </pc:spChg>
        <pc:picChg chg="mod">
          <ac:chgData name="Stringfellow, Kina F. DPI" userId="002858cf-6d8d-4f58-b096-3c8ddc1070aa" providerId="ADAL" clId="{F03774DE-E28E-4396-8A62-730300BDDE21}" dt="2024-02-22T19:30:29.255" v="7088" actId="962"/>
          <ac:picMkLst>
            <pc:docMk/>
            <pc:sldMk cId="2138521868" sldId="317"/>
            <ac:picMk id="5" creationId="{168E1650-03EF-4A2D-89D0-3654B3884B18}"/>
          </ac:picMkLst>
        </pc:pic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F03774DE-E28E-4396-8A62-730300BDDE21}" dt="2024-02-22T15:41:15.167" v="63"/>
              <pc2:cmMkLst xmlns:pc2="http://schemas.microsoft.com/office/powerpoint/2019/9/main/command">
                <pc:docMk/>
                <pc:sldMk cId="2138521868" sldId="317"/>
                <pc2:cmMk id="{805FD058-660A-40CB-9AEC-61D7167C1349}"/>
              </pc2:cmMkLst>
            </pc226:cmChg>
          </p:ext>
        </pc:extLst>
      </pc:sldChg>
      <pc:sldChg chg="modSp add mod replTag delTag">
        <pc:chgData name="Stringfellow, Kina F. DPI" userId="002858cf-6d8d-4f58-b096-3c8ddc1070aa" providerId="ADAL" clId="{F03774DE-E28E-4396-8A62-730300BDDE21}" dt="2024-02-26T14:12:39.665" v="7169"/>
        <pc:sldMkLst>
          <pc:docMk/>
          <pc:sldMk cId="3604250768" sldId="318"/>
        </pc:sldMkLst>
        <pc:spChg chg="mod">
          <ac:chgData name="Stringfellow, Kina F. DPI" userId="002858cf-6d8d-4f58-b096-3c8ddc1070aa" providerId="ADAL" clId="{F03774DE-E28E-4396-8A62-730300BDDE21}" dt="2024-02-22T16:33:37.745" v="831" actId="6549"/>
          <ac:spMkLst>
            <pc:docMk/>
            <pc:sldMk cId="3604250768" sldId="318"/>
            <ac:spMk id="2" creationId="{61F8BA5D-2D7C-710F-2D2E-9F11E0894EE3}"/>
          </ac:spMkLst>
        </pc:spChg>
        <pc:spChg chg="mod">
          <ac:chgData name="Stringfellow, Kina F. DPI" userId="002858cf-6d8d-4f58-b096-3c8ddc1070aa" providerId="ADAL" clId="{F03774DE-E28E-4396-8A62-730300BDDE21}" dt="2024-02-22T19:24:56.365" v="6256"/>
          <ac:spMkLst>
            <pc:docMk/>
            <pc:sldMk cId="3604250768" sldId="318"/>
            <ac:spMk id="4" creationId="{6A36B3A4-2800-9964-1B08-4CB40F2E9381}"/>
          </ac:spMkLst>
        </pc:spChg>
        <pc:spChg chg="mod">
          <ac:chgData name="Stringfellow, Kina F. DPI" userId="002858cf-6d8d-4f58-b096-3c8ddc1070aa" providerId="ADAL" clId="{F03774DE-E28E-4396-8A62-730300BDDE21}" dt="2024-02-22T16:33:15.400" v="805" actId="948"/>
          <ac:spMkLst>
            <pc:docMk/>
            <pc:sldMk cId="3604250768" sldId="318"/>
            <ac:spMk id="5" creationId="{8EF3867C-9CFB-05BA-6225-E11D61AE312C}"/>
          </ac:spMkLst>
        </pc:spChg>
      </pc:sldChg>
      <pc:sldChg chg="modSp add mod ord replTag delTag">
        <pc:chgData name="Stringfellow, Kina F. DPI" userId="002858cf-6d8d-4f58-b096-3c8ddc1070aa" providerId="ADAL" clId="{F03774DE-E28E-4396-8A62-730300BDDE21}" dt="2024-02-26T14:13:07.144" v="7206"/>
        <pc:sldMkLst>
          <pc:docMk/>
          <pc:sldMk cId="0" sldId="319"/>
        </pc:sldMkLst>
        <pc:spChg chg="mod">
          <ac:chgData name="Stringfellow, Kina F. DPI" userId="002858cf-6d8d-4f58-b096-3c8ddc1070aa" providerId="ADAL" clId="{F03774DE-E28E-4396-8A62-730300BDDE21}" dt="2024-02-22T17:46:44.454" v="2250" actId="20577"/>
          <ac:spMkLst>
            <pc:docMk/>
            <pc:sldMk cId="0" sldId="319"/>
            <ac:spMk id="279" creationId="{00000000-0000-0000-0000-000000000000}"/>
          </ac:spMkLst>
        </pc:spChg>
      </pc:sldChg>
      <pc:sldChg chg="modSp add mod ord replTag delTag">
        <pc:chgData name="Stringfellow, Kina F. DPI" userId="002858cf-6d8d-4f58-b096-3c8ddc1070aa" providerId="ADAL" clId="{F03774DE-E28E-4396-8A62-730300BDDE21}" dt="2024-02-26T14:13:07.891" v="7208"/>
        <pc:sldMkLst>
          <pc:docMk/>
          <pc:sldMk cId="0" sldId="320"/>
        </pc:sldMkLst>
        <pc:spChg chg="mod">
          <ac:chgData name="Stringfellow, Kina F. DPI" userId="002858cf-6d8d-4f58-b096-3c8ddc1070aa" providerId="ADAL" clId="{F03774DE-E28E-4396-8A62-730300BDDE21}" dt="2024-02-22T17:46:50.181" v="2255" actId="20577"/>
          <ac:spMkLst>
            <pc:docMk/>
            <pc:sldMk cId="0" sldId="320"/>
            <ac:spMk id="285" creationId="{00000000-0000-0000-0000-000000000000}"/>
          </ac:spMkLst>
        </pc:spChg>
        <pc:spChg chg="mod">
          <ac:chgData name="Stringfellow, Kina F. DPI" userId="002858cf-6d8d-4f58-b096-3c8ddc1070aa" providerId="ADAL" clId="{F03774DE-E28E-4396-8A62-730300BDDE21}" dt="2024-02-22T17:47:47.707" v="2266" actId="179"/>
          <ac:spMkLst>
            <pc:docMk/>
            <pc:sldMk cId="0" sldId="320"/>
            <ac:spMk id="286" creationId="{00000000-0000-0000-0000-000000000000}"/>
          </ac:spMkLst>
        </pc:spChg>
      </pc:sldChg>
      <pc:sldChg chg="addSp modSp add mod ord setBg replTag delTag">
        <pc:chgData name="Stringfellow, Kina F. DPI" userId="002858cf-6d8d-4f58-b096-3c8ddc1070aa" providerId="ADAL" clId="{F03774DE-E28E-4396-8A62-730300BDDE21}" dt="2024-02-26T14:13:08.682" v="7210"/>
        <pc:sldMkLst>
          <pc:docMk/>
          <pc:sldMk cId="0" sldId="321"/>
        </pc:sldMkLst>
        <pc:spChg chg="add mod">
          <ac:chgData name="Stringfellow, Kina F. DPI" userId="002858cf-6d8d-4f58-b096-3c8ddc1070aa" providerId="ADAL" clId="{F03774DE-E28E-4396-8A62-730300BDDE21}" dt="2024-02-22T17:49:26.323" v="2295" actId="962"/>
          <ac:spMkLst>
            <pc:docMk/>
            <pc:sldMk cId="0" sldId="321"/>
            <ac:spMk id="3" creationId="{ADBEBE43-0C56-8A64-7494-E2CA44CEA694}"/>
          </ac:spMkLst>
        </pc:spChg>
        <pc:spChg chg="add mod">
          <ac:chgData name="Stringfellow, Kina F. DPI" userId="002858cf-6d8d-4f58-b096-3c8ddc1070aa" providerId="ADAL" clId="{F03774DE-E28E-4396-8A62-730300BDDE21}" dt="2024-02-22T17:49:28.641" v="2296" actId="962"/>
          <ac:spMkLst>
            <pc:docMk/>
            <pc:sldMk cId="0" sldId="321"/>
            <ac:spMk id="4" creationId="{B3AE3167-071E-AA1D-00BF-45A9DC90CBE3}"/>
          </ac:spMkLst>
        </pc:spChg>
        <pc:spChg chg="add mod">
          <ac:chgData name="Stringfellow, Kina F. DPI" userId="002858cf-6d8d-4f58-b096-3c8ddc1070aa" providerId="ADAL" clId="{F03774DE-E28E-4396-8A62-730300BDDE21}" dt="2024-02-22T17:49:30.856" v="2297" actId="962"/>
          <ac:spMkLst>
            <pc:docMk/>
            <pc:sldMk cId="0" sldId="321"/>
            <ac:spMk id="5" creationId="{137F66F1-956A-7ED0-9664-88DD8720CDCF}"/>
          </ac:spMkLst>
        </pc:spChg>
        <pc:spChg chg="mod">
          <ac:chgData name="Stringfellow, Kina F. DPI" userId="002858cf-6d8d-4f58-b096-3c8ddc1070aa" providerId="ADAL" clId="{F03774DE-E28E-4396-8A62-730300BDDE21}" dt="2024-02-22T18:10:37.680" v="2865" actId="20577"/>
          <ac:spMkLst>
            <pc:docMk/>
            <pc:sldMk cId="0" sldId="321"/>
            <ac:spMk id="8" creationId="{9908C062-ED2E-7C35-E364-D832A1BE7EA3}"/>
          </ac:spMkLst>
        </pc:spChg>
        <pc:spChg chg="mod">
          <ac:chgData name="Stringfellow, Kina F. DPI" userId="002858cf-6d8d-4f58-b096-3c8ddc1070aa" providerId="ADAL" clId="{F03774DE-E28E-4396-8A62-730300BDDE21}" dt="2024-02-22T17:50:45.379" v="2320" actId="20577"/>
          <ac:spMkLst>
            <pc:docMk/>
            <pc:sldMk cId="0" sldId="321"/>
            <ac:spMk id="291" creationId="{00000000-0000-0000-0000-000000000000}"/>
          </ac:spMkLst>
        </pc:spChg>
      </pc:sldChg>
      <pc:sldChg chg="modSp add mod ord replTag delTag">
        <pc:chgData name="Stringfellow, Kina F. DPI" userId="002858cf-6d8d-4f58-b096-3c8ddc1070aa" providerId="ADAL" clId="{F03774DE-E28E-4396-8A62-730300BDDE21}" dt="2024-02-26T14:13:09.410" v="7212"/>
        <pc:sldMkLst>
          <pc:docMk/>
          <pc:sldMk cId="1456089061" sldId="322"/>
        </pc:sldMkLst>
        <pc:spChg chg="mod">
          <ac:chgData name="Stringfellow, Kina F. DPI" userId="002858cf-6d8d-4f58-b096-3c8ddc1070aa" providerId="ADAL" clId="{F03774DE-E28E-4396-8A62-730300BDDE21}" dt="2024-02-22T18:08:32.698" v="2839" actId="255"/>
          <ac:spMkLst>
            <pc:docMk/>
            <pc:sldMk cId="1456089061" sldId="322"/>
            <ac:spMk id="9" creationId="{D3E8587F-0ED7-9EDE-B003-C20BC81EB4C5}"/>
          </ac:spMkLst>
        </pc:spChg>
      </pc:sldChg>
      <pc:sldChg chg="modSp add mod ord replTag delTag">
        <pc:chgData name="Stringfellow, Kina F. DPI" userId="002858cf-6d8d-4f58-b096-3c8ddc1070aa" providerId="ADAL" clId="{F03774DE-E28E-4396-8A62-730300BDDE21}" dt="2024-02-26T14:13:10.410" v="7214"/>
        <pc:sldMkLst>
          <pc:docMk/>
          <pc:sldMk cId="3381580345" sldId="323"/>
        </pc:sldMkLst>
        <pc:spChg chg="mod">
          <ac:chgData name="Stringfellow, Kina F. DPI" userId="002858cf-6d8d-4f58-b096-3c8ddc1070aa" providerId="ADAL" clId="{F03774DE-E28E-4396-8A62-730300BDDE21}" dt="2024-02-22T18:08:10.224" v="2829" actId="255"/>
          <ac:spMkLst>
            <pc:docMk/>
            <pc:sldMk cId="3381580345" sldId="323"/>
            <ac:spMk id="9" creationId="{D3E8587F-0ED7-9EDE-B003-C20BC81EB4C5}"/>
          </ac:spMkLst>
        </pc:spChg>
      </pc:sldChg>
      <pc:sldChg chg="modSp add mod ord setBg replTag delTag">
        <pc:chgData name="Stringfellow, Kina F. DPI" userId="002858cf-6d8d-4f58-b096-3c8ddc1070aa" providerId="ADAL" clId="{F03774DE-E28E-4396-8A62-730300BDDE21}" dt="2024-02-26T14:13:11.188" v="7216"/>
        <pc:sldMkLst>
          <pc:docMk/>
          <pc:sldMk cId="0" sldId="324"/>
        </pc:sldMkLst>
        <pc:spChg chg="mod">
          <ac:chgData name="Stringfellow, Kina F. DPI" userId="002858cf-6d8d-4f58-b096-3c8ddc1070aa" providerId="ADAL" clId="{F03774DE-E28E-4396-8A62-730300BDDE21}" dt="2024-02-22T18:07:58.676" v="2824" actId="255"/>
          <ac:spMkLst>
            <pc:docMk/>
            <pc:sldMk cId="0" sldId="324"/>
            <ac:spMk id="310" creationId="{00000000-0000-0000-0000-000000000000}"/>
          </ac:spMkLst>
        </pc:spChg>
      </pc:sldChg>
      <pc:sldChg chg="modSp add mod ord replTag delTag">
        <pc:chgData name="Stringfellow, Kina F. DPI" userId="002858cf-6d8d-4f58-b096-3c8ddc1070aa" providerId="ADAL" clId="{F03774DE-E28E-4396-8A62-730300BDDE21}" dt="2024-02-26T14:13:12.044" v="7218"/>
        <pc:sldMkLst>
          <pc:docMk/>
          <pc:sldMk cId="0" sldId="325"/>
        </pc:sldMkLst>
        <pc:spChg chg="mod">
          <ac:chgData name="Stringfellow, Kina F. DPI" userId="002858cf-6d8d-4f58-b096-3c8ddc1070aa" providerId="ADAL" clId="{F03774DE-E28E-4396-8A62-730300BDDE21}" dt="2024-02-22T18:07:32.374" v="2806" actId="255"/>
          <ac:spMkLst>
            <pc:docMk/>
            <pc:sldMk cId="0" sldId="325"/>
            <ac:spMk id="304" creationId="{00000000-0000-0000-0000-000000000000}"/>
          </ac:spMkLst>
        </pc:spChg>
      </pc:sldChg>
      <pc:sldChg chg="addSp delSp modSp add mod ord setBg replTag delTag">
        <pc:chgData name="Stringfellow, Kina F. DPI" userId="002858cf-6d8d-4f58-b096-3c8ddc1070aa" providerId="ADAL" clId="{F03774DE-E28E-4396-8A62-730300BDDE21}" dt="2024-02-26T14:13:12.827" v="7220"/>
        <pc:sldMkLst>
          <pc:docMk/>
          <pc:sldMk cId="2981800073" sldId="326"/>
        </pc:sldMkLst>
        <pc:spChg chg="del">
          <ac:chgData name="Stringfellow, Kina F. DPI" userId="002858cf-6d8d-4f58-b096-3c8ddc1070aa" providerId="ADAL" clId="{F03774DE-E28E-4396-8A62-730300BDDE21}" dt="2024-02-22T18:02:42.462" v="2606" actId="478"/>
          <ac:spMkLst>
            <pc:docMk/>
            <pc:sldMk cId="2981800073" sldId="326"/>
            <ac:spMk id="2" creationId="{8A8B423A-60EE-40D3-6BB5-93BDAF59A21F}"/>
          </ac:spMkLst>
        </pc:spChg>
        <pc:spChg chg="add mod">
          <ac:chgData name="Stringfellow, Kina F. DPI" userId="002858cf-6d8d-4f58-b096-3c8ddc1070aa" providerId="ADAL" clId="{F03774DE-E28E-4396-8A62-730300BDDE21}" dt="2024-02-22T18:03:43.559" v="2630" actId="1076"/>
          <ac:spMkLst>
            <pc:docMk/>
            <pc:sldMk cId="2981800073" sldId="326"/>
            <ac:spMk id="4" creationId="{098509A1-55F0-14C6-19D6-E8715E63E894}"/>
          </ac:spMkLst>
        </pc:spChg>
        <pc:spChg chg="add mod">
          <ac:chgData name="Stringfellow, Kina F. DPI" userId="002858cf-6d8d-4f58-b096-3c8ddc1070aa" providerId="ADAL" clId="{F03774DE-E28E-4396-8A62-730300BDDE21}" dt="2024-02-22T18:03:50.850" v="2631" actId="1076"/>
          <ac:spMkLst>
            <pc:docMk/>
            <pc:sldMk cId="2981800073" sldId="326"/>
            <ac:spMk id="5" creationId="{B10D6420-CE2C-9682-4611-164E5F6599F3}"/>
          </ac:spMkLst>
        </pc:spChg>
        <pc:spChg chg="add mod">
          <ac:chgData name="Stringfellow, Kina F. DPI" userId="002858cf-6d8d-4f58-b096-3c8ddc1070aa" providerId="ADAL" clId="{F03774DE-E28E-4396-8A62-730300BDDE21}" dt="2024-02-22T18:04:00.815" v="2634" actId="1076"/>
          <ac:spMkLst>
            <pc:docMk/>
            <pc:sldMk cId="2981800073" sldId="326"/>
            <ac:spMk id="7" creationId="{39524E2E-112C-9693-FED9-4681CBF6DA43}"/>
          </ac:spMkLst>
        </pc:spChg>
        <pc:spChg chg="add mod">
          <ac:chgData name="Stringfellow, Kina F. DPI" userId="002858cf-6d8d-4f58-b096-3c8ddc1070aa" providerId="ADAL" clId="{F03774DE-E28E-4396-8A62-730300BDDE21}" dt="2024-02-22T18:04:09.145" v="2637" actId="20577"/>
          <ac:spMkLst>
            <pc:docMk/>
            <pc:sldMk cId="2981800073" sldId="326"/>
            <ac:spMk id="8" creationId="{311E74F3-F867-ED70-D33D-37224A32068C}"/>
          </ac:spMkLst>
        </pc:spChg>
        <pc:spChg chg="mod">
          <ac:chgData name="Stringfellow, Kina F. DPI" userId="002858cf-6d8d-4f58-b096-3c8ddc1070aa" providerId="ADAL" clId="{F03774DE-E28E-4396-8A62-730300BDDE21}" dt="2024-02-22T17:55:49.346" v="2588" actId="20577"/>
          <ac:spMkLst>
            <pc:docMk/>
            <pc:sldMk cId="2981800073" sldId="326"/>
            <ac:spMk id="291" creationId="{00000000-0000-0000-0000-000000000000}"/>
          </ac:spMkLst>
        </pc:spChg>
        <pc:picChg chg="add mod">
          <ac:chgData name="Stringfellow, Kina F. DPI" userId="002858cf-6d8d-4f58-b096-3c8ddc1070aa" providerId="ADAL" clId="{F03774DE-E28E-4396-8A62-730300BDDE21}" dt="2024-02-22T18:03:54.574" v="2633" actId="1076"/>
          <ac:picMkLst>
            <pc:docMk/>
            <pc:sldMk cId="2981800073" sldId="326"/>
            <ac:picMk id="3" creationId="{6D50168B-2A82-6E4E-79E7-E80C04175BE2}"/>
          </ac:picMkLst>
        </pc:picChg>
        <pc:picChg chg="del">
          <ac:chgData name="Stringfellow, Kina F. DPI" userId="002858cf-6d8d-4f58-b096-3c8ddc1070aa" providerId="ADAL" clId="{F03774DE-E28E-4396-8A62-730300BDDE21}" dt="2024-02-22T18:02:40.446" v="2605" actId="478"/>
          <ac:picMkLst>
            <pc:docMk/>
            <pc:sldMk cId="2981800073" sldId="326"/>
            <ac:picMk id="6" creationId="{0E80BEFF-4AEB-8B6A-83CB-D47572F8BFE1}"/>
          </ac:picMkLst>
        </pc:picChg>
      </pc:sldChg>
      <pc:sldChg chg="modSp add mod ord setBg replTag delTag">
        <pc:chgData name="Stringfellow, Kina F. DPI" userId="002858cf-6d8d-4f58-b096-3c8ddc1070aa" providerId="ADAL" clId="{F03774DE-E28E-4396-8A62-730300BDDE21}" dt="2024-02-26T14:13:13.643" v="7222"/>
        <pc:sldMkLst>
          <pc:docMk/>
          <pc:sldMk cId="2200702528" sldId="327"/>
        </pc:sldMkLst>
        <pc:spChg chg="mod">
          <ac:chgData name="Stringfellow, Kina F. DPI" userId="002858cf-6d8d-4f58-b096-3c8ddc1070aa" providerId="ADAL" clId="{F03774DE-E28E-4396-8A62-730300BDDE21}" dt="2024-02-22T18:07:14.522" v="2796" actId="255"/>
          <ac:spMkLst>
            <pc:docMk/>
            <pc:sldMk cId="2200702528" sldId="327"/>
            <ac:spMk id="291" creationId="{00000000-0000-0000-0000-000000000000}"/>
          </ac:spMkLst>
        </pc:spChg>
      </pc:sldChg>
      <pc:sldChg chg="modSp add mod ord replTag delTag">
        <pc:chgData name="Stringfellow, Kina F. DPI" userId="002858cf-6d8d-4f58-b096-3c8ddc1070aa" providerId="ADAL" clId="{F03774DE-E28E-4396-8A62-730300BDDE21}" dt="2024-02-26T14:13:14.481" v="7224"/>
        <pc:sldMkLst>
          <pc:docMk/>
          <pc:sldMk cId="0" sldId="328"/>
        </pc:sldMkLst>
        <pc:spChg chg="mod">
          <ac:chgData name="Stringfellow, Kina F. DPI" userId="002858cf-6d8d-4f58-b096-3c8ddc1070aa" providerId="ADAL" clId="{F03774DE-E28E-4396-8A62-730300BDDE21}" dt="2024-02-22T18:06:00.616" v="2726" actId="255"/>
          <ac:spMkLst>
            <pc:docMk/>
            <pc:sldMk cId="0" sldId="328"/>
            <ac:spMk id="323" creationId="{00000000-0000-0000-0000-000000000000}"/>
          </ac:spMkLst>
        </pc:spChg>
      </pc:sldChg>
      <pc:sldChg chg="delSp modSp add mod ord replTag delTag">
        <pc:chgData name="Stringfellow, Kina F. DPI" userId="002858cf-6d8d-4f58-b096-3c8ddc1070aa" providerId="ADAL" clId="{F03774DE-E28E-4396-8A62-730300BDDE21}" dt="2024-02-26T14:13:15.228" v="7226"/>
        <pc:sldMkLst>
          <pc:docMk/>
          <pc:sldMk cId="2365951867" sldId="329"/>
        </pc:sldMkLst>
        <pc:spChg chg="del mod">
          <ac:chgData name="Stringfellow, Kina F. DPI" userId="002858cf-6d8d-4f58-b096-3c8ddc1070aa" providerId="ADAL" clId="{F03774DE-E28E-4396-8A62-730300BDDE21}" dt="2024-02-22T18:11:51.392" v="2898" actId="478"/>
          <ac:spMkLst>
            <pc:docMk/>
            <pc:sldMk cId="2365951867" sldId="329"/>
            <ac:spMk id="8" creationId="{E1C901FE-1AD6-D9F4-047F-63B88B5C7B4B}"/>
          </ac:spMkLst>
        </pc:spChg>
        <pc:spChg chg="mod">
          <ac:chgData name="Stringfellow, Kina F. DPI" userId="002858cf-6d8d-4f58-b096-3c8ddc1070aa" providerId="ADAL" clId="{F03774DE-E28E-4396-8A62-730300BDDE21}" dt="2024-02-22T18:06:46.608" v="2782" actId="20577"/>
          <ac:spMkLst>
            <pc:docMk/>
            <pc:sldMk cId="2365951867" sldId="329"/>
            <ac:spMk id="323" creationId="{00000000-0000-0000-0000-000000000000}"/>
          </ac:spMkLst>
        </pc:spChg>
        <pc:picChg chg="mod">
          <ac:chgData name="Stringfellow, Kina F. DPI" userId="002858cf-6d8d-4f58-b096-3c8ddc1070aa" providerId="ADAL" clId="{F03774DE-E28E-4396-8A62-730300BDDE21}" dt="2024-02-22T18:12:07.711" v="2902" actId="1076"/>
          <ac:picMkLst>
            <pc:docMk/>
            <pc:sldMk cId="2365951867" sldId="329"/>
            <ac:picMk id="5" creationId="{D52345C7-7083-0522-8482-B9298D7EB67D}"/>
          </ac:picMkLst>
        </pc:picChg>
        <pc:picChg chg="mod">
          <ac:chgData name="Stringfellow, Kina F. DPI" userId="002858cf-6d8d-4f58-b096-3c8ddc1070aa" providerId="ADAL" clId="{F03774DE-E28E-4396-8A62-730300BDDE21}" dt="2024-02-22T18:12:18.253" v="2904" actId="14100"/>
          <ac:picMkLst>
            <pc:docMk/>
            <pc:sldMk cId="2365951867" sldId="329"/>
            <ac:picMk id="6" creationId="{1F7A58DD-ECDF-3C9B-41A8-CFE2E4E0EC4C}"/>
          </ac:picMkLst>
        </pc:picChg>
        <pc:picChg chg="del">
          <ac:chgData name="Stringfellow, Kina F. DPI" userId="002858cf-6d8d-4f58-b096-3c8ddc1070aa" providerId="ADAL" clId="{F03774DE-E28E-4396-8A62-730300BDDE21}" dt="2024-02-22T18:11:52.862" v="2899" actId="478"/>
          <ac:picMkLst>
            <pc:docMk/>
            <pc:sldMk cId="2365951867" sldId="329"/>
            <ac:picMk id="326" creationId="{00000000-0000-0000-0000-000000000000}"/>
          </ac:picMkLst>
        </pc:picChg>
      </pc:sldChg>
      <pc:sldChg chg="modSp add mod ord replTag delTag">
        <pc:chgData name="Stringfellow, Kina F. DPI" userId="002858cf-6d8d-4f58-b096-3c8ddc1070aa" providerId="ADAL" clId="{F03774DE-E28E-4396-8A62-730300BDDE21}" dt="2024-02-26T14:13:15.970" v="7228"/>
        <pc:sldMkLst>
          <pc:docMk/>
          <pc:sldMk cId="0" sldId="330"/>
        </pc:sldMkLst>
        <pc:spChg chg="mod">
          <ac:chgData name="Stringfellow, Kina F. DPI" userId="002858cf-6d8d-4f58-b096-3c8ddc1070aa" providerId="ADAL" clId="{F03774DE-E28E-4396-8A62-730300BDDE21}" dt="2024-02-22T18:07:04.185" v="2787" actId="255"/>
          <ac:spMkLst>
            <pc:docMk/>
            <pc:sldMk cId="0" sldId="330"/>
            <ac:spMk id="332" creationId="{00000000-0000-0000-0000-000000000000}"/>
          </ac:spMkLst>
        </pc:spChg>
        <pc:spChg chg="mod">
          <ac:chgData name="Stringfellow, Kina F. DPI" userId="002858cf-6d8d-4f58-b096-3c8ddc1070aa" providerId="ADAL" clId="{F03774DE-E28E-4396-8A62-730300BDDE21}" dt="2024-02-22T18:13:44.032" v="2914" actId="1076"/>
          <ac:spMkLst>
            <pc:docMk/>
            <pc:sldMk cId="0" sldId="330"/>
            <ac:spMk id="333" creationId="{00000000-0000-0000-0000-000000000000}"/>
          </ac:spMkLst>
        </pc:spChg>
        <pc:picChg chg="mod">
          <ac:chgData name="Stringfellow, Kina F. DPI" userId="002858cf-6d8d-4f58-b096-3c8ddc1070aa" providerId="ADAL" clId="{F03774DE-E28E-4396-8A62-730300BDDE21}" dt="2024-02-22T18:13:48.546" v="2915" actId="1076"/>
          <ac:picMkLst>
            <pc:docMk/>
            <pc:sldMk cId="0" sldId="330"/>
            <ac:picMk id="2" creationId="{9F4701BD-760C-CE77-1CD6-CD6F17004BDA}"/>
          </ac:picMkLst>
        </pc:picChg>
      </pc:sldChg>
      <pc:sldChg chg="modSp add mod ord replTag delTag">
        <pc:chgData name="Stringfellow, Kina F. DPI" userId="002858cf-6d8d-4f58-b096-3c8ddc1070aa" providerId="ADAL" clId="{F03774DE-E28E-4396-8A62-730300BDDE21}" dt="2024-02-26T14:13:16.717" v="7230"/>
        <pc:sldMkLst>
          <pc:docMk/>
          <pc:sldMk cId="0" sldId="331"/>
        </pc:sldMkLst>
        <pc:spChg chg="mod">
          <ac:chgData name="Stringfellow, Kina F. DPI" userId="002858cf-6d8d-4f58-b096-3c8ddc1070aa" providerId="ADAL" clId="{F03774DE-E28E-4396-8A62-730300BDDE21}" dt="2024-02-22T17:55:07.533" v="2571" actId="20577"/>
          <ac:spMkLst>
            <pc:docMk/>
            <pc:sldMk cId="0" sldId="331"/>
            <ac:spMk id="339" creationId="{00000000-0000-0000-0000-000000000000}"/>
          </ac:spMkLst>
        </pc:spChg>
        <pc:spChg chg="mod">
          <ac:chgData name="Stringfellow, Kina F. DPI" userId="002858cf-6d8d-4f58-b096-3c8ddc1070aa" providerId="ADAL" clId="{F03774DE-E28E-4396-8A62-730300BDDE21}" dt="2024-02-22T18:14:53.881" v="2944" actId="20577"/>
          <ac:spMkLst>
            <pc:docMk/>
            <pc:sldMk cId="0" sldId="331"/>
            <ac:spMk id="340" creationId="{00000000-0000-0000-0000-000000000000}"/>
          </ac:spMkLst>
        </pc:spChg>
      </pc:sldChg>
      <pc:sldChg chg="delSp modSp add mod replTag delTag">
        <pc:chgData name="Stringfellow, Kina F. DPI" userId="002858cf-6d8d-4f58-b096-3c8ddc1070aa" providerId="ADAL" clId="{F03774DE-E28E-4396-8A62-730300BDDE21}" dt="2024-02-26T14:14:01.255" v="7288"/>
        <pc:sldMkLst>
          <pc:docMk/>
          <pc:sldMk cId="2434584059" sldId="332"/>
        </pc:sldMkLst>
        <pc:spChg chg="del">
          <ac:chgData name="Stringfellow, Kina F. DPI" userId="002858cf-6d8d-4f58-b096-3c8ddc1070aa" providerId="ADAL" clId="{F03774DE-E28E-4396-8A62-730300BDDE21}" dt="2024-02-22T19:18:50.272" v="5951" actId="21"/>
          <ac:spMkLst>
            <pc:docMk/>
            <pc:sldMk cId="2434584059" sldId="332"/>
            <ac:spMk id="5" creationId="{7DE3C1B1-CC4B-3408-5C86-F7253607861F}"/>
          </ac:spMkLst>
        </pc:spChg>
        <pc:spChg chg="mod">
          <ac:chgData name="Stringfellow, Kina F. DPI" userId="002858cf-6d8d-4f58-b096-3c8ddc1070aa" providerId="ADAL" clId="{F03774DE-E28E-4396-8A62-730300BDDE21}" dt="2024-02-22T18:50:47.124" v="3557" actId="20577"/>
          <ac:spMkLst>
            <pc:docMk/>
            <pc:sldMk cId="2434584059" sldId="332"/>
            <ac:spMk id="9" creationId="{DE9F60F8-130C-779A-1B48-362D3B0C0DDC}"/>
          </ac:spMkLst>
        </pc:spChg>
      </pc:sldChg>
      <pc:sldChg chg="addSp delSp modSp add mod replTag delTag">
        <pc:chgData name="Stringfellow, Kina F. DPI" userId="002858cf-6d8d-4f58-b096-3c8ddc1070aa" providerId="ADAL" clId="{F03774DE-E28E-4396-8A62-730300BDDE21}" dt="2024-02-26T14:12:59.834" v="7196"/>
        <pc:sldMkLst>
          <pc:docMk/>
          <pc:sldMk cId="1114103965" sldId="333"/>
        </pc:sldMkLst>
        <pc:spChg chg="add mod">
          <ac:chgData name="Stringfellow, Kina F. DPI" userId="002858cf-6d8d-4f58-b096-3c8ddc1070aa" providerId="ADAL" clId="{F03774DE-E28E-4396-8A62-730300BDDE21}" dt="2024-02-22T19:22:33.269" v="6147"/>
          <ac:spMkLst>
            <pc:docMk/>
            <pc:sldMk cId="1114103965" sldId="333"/>
            <ac:spMk id="2" creationId="{F63D164B-F12F-FFE6-B859-9872CF211843}"/>
          </ac:spMkLst>
        </pc:spChg>
        <pc:spChg chg="add del mod">
          <ac:chgData name="Stringfellow, Kina F. DPI" userId="002858cf-6d8d-4f58-b096-3c8ddc1070aa" providerId="ADAL" clId="{F03774DE-E28E-4396-8A62-730300BDDE21}" dt="2024-02-22T19:23:08.488" v="6207" actId="478"/>
          <ac:spMkLst>
            <pc:docMk/>
            <pc:sldMk cId="1114103965" sldId="333"/>
            <ac:spMk id="4" creationId="{903A7EC3-D515-76E5-6A5D-7701149B0DF1}"/>
          </ac:spMkLst>
        </pc:spChg>
        <pc:spChg chg="add mod">
          <ac:chgData name="Stringfellow, Kina F. DPI" userId="002858cf-6d8d-4f58-b096-3c8ddc1070aa" providerId="ADAL" clId="{F03774DE-E28E-4396-8A62-730300BDDE21}" dt="2024-02-22T19:23:03.203" v="6206"/>
          <ac:spMkLst>
            <pc:docMk/>
            <pc:sldMk cId="1114103965" sldId="333"/>
            <ac:spMk id="5" creationId="{00000000-0000-0000-0000-000000000000}"/>
          </ac:spMkLst>
        </pc:spChg>
        <pc:spChg chg="add mod">
          <ac:chgData name="Stringfellow, Kina F. DPI" userId="002858cf-6d8d-4f58-b096-3c8ddc1070aa" providerId="ADAL" clId="{F03774DE-E28E-4396-8A62-730300BDDE21}" dt="2024-02-22T19:23:09.468" v="6208"/>
          <ac:spMkLst>
            <pc:docMk/>
            <pc:sldMk cId="1114103965" sldId="333"/>
            <ac:spMk id="6" creationId="{89E95CF5-1E10-3EEF-613B-13802508776A}"/>
          </ac:spMkLst>
        </pc:spChg>
        <pc:spChg chg="mod">
          <ac:chgData name="Stringfellow, Kina F. DPI" userId="002858cf-6d8d-4f58-b096-3c8ddc1070aa" providerId="ADAL" clId="{F03774DE-E28E-4396-8A62-730300BDDE21}" dt="2024-02-22T19:22:52.095" v="6195" actId="20577"/>
          <ac:spMkLst>
            <pc:docMk/>
            <pc:sldMk cId="1114103965" sldId="333"/>
            <ac:spMk id="170" creationId="{00000000-0000-0000-0000-000000000000}"/>
          </ac:spMkLst>
        </pc:spChg>
        <pc:spChg chg="del">
          <ac:chgData name="Stringfellow, Kina F. DPI" userId="002858cf-6d8d-4f58-b096-3c8ddc1070aa" providerId="ADAL" clId="{F03774DE-E28E-4396-8A62-730300BDDE21}" dt="2024-02-22T19:23:02.664" v="6205" actId="478"/>
          <ac:spMkLst>
            <pc:docMk/>
            <pc:sldMk cId="1114103965" sldId="333"/>
            <ac:spMk id="171" creationId="{00000000-0000-0000-0000-000000000000}"/>
          </ac:spMkLst>
        </pc:spChg>
      </pc:sldChg>
      <pc:sldChg chg="add replTag delTag">
        <pc:chgData name="Stringfellow, Kina F. DPI" userId="002858cf-6d8d-4f58-b096-3c8ddc1070aa" providerId="ADAL" clId="{F03774DE-E28E-4396-8A62-730300BDDE21}" dt="2024-02-26T14:40:31.738" v="7506"/>
        <pc:sldMkLst>
          <pc:docMk/>
          <pc:sldMk cId="722508632" sldId="334"/>
        </pc:sldMkLst>
      </pc:sldChg>
    </pc:docChg>
  </pc:docChgLst>
  <pc:docChgLst>
    <pc:chgData name="Boe, Carrie A.   DPI" userId="S::carrie.boe@dpi.wi.gov::ad307906-849c-4257-9cee-5c2119764e9b" providerId="AD" clId="Web-{E51A53BB-98F4-52CC-3FF0-ACFE35B32046}"/>
    <pc:docChg chg="modSld">
      <pc:chgData name="Boe, Carrie A.   DPI" userId="S::carrie.boe@dpi.wi.gov::ad307906-849c-4257-9cee-5c2119764e9b" providerId="AD" clId="Web-{E51A53BB-98F4-52CC-3FF0-ACFE35B32046}" dt="2024-02-23T16:46:21.090" v="11"/>
      <pc:docMkLst>
        <pc:docMk/>
      </pc:docMkLst>
      <pc:sldChg chg="modSp modCm">
        <pc:chgData name="Boe, Carrie A.   DPI" userId="S::carrie.boe@dpi.wi.gov::ad307906-849c-4257-9cee-5c2119764e9b" providerId="AD" clId="Web-{E51A53BB-98F4-52CC-3FF0-ACFE35B32046}" dt="2024-02-23T16:46:21.090" v="11"/>
        <pc:sldMkLst>
          <pc:docMk/>
          <pc:sldMk cId="2701735878" sldId="288"/>
        </pc:sldMkLst>
        <pc:picChg chg="mod">
          <ac:chgData name="Boe, Carrie A.   DPI" userId="S::carrie.boe@dpi.wi.gov::ad307906-849c-4257-9cee-5c2119764e9b" providerId="AD" clId="Web-{E51A53BB-98F4-52CC-3FF0-ACFE35B32046}" dt="2024-02-23T16:46:12.840" v="10"/>
          <ac:picMkLst>
            <pc:docMk/>
            <pc:sldMk cId="2701735878" sldId="288"/>
            <ac:picMk id="7" creationId="{CD46D6ED-1CD7-60A4-A0F5-62D2E9DA3699}"/>
          </ac:picMkLst>
        </pc:picChg>
        <pc:extLst>
          <p:ext xmlns:p="http://schemas.openxmlformats.org/presentationml/2006/main" uri="{D6D511B9-2390-475A-947B-AFAB55BFBCF1}">
            <pc226:cmChg xmlns:pc226="http://schemas.microsoft.com/office/powerpoint/2022/06/main/command" chg="">
              <pc226:chgData name="Boe, Carrie A.   DPI" userId="S::carrie.boe@dpi.wi.gov::ad307906-849c-4257-9cee-5c2119764e9b" providerId="AD" clId="Web-{E51A53BB-98F4-52CC-3FF0-ACFE35B32046}" dt="2024-02-23T16:46:21.090" v="11"/>
              <pc2:cmMkLst xmlns:pc2="http://schemas.microsoft.com/office/powerpoint/2019/9/main/command">
                <pc:docMk/>
                <pc:sldMk cId="2701735878" sldId="288"/>
                <pc2:cmMk id="{078BDA47-3336-449E-BA1F-50F69796DBB5}"/>
              </pc2:cmMkLst>
              <pc226:cmRplyChg chg="add">
                <pc226:chgData name="Boe, Carrie A.   DPI" userId="S::carrie.boe@dpi.wi.gov::ad307906-849c-4257-9cee-5c2119764e9b" providerId="AD" clId="Web-{E51A53BB-98F4-52CC-3FF0-ACFE35B32046}" dt="2024-02-23T16:46:21.090" v="11"/>
                <pc2:cmRplyMkLst xmlns:pc2="http://schemas.microsoft.com/office/powerpoint/2019/9/main/command">
                  <pc:docMk/>
                  <pc:sldMk cId="2701735878" sldId="288"/>
                  <pc2:cmMk id="{078BDA47-3336-449E-BA1F-50F69796DBB5}"/>
                  <pc2:cmRplyMk id="{78B52431-0B1B-4778-A500-DBF80A384691}"/>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38D1D-A55A-8146-B0CD-71EC475803D7}"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8BE71-7C99-F442-BF14-4D98A0E36D27}" type="slidenum">
              <a:rPr lang="en-US" smtClean="0"/>
              <a:t>‹#›</a:t>
            </a:fld>
            <a:endParaRPr lang="en-US"/>
          </a:p>
        </p:txBody>
      </p:sp>
    </p:spTree>
    <p:extLst>
      <p:ext uri="{BB962C8B-B14F-4D97-AF65-F5344CB8AC3E}">
        <p14:creationId xmlns:p14="http://schemas.microsoft.com/office/powerpoint/2010/main" val="1158672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pi.wi.gov/sms/home-based"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a:t>
            </a:fld>
            <a:endParaRPr lang="en-US"/>
          </a:p>
        </p:txBody>
      </p:sp>
    </p:spTree>
    <p:extLst>
      <p:ext uri="{BB962C8B-B14F-4D97-AF65-F5344CB8AC3E}">
        <p14:creationId xmlns:p14="http://schemas.microsoft.com/office/powerpoint/2010/main" val="6345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10</a:t>
            </a:fld>
            <a:endParaRPr lang="en-US"/>
          </a:p>
        </p:txBody>
      </p:sp>
    </p:spTree>
    <p:extLst>
      <p:ext uri="{BB962C8B-B14F-4D97-AF65-F5344CB8AC3E}">
        <p14:creationId xmlns:p14="http://schemas.microsoft.com/office/powerpoint/2010/main" val="582914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11</a:t>
            </a:fld>
            <a:endParaRPr lang="en-US"/>
          </a:p>
        </p:txBody>
      </p:sp>
    </p:spTree>
    <p:extLst>
      <p:ext uri="{BB962C8B-B14F-4D97-AF65-F5344CB8AC3E}">
        <p14:creationId xmlns:p14="http://schemas.microsoft.com/office/powerpoint/2010/main" val="165376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12</a:t>
            </a:fld>
            <a:endParaRPr lang="en-US"/>
          </a:p>
        </p:txBody>
      </p:sp>
    </p:spTree>
    <p:extLst>
      <p:ext uri="{BB962C8B-B14F-4D97-AF65-F5344CB8AC3E}">
        <p14:creationId xmlns:p14="http://schemas.microsoft.com/office/powerpoint/2010/main" val="2592835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13</a:t>
            </a:fld>
            <a:endParaRPr lang="en-US"/>
          </a:p>
        </p:txBody>
      </p:sp>
    </p:spTree>
    <p:extLst>
      <p:ext uri="{BB962C8B-B14F-4D97-AF65-F5344CB8AC3E}">
        <p14:creationId xmlns:p14="http://schemas.microsoft.com/office/powerpoint/2010/main" val="2020336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14</a:t>
            </a:fld>
            <a:endParaRPr lang="en-US"/>
          </a:p>
        </p:txBody>
      </p:sp>
    </p:spTree>
    <p:extLst>
      <p:ext uri="{BB962C8B-B14F-4D97-AF65-F5344CB8AC3E}">
        <p14:creationId xmlns:p14="http://schemas.microsoft.com/office/powerpoint/2010/main" val="4048721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4fe61a9a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c4fe61a9a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c4fe61a9a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c4fe61a9a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4fe61a9a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c4fe61a9a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4fe61a9a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c4fe61a9a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7634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8BE71-7C99-F442-BF14-4D98A0E36D27}" type="slidenum">
              <a:rPr lang="en-US" smtClean="0"/>
              <a:t>19</a:t>
            </a:fld>
            <a:endParaRPr lang="en-US"/>
          </a:p>
        </p:txBody>
      </p:sp>
    </p:spTree>
    <p:extLst>
      <p:ext uri="{BB962C8B-B14F-4D97-AF65-F5344CB8AC3E}">
        <p14:creationId xmlns:p14="http://schemas.microsoft.com/office/powerpoint/2010/main" val="155891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a:t>
            </a:fld>
            <a:endParaRPr lang="en-US"/>
          </a:p>
        </p:txBody>
      </p:sp>
    </p:spTree>
    <p:extLst>
      <p:ext uri="{BB962C8B-B14F-4D97-AF65-F5344CB8AC3E}">
        <p14:creationId xmlns:p14="http://schemas.microsoft.com/office/powerpoint/2010/main" val="3727788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5b8ed9dff_0_7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7" name="Google Shape;277;ge5b8ed9dff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5b8ed9dff_0_7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3" name="Google Shape;283;ge5b8ed9dff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5b8ed9dff_0_7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9" name="Google Shape;289;ge5b8ed9dff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26</a:t>
            </a:fld>
            <a:endParaRPr lang="en-US"/>
          </a:p>
        </p:txBody>
      </p:sp>
    </p:spTree>
    <p:extLst>
      <p:ext uri="{BB962C8B-B14F-4D97-AF65-F5344CB8AC3E}">
        <p14:creationId xmlns:p14="http://schemas.microsoft.com/office/powerpoint/2010/main" val="3414600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27</a:t>
            </a:fld>
            <a:endParaRPr lang="en-US"/>
          </a:p>
        </p:txBody>
      </p:sp>
    </p:spTree>
    <p:extLst>
      <p:ext uri="{BB962C8B-B14F-4D97-AF65-F5344CB8AC3E}">
        <p14:creationId xmlns:p14="http://schemas.microsoft.com/office/powerpoint/2010/main" val="1906268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f88cf1d0f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8" name="Google Shape;308;gf88cf1d0f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5b8ed9dff_0_7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2" name="Google Shape;302;ge5b8ed9dff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5b8ed9dff_0_7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9" name="Google Shape;289;ge5b8ed9dff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4531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5b8ed9dff_0_7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9" name="Google Shape;289;ge5b8ed9dff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725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5b8ed9dff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5b8ed9dff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Use the Data Quality page and the Data Quality metrics to verify that all of the steps mentioned so far have been successful. If the high level metrics are not matching what is expected, your next steps are to identify individual students that may be missing or being sent with incorrect values.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On the screen, you can see there are two Enrollment graphs. The first on the left is for current enrollment counts - these counts can change based on the students exiting and entering your district. The second on the right is only for count dates - TFS and Oct 1. These counts should remain the same once you have these count inclusion values finalized and should not change throughout the year.</a:t>
            </a:r>
            <a:endParaRPr sz="14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a:t>
            </a:fld>
            <a:endParaRPr lang="en-US"/>
          </a:p>
        </p:txBody>
      </p:sp>
    </p:spTree>
    <p:extLst>
      <p:ext uri="{BB962C8B-B14F-4D97-AF65-F5344CB8AC3E}">
        <p14:creationId xmlns:p14="http://schemas.microsoft.com/office/powerpoint/2010/main" val="297739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5b8ed9dff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5b8ed9dff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Use the Data Quality page and the Data Quality metrics to verify that all of the steps mentioned so far have been successful. If the high level metrics are not matching what is expected, your next steps are to identify individual students that may be missing or being sent with incorrect values.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On the screen, you can see there are two Enrollment graphs. The first on the left is for current enrollment counts - these counts can change based on the students exiting and entering your district. The second on the right is only for count dates - TFS and Oct 1. These counts should remain the same once you have these count inclusion values finalized and should not change throughout the year.</a:t>
            </a:r>
            <a:endParaRPr sz="1400">
              <a:solidFill>
                <a:schemeClr val="dk1"/>
              </a:solidFill>
            </a:endParaRPr>
          </a:p>
        </p:txBody>
      </p:sp>
    </p:spTree>
    <p:extLst>
      <p:ext uri="{BB962C8B-B14F-4D97-AF65-F5344CB8AC3E}">
        <p14:creationId xmlns:p14="http://schemas.microsoft.com/office/powerpoint/2010/main" val="2908730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5b8ed9dff_0_7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Pior to running a validation, make sure your data is current from your SIS. This can be done on the home screen. It's important to work with your SIS to know how to manually push data and when the data is schedule to flow if not manually pushing. Example, different years may push at different times from your SIS.</a:t>
            </a: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a:solidFill>
                  <a:schemeClr val="dk1"/>
                </a:solidFill>
                <a:latin typeface="Lato"/>
                <a:ea typeface="Lato"/>
                <a:cs typeface="Lato"/>
                <a:sym typeface="Lato"/>
              </a:rPr>
              <a:t>When you run a validation, it will only run the validation for the school year you are on, so make sure if you are working on multiple years you run the validation for each year.</a:t>
            </a:r>
            <a:endParaRPr/>
          </a:p>
        </p:txBody>
      </p:sp>
      <p:sp>
        <p:nvSpPr>
          <p:cNvPr id="330" name="Google Shape;330;ge5b8ed9df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5b8ed9dff_0_7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e5b8ed9dff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37</a:t>
            </a:fld>
            <a:endParaRPr lang="en-US"/>
          </a:p>
        </p:txBody>
      </p:sp>
    </p:spTree>
    <p:extLst>
      <p:ext uri="{BB962C8B-B14F-4D97-AF65-F5344CB8AC3E}">
        <p14:creationId xmlns:p14="http://schemas.microsoft.com/office/powerpoint/2010/main" val="3041222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6D89-8401-D4A8-BDA6-EA325FA16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F5F533-BBCF-2FDA-7585-A388DC3D9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D6B88-7A09-8034-98D4-2903DC25F5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0820EC-5FE3-B853-6621-060D1C1870DC}"/>
              </a:ext>
            </a:extLst>
          </p:cNvPr>
          <p:cNvSpPr>
            <a:spLocks noGrp="1"/>
          </p:cNvSpPr>
          <p:nvPr>
            <p:ph type="sldNum" sz="quarter" idx="5"/>
          </p:nvPr>
        </p:nvSpPr>
        <p:spPr/>
        <p:txBody>
          <a:bodyPr/>
          <a:lstStyle/>
          <a:p>
            <a:fld id="{6A48BE71-7C99-F442-BF14-4D98A0E36D27}" type="slidenum">
              <a:rPr lang="en-US" smtClean="0"/>
              <a:t>38</a:t>
            </a:fld>
            <a:endParaRPr lang="en-US"/>
          </a:p>
        </p:txBody>
      </p:sp>
    </p:spTree>
    <p:extLst>
      <p:ext uri="{BB962C8B-B14F-4D97-AF65-F5344CB8AC3E}">
        <p14:creationId xmlns:p14="http://schemas.microsoft.com/office/powerpoint/2010/main" val="35711308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Lato" panose="020F0502020204030203" pitchFamily="34" charset="0"/>
              </a:rPr>
              <a:t>Briefly talk through features of reviewing Student Details Screen</a:t>
            </a:r>
            <a:endParaRPr lang="en-US" b="0" dirty="0">
              <a:effectLst/>
              <a:latin typeface="Lato" panose="020F0502020204030203"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ato" panose="020F0502020204030203" pitchFamily="34" charset="0"/>
              </a:rPr>
              <a:t>Demographics: WISEid is authority. Change there.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ato" panose="020F0502020204030203" pitchFamily="34" charset="0"/>
              </a:rPr>
              <a:t>Characteristics with Create &amp; Last Modified Date</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ato" panose="020F0502020204030203" pitchFamily="34" charset="0"/>
              </a:rPr>
              <a:t>Ed-Fi API Views for troubleshooting</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ato" panose="020F0502020204030203" pitchFamily="34" charset="0"/>
              </a:rPr>
              <a:t>Enrollments, programs, special ed, Discipline details: drill down for details and determinant values</a:t>
            </a:r>
          </a:p>
          <a:p>
            <a:br>
              <a:rPr lang="en-US" b="0" dirty="0">
                <a:effectLst/>
                <a:latin typeface="Lato" panose="020F0502020204030203" pitchFamily="34" charset="0"/>
              </a:rPr>
            </a:br>
            <a:endParaRPr lang="en-US" b="0" dirty="0">
              <a:latin typeface="Lato" panose="020F0502020204030203" pitchFamily="34" charset="0"/>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42</a:t>
            </a:fld>
            <a:endParaRPr lang="en-US"/>
          </a:p>
        </p:txBody>
      </p:sp>
    </p:spTree>
    <p:extLst>
      <p:ext uri="{BB962C8B-B14F-4D97-AF65-F5344CB8AC3E}">
        <p14:creationId xmlns:p14="http://schemas.microsoft.com/office/powerpoint/2010/main" val="366867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a:solidFill>
                  <a:srgbClr val="292F33"/>
                </a:solidFill>
                <a:effectLst/>
                <a:latin typeface="Lato" panose="020F0502020204030203" pitchFamily="34" charset="0"/>
              </a:rPr>
              <a:t>TC:</a:t>
            </a:r>
            <a:r>
              <a:rPr lang="en-US" sz="1200" b="0" i="0" u="none" strike="noStrike">
                <a:solidFill>
                  <a:srgbClr val="292F33"/>
                </a:solidFill>
                <a:effectLst/>
                <a:latin typeface="Lato" panose="020F0502020204030203" pitchFamily="34" charset="0"/>
              </a:rPr>
              <a:t> Use this exit type if you have evidence (e.g., a records request or email enrollment notification) that the student transferred to a school covered by WISEdata. Covered schools include schools in Wisconsin school districts under ch.119 and ch.120, stats., and non-district charter schools under s. 118.40(2r), stats.</a:t>
            </a:r>
            <a:endParaRPr lang="en-US" sz="1200" b="0">
              <a:effectLst/>
              <a:latin typeface="Lato" panose="020F0502020204030203" pitchFamily="34" charset="0"/>
            </a:endParaRPr>
          </a:p>
          <a:p>
            <a:br>
              <a:rPr lang="en-US"/>
            </a:b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45</a:t>
            </a:fld>
            <a:endParaRPr lang="en-US"/>
          </a:p>
        </p:txBody>
      </p:sp>
    </p:spTree>
    <p:extLst>
      <p:ext uri="{BB962C8B-B14F-4D97-AF65-F5344CB8AC3E}">
        <p14:creationId xmlns:p14="http://schemas.microsoft.com/office/powerpoint/2010/main" val="4227222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fontAlgn="base">
              <a:spcBef>
                <a:spcPts val="0"/>
              </a:spcBef>
              <a:spcAft>
                <a:spcPts val="0"/>
              </a:spcAft>
              <a:buFont typeface="Arial" panose="020B0604020202020204" pitchFamily="34" charset="0"/>
              <a:buChar char="•"/>
            </a:pPr>
            <a:r>
              <a:rPr lang="en-US" sz="1800" b="0" i="0" u="none" strike="noStrike">
                <a:solidFill>
                  <a:srgbClr val="292F33"/>
                </a:solidFill>
                <a:effectLst/>
                <a:latin typeface="Roboto" panose="02000000000000000000" pitchFamily="2" charset="0"/>
              </a:rPr>
              <a:t>In the case of a student who transfers to another school covered by WISEdata (Exit Type TC), that transfer is officially documented through the submission of a WISEdata record by the receiving district/school. No additional documentation is required.</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292F33"/>
                </a:solidFill>
                <a:effectLst/>
                <a:latin typeface="Roboto" panose="02000000000000000000" pitchFamily="2" charset="0"/>
              </a:rPr>
              <a:t>In the case of transfers to schools not covered by WISEdata (Exit Types TNC for in-state and TOS for out-of-state), official written documentation may include: a request for student records from a receiving public or private high school or an educational program (that culminates in a regular high school diploma)or a written record of a response from an official in the receiving school or program acknowledging the student’s enrollment.</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292F33"/>
                </a:solidFill>
                <a:effectLst/>
                <a:latin typeface="Roboto" panose="02000000000000000000" pitchFamily="2" charset="0"/>
              </a:rPr>
              <a:t>Evidence of transfer to home-based private education includes a copy of the completed </a:t>
            </a:r>
            <a:r>
              <a:rPr lang="en-US" sz="1800" b="0" i="0" u="none" strike="noStrike">
                <a:solidFill>
                  <a:srgbClr val="76767A"/>
                </a:solidFill>
                <a:effectLst/>
                <a:latin typeface="Roboto" panose="02000000000000000000" pitchFamily="2" charset="0"/>
                <a:hlinkClick r:id="rId3"/>
              </a:rPr>
              <a:t>Home-Based Private Educational Program Registration form (PI-1206)</a:t>
            </a:r>
            <a:r>
              <a:rPr lang="en-US" sz="1800" b="0" i="0" u="none" strike="noStrike">
                <a:solidFill>
                  <a:srgbClr val="292F33"/>
                </a:solidFill>
                <a:effectLst/>
                <a:latin typeface="Roboto" panose="02000000000000000000" pitchFamily="2" charset="0"/>
              </a:rPr>
              <a:t>. </a:t>
            </a:r>
          </a:p>
          <a:p>
            <a:pPr marL="285750" indent="-285750" rtl="0" fontAlgn="base">
              <a:spcBef>
                <a:spcPts val="0"/>
              </a:spcBef>
              <a:spcAft>
                <a:spcPts val="0"/>
              </a:spcAft>
              <a:buFont typeface="Arial" panose="020B0604020202020204" pitchFamily="34" charset="0"/>
              <a:buChar char="•"/>
            </a:pPr>
            <a:r>
              <a:rPr lang="en-US" sz="1800" b="0" i="0" u="none" strike="noStrike">
                <a:solidFill>
                  <a:srgbClr val="292F33"/>
                </a:solidFill>
                <a:effectLst/>
                <a:latin typeface="Roboto" panose="02000000000000000000" pitchFamily="2" charset="0"/>
              </a:rPr>
              <a:t>A conversation with a parent or neighbor of a student would not be considered official written documentation of a transfer.</a:t>
            </a:r>
          </a:p>
          <a:p>
            <a:pPr marL="285750" indent="-285750" rtl="0" fontAlgn="base">
              <a:spcBef>
                <a:spcPts val="0"/>
              </a:spcBef>
              <a:spcAft>
                <a:spcPts val="1400"/>
              </a:spcAft>
              <a:buFont typeface="Arial" panose="020B0604020202020204" pitchFamily="34" charset="0"/>
              <a:buChar char="•"/>
            </a:pPr>
            <a:r>
              <a:rPr lang="en-US" sz="1800" b="0" i="0" u="none" strike="noStrike">
                <a:solidFill>
                  <a:srgbClr val="292F33"/>
                </a:solidFill>
                <a:effectLst/>
                <a:latin typeface="Roboto" panose="02000000000000000000" pitchFamily="2" charset="0"/>
              </a:rPr>
              <a:t>A student cannot be assumed to be continuing simply because the student’s status cannot be documented. Use a "not known to be continuing" exit type in these situations.</a:t>
            </a: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46</a:t>
            </a:fld>
            <a:endParaRPr lang="en-US"/>
          </a:p>
        </p:txBody>
      </p:sp>
    </p:spTree>
    <p:extLst>
      <p:ext uri="{BB962C8B-B14F-4D97-AF65-F5344CB8AC3E}">
        <p14:creationId xmlns:p14="http://schemas.microsoft.com/office/powerpoint/2010/main" val="42672165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1400"/>
              </a:spcAft>
            </a:pPr>
            <a:r>
              <a:rPr lang="en-US" sz="1800" b="1" i="0" u="none" strike="noStrike">
                <a:solidFill>
                  <a:srgbClr val="292F33"/>
                </a:solidFill>
                <a:effectLst/>
                <a:latin typeface="Lato" panose="020F0502020204030203" pitchFamily="34" charset="0"/>
              </a:rPr>
              <a:t>TNC:</a:t>
            </a:r>
            <a:r>
              <a:rPr lang="en-US" sz="1800" b="0" i="0" u="none" strike="noStrike">
                <a:solidFill>
                  <a:srgbClr val="292F33"/>
                </a:solidFill>
                <a:effectLst/>
                <a:latin typeface="Lato" panose="020F0502020204030203" pitchFamily="34" charset="0"/>
              </a:rPr>
              <a:t> Use this exit type if you have official written documentation (e.g., a records request) that the student transferred to a state or district-approved WI educational program not covered by WISEdata. This may include transfer to, for example, a private school, full-time home-based private education, or other approved program.</a:t>
            </a:r>
            <a:endParaRPr lang="en-US" b="0">
              <a:effectLst/>
            </a:endParaRPr>
          </a:p>
          <a:p>
            <a:br>
              <a:rPr lang="en-US"/>
            </a:b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47</a:t>
            </a:fld>
            <a:endParaRPr lang="en-US"/>
          </a:p>
        </p:txBody>
      </p:sp>
    </p:spTree>
    <p:extLst>
      <p:ext uri="{BB962C8B-B14F-4D97-AF65-F5344CB8AC3E}">
        <p14:creationId xmlns:p14="http://schemas.microsoft.com/office/powerpoint/2010/main" val="1629411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spcBef>
                <a:spcPts val="0"/>
              </a:spcBef>
              <a:spcAft>
                <a:spcPts val="439"/>
              </a:spcAft>
              <a:buFont typeface="Arial" panose="020B0604020202020204" pitchFamily="34" charset="0"/>
              <a:buNone/>
            </a:pPr>
            <a:r>
              <a:rPr lang="en-US" sz="1200" b="1" i="0" u="none" strike="noStrike">
                <a:solidFill>
                  <a:srgbClr val="292F33"/>
                </a:solidFill>
                <a:effectLst/>
                <a:latin typeface="Lato" panose="020F0502020204030203" pitchFamily="34" charset="0"/>
              </a:rPr>
              <a:t>ETC:</a:t>
            </a:r>
            <a:r>
              <a:rPr lang="en-US" sz="1200" b="0" i="0" u="none" strike="noStrike">
                <a:solidFill>
                  <a:srgbClr val="292F33"/>
                </a:solidFill>
                <a:effectLst/>
                <a:latin typeface="Lato" panose="020F0502020204030203" pitchFamily="34" charset="0"/>
              </a:rPr>
              <a:t> Use this exit type if the student has moved to another WI school district OR was expected to enroll in another school in your district AND is not known to be continuing in an educational program. This exit type requires that your district identify the expected new district if the move is to another WI school district or the expected new school if the student was expected at another school in your district.</a:t>
            </a:r>
            <a:endParaRPr lang="en-US" sz="1200" b="0">
              <a:effectLst/>
              <a:latin typeface="Lato" panose="020F0502020204030203" pitchFamily="34" charset="0"/>
            </a:endParaRPr>
          </a:p>
          <a:p>
            <a:pPr marL="171450" indent="-171450" rtl="0" fontAlgn="base">
              <a:spcBef>
                <a:spcPts val="0"/>
              </a:spcBef>
              <a:spcAft>
                <a:spcPts val="0"/>
              </a:spcAft>
              <a:buFont typeface="Arial" panose="020B0604020202020204" pitchFamily="34" charset="0"/>
              <a:buChar char="•"/>
            </a:pPr>
            <a:r>
              <a:rPr lang="en-US" sz="1200" b="1" i="1" u="none" strike="noStrike">
                <a:solidFill>
                  <a:srgbClr val="292F33"/>
                </a:solidFill>
                <a:effectLst/>
                <a:latin typeface="Lato" panose="020F0502020204030203" pitchFamily="34" charset="0"/>
              </a:rPr>
              <a:t>DPI recommends using the ETC exit type code only after a validation is returned by WISEdata indicating that 'TC' must not be used. It is DPI's hope that all uses of the ETC exit type code will be replaced by a more specific exit type by the year end snapshot each year. Additionally, schools should avoid using the ETC exit type code during the summer for bulk/mass exits, as they will most likely need to be changed to a TC code in the fall.</a:t>
            </a:r>
            <a:endParaRPr lang="en-US" sz="1200" b="0" i="0" u="none" strike="noStrike">
              <a:solidFill>
                <a:srgbClr val="292F33"/>
              </a:solidFill>
              <a:effectLst/>
              <a:latin typeface="Lato" panose="020F0502020204030203" pitchFamily="34" charset="0"/>
            </a:endParaRPr>
          </a:p>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48</a:t>
            </a:fld>
            <a:endParaRPr lang="en-US"/>
          </a:p>
        </p:txBody>
      </p:sp>
    </p:spTree>
    <p:extLst>
      <p:ext uri="{BB962C8B-B14F-4D97-AF65-F5344CB8AC3E}">
        <p14:creationId xmlns:p14="http://schemas.microsoft.com/office/powerpoint/2010/main" val="2925883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4</a:t>
            </a:fld>
            <a:endParaRPr lang="en-US"/>
          </a:p>
        </p:txBody>
      </p:sp>
    </p:spTree>
    <p:extLst>
      <p:ext uri="{BB962C8B-B14F-4D97-AF65-F5344CB8AC3E}">
        <p14:creationId xmlns:p14="http://schemas.microsoft.com/office/powerpoint/2010/main" val="317197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a:solidFill>
                  <a:srgbClr val="292F33"/>
                </a:solidFill>
                <a:effectLst/>
                <a:latin typeface="Lato" panose="020F0502020204030203" pitchFamily="34" charset="0"/>
              </a:rPr>
              <a:t>MA:</a:t>
            </a:r>
            <a:r>
              <a:rPr lang="en-US" sz="1200" b="0" i="0" u="none" strike="noStrike">
                <a:solidFill>
                  <a:srgbClr val="292F33"/>
                </a:solidFill>
                <a:effectLst/>
                <a:latin typeface="Lato" panose="020F0502020204030203" pitchFamily="34" charset="0"/>
              </a:rPr>
              <a:t> Use this exit type if all of the following applies:</a:t>
            </a:r>
            <a:endParaRPr lang="en-US" sz="1200" b="0">
              <a:effectLst/>
              <a:latin typeface="Lato" panose="020F0502020204030203" pitchFamily="34" charset="0"/>
            </a:endParaRPr>
          </a:p>
          <a:p>
            <a:pPr rtl="0" fontAlgn="base">
              <a:spcBef>
                <a:spcPts val="0"/>
              </a:spcBef>
              <a:spcAft>
                <a:spcPts val="0"/>
              </a:spcAft>
              <a:buFont typeface="+mj-lt"/>
              <a:buAutoNum type="arabicPeriod"/>
            </a:pPr>
            <a:r>
              <a:rPr lang="en-US" sz="1200" b="0" i="0" u="none" strike="noStrike">
                <a:solidFill>
                  <a:srgbClr val="292F33"/>
                </a:solidFill>
                <a:effectLst/>
                <a:latin typeface="Lato" panose="020F0502020204030203" pitchFamily="34" charset="0"/>
              </a:rPr>
              <a:t>the student's exit date is on or after the end of the most recently ended school year prior to the count date,</a:t>
            </a:r>
          </a:p>
          <a:p>
            <a:pPr rtl="0" fontAlgn="base">
              <a:spcBef>
                <a:spcPts val="0"/>
              </a:spcBef>
              <a:spcAft>
                <a:spcPts val="0"/>
              </a:spcAft>
              <a:buFont typeface="+mj-lt"/>
              <a:buAutoNum type="arabicPeriod"/>
            </a:pPr>
            <a:r>
              <a:rPr lang="en-US" sz="1200" b="0" i="0" u="none" strike="noStrike">
                <a:solidFill>
                  <a:srgbClr val="292F33"/>
                </a:solidFill>
                <a:effectLst/>
                <a:latin typeface="Lato" panose="020F0502020204030203" pitchFamily="34" charset="0"/>
              </a:rPr>
              <a:t>he/she turned 20 prior to the beginning of the current school year and turns 21 prior to DPI's official school calendar year end, and</a:t>
            </a:r>
          </a:p>
          <a:p>
            <a:pPr rtl="0" fontAlgn="base">
              <a:spcBef>
                <a:spcPts val="0"/>
              </a:spcBef>
              <a:spcAft>
                <a:spcPts val="1400"/>
              </a:spcAft>
              <a:buFont typeface="+mj-lt"/>
              <a:buAutoNum type="arabicPeriod"/>
            </a:pPr>
            <a:r>
              <a:rPr lang="en-US" sz="1200" b="0" i="0" u="none" strike="noStrike">
                <a:solidFill>
                  <a:srgbClr val="292F33"/>
                </a:solidFill>
                <a:effectLst/>
                <a:latin typeface="Lato" panose="020F0502020204030203" pitchFamily="34" charset="0"/>
              </a:rPr>
              <a:t>he/she did not receive a high school completion credential prior to the count date.</a:t>
            </a:r>
          </a:p>
          <a:p>
            <a:pPr rtl="0">
              <a:spcBef>
                <a:spcPts val="0"/>
              </a:spcBef>
              <a:spcAft>
                <a:spcPts val="1400"/>
              </a:spcAft>
            </a:pPr>
            <a:r>
              <a:rPr lang="en-US" sz="1200" b="0" i="0" u="none" strike="noStrike">
                <a:solidFill>
                  <a:srgbClr val="292F33"/>
                </a:solidFill>
                <a:effectLst/>
                <a:latin typeface="Lato" panose="020F0502020204030203" pitchFamily="34" charset="0"/>
              </a:rPr>
              <a:t>If a student exits school prior to the max age year, then use the exit code of dropout, ODO. If the student transfers midterm during the final year of FAPE-eligibility, use an appropriate transfer code, such as TC; MA should only be used at the end of the school year. If a student earns a diploma, use the HSC exit type instead.</a:t>
            </a:r>
            <a:endParaRPr lang="en-US" sz="1200" b="0">
              <a:effectLst/>
              <a:latin typeface="Lato" panose="020F0502020204030203" pitchFamily="34" charset="0"/>
            </a:endParaRPr>
          </a:p>
          <a:p>
            <a:pPr rtl="0">
              <a:spcBef>
                <a:spcPts val="0"/>
              </a:spcBef>
              <a:spcAft>
                <a:spcPts val="0"/>
              </a:spcAft>
            </a:pPr>
            <a:r>
              <a:rPr lang="en-US" sz="1200" b="0" i="0" u="none" strike="noStrike">
                <a:solidFill>
                  <a:srgbClr val="292F33"/>
                </a:solidFill>
                <a:effectLst/>
                <a:latin typeface="Lato" panose="020F0502020204030203" pitchFamily="34" charset="0"/>
              </a:rPr>
              <a:t>MA should only be used for the last possible year a student is eligible for FAPE, not when a student is between the ages of 18-20. If a student continues to attend school and receive services after he or she is no longer FAPE eligible (reached Max Age), do not submit this student to WISEdata.</a:t>
            </a:r>
            <a:endParaRPr lang="en-US" sz="1200" b="0">
              <a:effectLst/>
              <a:latin typeface="Lato" panose="020F0502020204030203" pitchFamily="34" charset="0"/>
            </a:endParaRPr>
          </a:p>
          <a:p>
            <a:br>
              <a:rPr lang="en-US" sz="1200">
                <a:latin typeface="Lato" panose="020F0502020204030203" pitchFamily="34" charset="0"/>
              </a:rPr>
            </a:br>
            <a:endParaRPr lang="en-US" sz="1200">
              <a:latin typeface="Lato" panose="020F0502020204030203" pitchFamily="34" charset="0"/>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50</a:t>
            </a:fld>
            <a:endParaRPr lang="en-US"/>
          </a:p>
        </p:txBody>
      </p:sp>
    </p:spTree>
    <p:extLst>
      <p:ext uri="{BB962C8B-B14F-4D97-AF65-F5344CB8AC3E}">
        <p14:creationId xmlns:p14="http://schemas.microsoft.com/office/powerpoint/2010/main" val="1792411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200">
              <a:latin typeface="Lato" panose="020F0502020204030203" pitchFamily="34" charset="0"/>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51</a:t>
            </a:fld>
            <a:endParaRPr lang="en-US"/>
          </a:p>
        </p:txBody>
      </p:sp>
    </p:spTree>
    <p:extLst>
      <p:ext uri="{BB962C8B-B14F-4D97-AF65-F5344CB8AC3E}">
        <p14:creationId xmlns:p14="http://schemas.microsoft.com/office/powerpoint/2010/main" val="2879120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200">
              <a:latin typeface="Lato" panose="020F0502020204030203" pitchFamily="34" charset="0"/>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52</a:t>
            </a:fld>
            <a:endParaRPr lang="en-US"/>
          </a:p>
        </p:txBody>
      </p:sp>
    </p:spTree>
    <p:extLst>
      <p:ext uri="{BB962C8B-B14F-4D97-AF65-F5344CB8AC3E}">
        <p14:creationId xmlns:p14="http://schemas.microsoft.com/office/powerpoint/2010/main" val="3538928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200">
              <a:latin typeface="Lato" panose="020F0502020204030203" pitchFamily="34" charset="0"/>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53</a:t>
            </a:fld>
            <a:endParaRPr lang="en-US"/>
          </a:p>
        </p:txBody>
      </p:sp>
    </p:spTree>
    <p:extLst>
      <p:ext uri="{BB962C8B-B14F-4D97-AF65-F5344CB8AC3E}">
        <p14:creationId xmlns:p14="http://schemas.microsoft.com/office/powerpoint/2010/main" val="2179538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200">
              <a:latin typeface="Lato" panose="020F0502020204030203" pitchFamily="34" charset="0"/>
            </a:endParaRPr>
          </a:p>
        </p:txBody>
      </p:sp>
      <p:sp>
        <p:nvSpPr>
          <p:cNvPr id="4" name="Slide Number Placeholder 3"/>
          <p:cNvSpPr>
            <a:spLocks noGrp="1"/>
          </p:cNvSpPr>
          <p:nvPr>
            <p:ph type="sldNum" sz="quarter" idx="5"/>
          </p:nvPr>
        </p:nvSpPr>
        <p:spPr/>
        <p:txBody>
          <a:bodyPr/>
          <a:lstStyle/>
          <a:p>
            <a:fld id="{6A48BE71-7C99-F442-BF14-4D98A0E36D27}" type="slidenum">
              <a:rPr lang="en-US" smtClean="0"/>
              <a:t>54</a:t>
            </a:fld>
            <a:endParaRPr lang="en-US"/>
          </a:p>
        </p:txBody>
      </p:sp>
    </p:spTree>
    <p:extLst>
      <p:ext uri="{BB962C8B-B14F-4D97-AF65-F5344CB8AC3E}">
        <p14:creationId xmlns:p14="http://schemas.microsoft.com/office/powerpoint/2010/main" val="28279591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a:solidFill>
                  <a:srgbClr val="292F33"/>
                </a:solidFill>
                <a:effectLst/>
                <a:latin typeface="Arial" panose="020B0604020202020204" pitchFamily="34" charset="0"/>
              </a:rPr>
              <a:t>Have a question, comment, and/or suggestion?  Submit a help ticket and someone will respond to your question.</a:t>
            </a:r>
            <a:endParaRPr lang="en-US" b="0">
              <a:effectLst/>
            </a:endParaRPr>
          </a:p>
          <a:p>
            <a:pPr rtl="0">
              <a:spcBef>
                <a:spcPts val="0"/>
              </a:spcBef>
              <a:spcAft>
                <a:spcPts val="0"/>
              </a:spcAft>
            </a:pPr>
            <a:r>
              <a:rPr lang="en-US" sz="1800" b="0" i="0" u="none" strike="noStrike">
                <a:solidFill>
                  <a:srgbClr val="292F33"/>
                </a:solidFill>
                <a:effectLst/>
                <a:latin typeface="Arial" panose="020B0604020202020204" pitchFamily="34" charset="0"/>
              </a:rPr>
              <a:t>Two separate help tickets: one specifically around security and access and one for WISE questions</a:t>
            </a:r>
            <a:endParaRPr lang="en-US" b="0">
              <a:effectLst/>
            </a:endParaRPr>
          </a:p>
          <a:p>
            <a:br>
              <a:rPr lang="en-US"/>
            </a:br>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60</a:t>
            </a:fld>
            <a:endParaRPr lang="en-US"/>
          </a:p>
        </p:txBody>
      </p:sp>
    </p:spTree>
    <p:extLst>
      <p:ext uri="{BB962C8B-B14F-4D97-AF65-F5344CB8AC3E}">
        <p14:creationId xmlns:p14="http://schemas.microsoft.com/office/powerpoint/2010/main" val="3619110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62</a:t>
            </a:fld>
            <a:endParaRPr lang="en-US"/>
          </a:p>
        </p:txBody>
      </p:sp>
    </p:spTree>
    <p:extLst>
      <p:ext uri="{BB962C8B-B14F-4D97-AF65-F5344CB8AC3E}">
        <p14:creationId xmlns:p14="http://schemas.microsoft.com/office/powerpoint/2010/main" val="51200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5</a:t>
            </a:fld>
            <a:endParaRPr lang="en-US"/>
          </a:p>
        </p:txBody>
      </p:sp>
    </p:spTree>
    <p:extLst>
      <p:ext uri="{BB962C8B-B14F-4D97-AF65-F5344CB8AC3E}">
        <p14:creationId xmlns:p14="http://schemas.microsoft.com/office/powerpoint/2010/main" val="251570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6</a:t>
            </a:fld>
            <a:endParaRPr lang="en-US"/>
          </a:p>
        </p:txBody>
      </p:sp>
    </p:spTree>
    <p:extLst>
      <p:ext uri="{BB962C8B-B14F-4D97-AF65-F5344CB8AC3E}">
        <p14:creationId xmlns:p14="http://schemas.microsoft.com/office/powerpoint/2010/main" val="98871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2A3-E793-2A8E-3A4B-BC7BA8B20D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1172D-3453-97D4-7B40-C5671D06CD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99B23-8BEF-7AD3-65F9-698DEE7228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3A4CA6-F76B-CB37-7AFE-B0AB55D06310}"/>
              </a:ext>
            </a:extLst>
          </p:cNvPr>
          <p:cNvSpPr>
            <a:spLocks noGrp="1"/>
          </p:cNvSpPr>
          <p:nvPr>
            <p:ph type="sldNum" sz="quarter" idx="5"/>
          </p:nvPr>
        </p:nvSpPr>
        <p:spPr/>
        <p:txBody>
          <a:bodyPr/>
          <a:lstStyle/>
          <a:p>
            <a:fld id="{6A48BE71-7C99-F442-BF14-4D98A0E36D27}" type="slidenum">
              <a:rPr lang="en-US" smtClean="0"/>
              <a:t>7</a:t>
            </a:fld>
            <a:endParaRPr lang="en-US"/>
          </a:p>
        </p:txBody>
      </p:sp>
    </p:spTree>
    <p:extLst>
      <p:ext uri="{BB962C8B-B14F-4D97-AF65-F5344CB8AC3E}">
        <p14:creationId xmlns:p14="http://schemas.microsoft.com/office/powerpoint/2010/main" val="863040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2A3-E793-2A8E-3A4B-BC7BA8B20D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1172D-3453-97D4-7B40-C5671D06CD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99B23-8BEF-7AD3-65F9-698DEE7228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3A4CA6-F76B-CB37-7AFE-B0AB55D06310}"/>
              </a:ext>
            </a:extLst>
          </p:cNvPr>
          <p:cNvSpPr>
            <a:spLocks noGrp="1"/>
          </p:cNvSpPr>
          <p:nvPr>
            <p:ph type="sldNum" sz="quarter" idx="5"/>
          </p:nvPr>
        </p:nvSpPr>
        <p:spPr/>
        <p:txBody>
          <a:bodyPr/>
          <a:lstStyle/>
          <a:p>
            <a:fld id="{6A48BE71-7C99-F442-BF14-4D98A0E36D27}" type="slidenum">
              <a:rPr lang="en-US" smtClean="0"/>
              <a:t>8</a:t>
            </a:fld>
            <a:endParaRPr lang="en-US"/>
          </a:p>
        </p:txBody>
      </p:sp>
    </p:spTree>
    <p:extLst>
      <p:ext uri="{BB962C8B-B14F-4D97-AF65-F5344CB8AC3E}">
        <p14:creationId xmlns:p14="http://schemas.microsoft.com/office/powerpoint/2010/main" val="133186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9</a:t>
            </a:fld>
            <a:endParaRPr lang="en-US"/>
          </a:p>
        </p:txBody>
      </p:sp>
    </p:spTree>
    <p:extLst>
      <p:ext uri="{BB962C8B-B14F-4D97-AF65-F5344CB8AC3E}">
        <p14:creationId xmlns:p14="http://schemas.microsoft.com/office/powerpoint/2010/main" val="148734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a:p>
        </p:txBody>
      </p:sp>
      <p:pic>
        <p:nvPicPr>
          <p:cNvPr id="7" name="Picture 6">
            <a:extLst>
              <a:ext uri="{FF2B5EF4-FFF2-40B4-BE49-F238E27FC236}">
                <a16:creationId xmlns:a16="http://schemas.microsoft.com/office/drawing/2014/main" id="{5B453D93-4F80-B84A-8B5D-CAB306469B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1850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40858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a:t>Insert picture here</a:t>
            </a:r>
          </a:p>
        </p:txBody>
      </p:sp>
      <p:pic>
        <p:nvPicPr>
          <p:cNvPr id="7" name="Picture 6">
            <a:extLst>
              <a:ext uri="{FF2B5EF4-FFF2-40B4-BE49-F238E27FC236}">
                <a16:creationId xmlns:a16="http://schemas.microsoft.com/office/drawing/2014/main" id="{705C06BE-4E8C-9841-A2B3-08C56E497E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1275035337"/>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2499321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45"/>
        <p:cNvGrpSpPr/>
        <p:nvPr/>
      </p:nvGrpSpPr>
      <p:grpSpPr>
        <a:xfrm>
          <a:off x="0" y="0"/>
          <a:ext cx="0" cy="0"/>
          <a:chOff x="0" y="0"/>
          <a:chExt cx="0" cy="0"/>
        </a:xfrm>
      </p:grpSpPr>
      <p:pic>
        <p:nvPicPr>
          <p:cNvPr id="46" name="Google Shape;46;p8"/>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47" name="Google Shape;47;p8"/>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48" name="Google Shape;48;p8"/>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9" name="Google Shape;49;p8"/>
          <p:cNvSpPr txBox="1">
            <a:spLocks noGrp="1"/>
          </p:cNvSpPr>
          <p:nvPr>
            <p:ph type="body" idx="2"/>
          </p:nvPr>
        </p:nvSpPr>
        <p:spPr>
          <a:xfrm>
            <a:off x="2052028" y="1197429"/>
            <a:ext cx="5046900" cy="25128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500"/>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50" name="Google Shape;50;p8" descr="circle-logo-word-cover-color.png"/>
          <p:cNvPicPr preferRelativeResize="0"/>
          <p:nvPr/>
        </p:nvPicPr>
        <p:blipFill rotWithShape="1">
          <a:blip r:embed="rId3">
            <a:alphaModFix/>
          </a:blip>
          <a:srcRect/>
          <a:stretch/>
        </p:blipFill>
        <p:spPr>
          <a:xfrm>
            <a:off x="8389122" y="4458624"/>
            <a:ext cx="594000" cy="601500"/>
          </a:xfrm>
          <a:prstGeom prst="rect">
            <a:avLst/>
          </a:prstGeom>
          <a:noFill/>
          <a:ln>
            <a:noFill/>
          </a:ln>
        </p:spPr>
      </p:pic>
    </p:spTree>
    <p:extLst>
      <p:ext uri="{BB962C8B-B14F-4D97-AF65-F5344CB8AC3E}">
        <p14:creationId xmlns:p14="http://schemas.microsoft.com/office/powerpoint/2010/main" val="131164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a:t>Text Slide Master</a:t>
            </a:r>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7" r:id="rId3"/>
    <p:sldLayoutId id="2147483696" r:id="rId4"/>
    <p:sldLayoutId id="2147483698" r:id="rId5"/>
    <p:sldLayoutId id="2147483699" r:id="rId6"/>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3" cstate="print"/>
          <a:stretch>
            <a:fillRect/>
          </a:stretch>
        </p:blipFill>
        <p:spPr>
          <a:xfrm>
            <a:off x="0" y="3710690"/>
            <a:ext cx="9143999" cy="1432809"/>
          </a:xfrm>
          <a:prstGeom prst="rect">
            <a:avLst/>
          </a:prstGeom>
        </p:spPr>
      </p:pic>
      <p:sp>
        <p:nvSpPr>
          <p:cNvPr id="2" name="Holder 2"/>
          <p:cNvSpPr>
            <a:spLocks noGrp="1"/>
          </p:cNvSpPr>
          <p:nvPr>
            <p:ph type="title"/>
          </p:nvPr>
        </p:nvSpPr>
        <p:spPr>
          <a:xfrm>
            <a:off x="3253774" y="139911"/>
            <a:ext cx="2636451" cy="574040"/>
          </a:xfrm>
          <a:prstGeom prst="rect">
            <a:avLst/>
          </a:prstGeom>
        </p:spPr>
        <p:txBody>
          <a:bodyPr wrap="square" lIns="0" tIns="0" rIns="0" bIns="0">
            <a:spAutoFit/>
          </a:bodyPr>
          <a:lstStyle>
            <a:lvl1pPr>
              <a:defRPr sz="3600" b="1" i="0">
                <a:solidFill>
                  <a:schemeClr val="bg1"/>
                </a:solidFill>
                <a:latin typeface="Tahoma"/>
                <a:cs typeface="Tahoma"/>
              </a:defRPr>
            </a:lvl1pPr>
          </a:lstStyle>
          <a:p>
            <a:endParaRPr/>
          </a:p>
        </p:txBody>
      </p:sp>
      <p:sp>
        <p:nvSpPr>
          <p:cNvPr id="3" name="Holder 3"/>
          <p:cNvSpPr>
            <a:spLocks noGrp="1"/>
          </p:cNvSpPr>
          <p:nvPr>
            <p:ph type="body" idx="1"/>
          </p:nvPr>
        </p:nvSpPr>
        <p:spPr>
          <a:xfrm>
            <a:off x="533999" y="1709930"/>
            <a:ext cx="8076000" cy="2585720"/>
          </a:xfrm>
          <a:prstGeom prst="rect">
            <a:avLst/>
          </a:prstGeom>
        </p:spPr>
        <p:txBody>
          <a:bodyPr wrap="square" lIns="0" tIns="0" rIns="0" bIns="0">
            <a:spAutoFit/>
          </a:bodyPr>
          <a:lstStyle>
            <a:lvl1pPr>
              <a:defRPr sz="1800" b="1" i="0">
                <a:solidFill>
                  <a:schemeClr val="tx1"/>
                </a:solidFill>
                <a:latin typeface="Tahoma"/>
                <a:cs typeface="Tahoma"/>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2/26/2024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hyperlink" Target="https://dpi.wi.gov/wise/data-elements?combined=&amp;tid_1=3331&amp;tid_2=All&amp;field_tags_wise_de_years_tid=All"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hyperlink" Target="https://dpi.wi.gov/wisedata/help/wiseid/student-identity-integration" TargetMode="External"/><Relationship Id="rId4" Type="http://schemas.openxmlformats.org/officeDocument/2006/relationships/hyperlink" Target="https://dpi.wi.gov/parental-education-options/choice-programs/school-reports#Private%20School-All%20Students%20Report%20Card"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hyperlink" Target="https://dpi.wi.gov/wise/data-element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hyperlink" Target="https://dpi.wi.gov/wise/data-elements/econ-status" TargetMode="External"/><Relationship Id="rId4" Type="http://schemas.openxmlformats.org/officeDocument/2006/relationships/hyperlink" Target="https://dpi.wi.gov/wise/data-elements/choice-participan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dpi.wi.gov/wise/data-elements/disability" TargetMode="External"/><Relationship Id="rId3" Type="http://schemas.openxmlformats.org/officeDocument/2006/relationships/notesSlide" Target="../notesSlides/notesSlide14.xml"/><Relationship Id="rId7" Type="http://schemas.openxmlformats.org/officeDocument/2006/relationships/hyperlink" Target="https://docs.google.com/document/d/1nbBsBRMBBkqtaZ_SiMAB8F8Plk2ZoibuRnPADKcypv0/edit" TargetMode="External"/><Relationship Id="rId12" Type="http://schemas.openxmlformats.org/officeDocument/2006/relationships/hyperlink" Target="https://dpi.wi.gov/broadband/internet-access-home-survey" TargetMode="External"/><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hyperlink" Target="https://dpi.wi.gov/wise/data-elements/elp" TargetMode="External"/><Relationship Id="rId11" Type="http://schemas.openxmlformats.org/officeDocument/2006/relationships/hyperlink" Target="https://dpi.wi.gov/wise/data-elements/tribal-affiliation" TargetMode="External"/><Relationship Id="rId5" Type="http://schemas.openxmlformats.org/officeDocument/2006/relationships/hyperlink" Target="https://dpi.wi.gov/wise/data-elements/econ-status" TargetMode="External"/><Relationship Id="rId10" Type="http://schemas.openxmlformats.org/officeDocument/2006/relationships/hyperlink" Target="https://dpi.wi.gov/wise/data-elements/ancestry" TargetMode="External"/><Relationship Id="rId4" Type="http://schemas.openxmlformats.org/officeDocument/2006/relationships/hyperlink" Target="https://dpi.wi.gov/wise/data-elements/food-services-eligibility" TargetMode="External"/><Relationship Id="rId9" Type="http://schemas.openxmlformats.org/officeDocument/2006/relationships/hyperlink" Target="https://dpi.wi.gov/wisedata/help/portal/spedfaq#PPP%20fla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hyperlink" Target="https://dpi.wi.gov/wise/data-elements/choice-participant" TargetMode="External"/><Relationship Id="rId4" Type="http://schemas.openxmlformats.org/officeDocument/2006/relationships/hyperlink" Target="https://dpi.wi.gov/wise/data-elements/tfscountinclusion"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hyperlink" Target="https://dpi.wi.gov/wise/data-elements/ancestry"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dpi.wi.gov/wise/data-elements/tribal-affiliation" TargetMode="External"/><Relationship Id="rId5" Type="http://schemas.openxmlformats.org/officeDocument/2006/relationships/hyperlink" Target="https://dpi.wi.gov/wisedata/help/wiseadmin-portal/immunization-opt-in" TargetMode="External"/><Relationship Id="rId4" Type="http://schemas.openxmlformats.org/officeDocument/2006/relationships/hyperlink" Target="https://dpi.wi.gov/broadband"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hyperlink" Target="https://dpi.wi.gov/sites/default/files/imce/wise/WISEdata_flyer_3_WEB.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hyperlink" Target="https://dpi.wi.gov/wisedata/help/portal" TargetMode="Externa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hyperlink" Target="https://dpi.wi.gov/wisedata/help/mini-tutorials/wdp-homepage"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8.xml"/><Relationship Id="rId5" Type="http://schemas.microsoft.com/office/2007/relationships/hdphoto" Target="../media/hdphoto1.wdp"/><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20.png"/><Relationship Id="rId4" Type="http://schemas.openxmlformats.org/officeDocument/2006/relationships/hyperlink" Target="https://dpi.wi.gov/wisedata/help/mini-tutorials/wdp-validations"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8.xml"/><Relationship Id="rId5" Type="http://schemas.microsoft.com/office/2007/relationships/hdphoto" Target="../media/hdphoto2.wdp"/><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hyperlink" Target="https://crmportal.dpi.wi.gov/articles" TargetMode="External"/><Relationship Id="rId2" Type="http://schemas.openxmlformats.org/officeDocument/2006/relationships/slideLayout" Target="../slideLayouts/slideLayout2.xml"/><Relationship Id="rId1" Type="http://schemas.openxmlformats.org/officeDocument/2006/relationships/tags" Target="../tags/tag42.xml"/><Relationship Id="rId5" Type="http://schemas.microsoft.com/office/2007/relationships/hdphoto" Target="../media/hdphoto3.wdp"/><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43.xml"/><Relationship Id="rId6" Type="http://schemas.microsoft.com/office/2007/relationships/hdphoto" Target="../media/hdphoto4.wdp"/><Relationship Id="rId5" Type="http://schemas.openxmlformats.org/officeDocument/2006/relationships/image" Target="../media/image25.png"/><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hyperlink" Target="https://dpi.wi.gov/wise/data-elements/credential-type" TargetMode="Externa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hyperlink" Target="https://www.lucidchart.com/publicSegments/view/95f4337e-8894-44bf-985e-e1b051b3ddb9"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50.xml"/><Relationship Id="rId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dpi.wi.gov/wise/wisehome-info/wisesecure-for-dsas"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s://dpi.wi.gov/wise/wisehome-info" TargetMode="External"/><Relationship Id="rId5" Type="http://schemas.openxmlformats.org/officeDocument/2006/relationships/hyperlink" Target="https://dpidynamicsprd.powerappsportals.com/vendor-status-list/" TargetMode="External"/><Relationship Id="rId4" Type="http://schemas.openxmlformats.org/officeDocument/2006/relationships/hyperlink" Target="https://dpi.wi.gov/wisedata/schools"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8" Type="http://schemas.openxmlformats.org/officeDocument/2006/relationships/hyperlink" Target="https://dpi.wi.gov/wisedata/events/month" TargetMode="External"/><Relationship Id="rId3" Type="http://schemas.openxmlformats.org/officeDocument/2006/relationships/hyperlink" Target="https://dpi.wi.gov/wisedata/help" TargetMode="External"/><Relationship Id="rId7" Type="http://schemas.openxmlformats.org/officeDocument/2006/relationships/hyperlink" Target="https://plus.google.com/communities/105431195558511570315/stream/b30ce39a-541b-4d07-b504-78bc6aad767c" TargetMode="External"/><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hyperlink" Target="https://dpi.wi.gov/wisedata/schools" TargetMode="External"/><Relationship Id="rId5" Type="http://schemas.openxmlformats.org/officeDocument/2006/relationships/hyperlink" Target="https://crmportal.dpi.wi.gov/articles" TargetMode="External"/><Relationship Id="rId4" Type="http://schemas.openxmlformats.org/officeDocument/2006/relationships/hyperlink" Target="https://dpi.wi.gov/wise/data-element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dpi.wi.gov/assessment/correspondence" TargetMode="Externa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hyperlink" Target="https://dpi.wi.gov/wisedata/events/upcomin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dpi.wi.gov/wisedata/help/mini-tutorials/wdp-validations" TargetMode="Externa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hyperlink" Target="https://dpi.wi.gov/wisedata/help/portal/spedfaq" TargetMode="External"/><Relationship Id="rId5" Type="http://schemas.openxmlformats.org/officeDocument/2006/relationships/hyperlink" Target="https://dpi.wi.gov/wisedata/help/mini-tutorials/wise-basics-dataflow" TargetMode="External"/><Relationship Id="rId4" Type="http://schemas.openxmlformats.org/officeDocument/2006/relationships/hyperlink" Target="https://dpi.wi.gov/wise/wiseid"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hyperlink" Target="https://dpi.wi.gov/wisedata/help/request%20system" TargetMode="External"/><Relationship Id="rId4" Type="http://schemas.openxmlformats.org/officeDocument/2006/relationships/hyperlink" Target="https://dpi.wi.gov/wise/wisehome-info"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62.xml"/><Relationship Id="rId4" Type="http://schemas.microsoft.com/office/2007/relationships/hdphoto" Target="../media/hdphoto6.wdp"/></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63.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hyperlink" Target="https://dpi.wi.gov/wisedata/schools/snapshot-prep"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nhlDkS8hvMU?feature=oembed" TargetMode="External"/><Relationship Id="rId1" Type="http://schemas.openxmlformats.org/officeDocument/2006/relationships/tags" Target="../tags/tag10.xml"/><Relationship Id="rId5" Type="http://schemas.openxmlformats.org/officeDocument/2006/relationships/image" Target="../media/image7.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r>
              <a:rPr lang="en-US" dirty="0"/>
              <a:t>Title Slide</a:t>
            </a:r>
          </a:p>
        </p:txBody>
      </p:sp>
      <p:sp>
        <p:nvSpPr>
          <p:cNvPr id="2" name="Text Placeholder 1"/>
          <p:cNvSpPr>
            <a:spLocks noGrp="1"/>
          </p:cNvSpPr>
          <p:nvPr>
            <p:ph type="body" sz="quarter" idx="10"/>
          </p:nvPr>
        </p:nvSpPr>
        <p:spPr>
          <a:xfrm>
            <a:off x="0" y="1321562"/>
            <a:ext cx="9144000" cy="1351396"/>
          </a:xfrm>
        </p:spPr>
        <p:txBody>
          <a:bodyPr>
            <a:normAutofit/>
          </a:bodyPr>
          <a:lstStyle/>
          <a:p>
            <a:pPr algn="ctr">
              <a:lnSpc>
                <a:spcPct val="100000"/>
              </a:lnSpc>
            </a:pPr>
            <a:r>
              <a:rPr lang="en-US" sz="4000" dirty="0"/>
              <a:t>WISEdata: Student Enrollment From Start to Finish for Choice Schools</a:t>
            </a:r>
          </a:p>
        </p:txBody>
      </p:sp>
      <p:sp>
        <p:nvSpPr>
          <p:cNvPr id="3" name="Text Placeholder 2"/>
          <p:cNvSpPr>
            <a:spLocks noGrp="1"/>
          </p:cNvSpPr>
          <p:nvPr>
            <p:ph type="body" sz="quarter" idx="11"/>
          </p:nvPr>
        </p:nvSpPr>
        <p:spPr>
          <a:xfrm>
            <a:off x="6892148" y="2672958"/>
            <a:ext cx="1984917" cy="1068417"/>
          </a:xfrm>
        </p:spPr>
        <p:txBody>
          <a:bodyPr>
            <a:noAutofit/>
          </a:bodyPr>
          <a:lstStyle/>
          <a:p>
            <a:pPr>
              <a:lnSpc>
                <a:spcPts val="1182"/>
              </a:lnSpc>
              <a:spcAft>
                <a:spcPts val="1200"/>
              </a:spcAft>
            </a:pPr>
            <a:r>
              <a:rPr lang="en-US" sz="1318" dirty="0"/>
              <a:t>Emily Colo</a:t>
            </a:r>
          </a:p>
          <a:p>
            <a:pPr>
              <a:lnSpc>
                <a:spcPts val="1182"/>
              </a:lnSpc>
              <a:spcAft>
                <a:spcPts val="1200"/>
              </a:spcAft>
            </a:pPr>
            <a:r>
              <a:rPr lang="en-US" sz="1318" dirty="0"/>
              <a:t>Office of Educational Accountability</a:t>
            </a:r>
          </a:p>
          <a:p>
            <a:pPr>
              <a:lnSpc>
                <a:spcPts val="1182"/>
              </a:lnSpc>
              <a:spcAft>
                <a:spcPts val="1200"/>
              </a:spcAft>
            </a:pPr>
            <a:r>
              <a:rPr lang="en-US" sz="1318" dirty="0"/>
              <a:t>Carrie Boe</a:t>
            </a:r>
          </a:p>
          <a:p>
            <a:pPr>
              <a:lnSpc>
                <a:spcPts val="1182"/>
              </a:lnSpc>
              <a:spcAft>
                <a:spcPts val="1200"/>
              </a:spcAft>
            </a:pPr>
            <a:r>
              <a:rPr lang="en-US" sz="1318" dirty="0"/>
              <a:t>Customer Service Team </a:t>
            </a:r>
          </a:p>
          <a:p>
            <a:pPr>
              <a:lnSpc>
                <a:spcPts val="1182"/>
              </a:lnSpc>
              <a:spcAft>
                <a:spcPts val="1200"/>
              </a:spcAft>
            </a:pPr>
            <a:r>
              <a:rPr lang="en-US" sz="1318" dirty="0"/>
              <a:t>March 6 &amp; 7, 2024</a:t>
            </a:r>
          </a:p>
        </p:txBody>
      </p:sp>
    </p:spTree>
    <p:custDataLst>
      <p:tags r:id="rId1"/>
    </p:custDataLst>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with XL chart or image" hidden="1">
            <a:extLst>
              <a:ext uri="{FF2B5EF4-FFF2-40B4-BE49-F238E27FC236}">
                <a16:creationId xmlns:a16="http://schemas.microsoft.com/office/drawing/2014/main" id="{73713874-326F-6643-B809-2077DDBB1C2D}"/>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Enrollment</a:t>
            </a:r>
            <a:endParaRPr lang="en-US" dirty="0">
              <a:effectLst/>
            </a:endParaRPr>
          </a:p>
        </p:txBody>
      </p:sp>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lstStyle/>
          <a:p>
            <a:r>
              <a:rPr lang="en-US" dirty="0"/>
              <a:t>Enrollment</a:t>
            </a:r>
          </a:p>
        </p:txBody>
      </p:sp>
      <p:sp>
        <p:nvSpPr>
          <p:cNvPr id="4" name="TextBox 3">
            <a:extLst>
              <a:ext uri="{FF2B5EF4-FFF2-40B4-BE49-F238E27FC236}">
                <a16:creationId xmlns:a16="http://schemas.microsoft.com/office/drawing/2014/main" id="{5FC32B84-6AA9-E0BE-74CA-02D019FDB11F}"/>
              </a:ext>
            </a:extLst>
          </p:cNvPr>
          <p:cNvSpPr txBox="1"/>
          <p:nvPr/>
        </p:nvSpPr>
        <p:spPr>
          <a:xfrm>
            <a:off x="465827" y="921657"/>
            <a:ext cx="8220974" cy="1632306"/>
          </a:xfrm>
          <a:prstGeom prst="rect">
            <a:avLst/>
          </a:prstGeom>
          <a:noFill/>
        </p:spPr>
        <p:txBody>
          <a:bodyPr wrap="square" rtlCol="0">
            <a:spAutoFit/>
          </a:bodyPr>
          <a:lstStyle/>
          <a:p>
            <a:pPr marL="164592" indent="-164592" rtl="0" fontAlgn="base">
              <a:lnSpc>
                <a:spcPct val="150000"/>
              </a:lnSpc>
              <a:spcAft>
                <a:spcPts val="180"/>
              </a:spcAft>
              <a:buSzPct val="130000"/>
              <a:buFont typeface="Arial" panose="020B0604020202020204" pitchFamily="34" charset="0"/>
              <a:buChar char="•"/>
            </a:pPr>
            <a:r>
              <a:rPr lang="en-US" sz="1800" b="1" i="0" u="none" strike="noStrike" dirty="0">
                <a:solidFill>
                  <a:srgbClr val="000000"/>
                </a:solidFill>
                <a:effectLst/>
                <a:latin typeface="Lato" panose="020F0502020204030203" pitchFamily="34" charset="0"/>
              </a:rPr>
              <a:t>Streamline processes to collect </a:t>
            </a:r>
            <a:r>
              <a:rPr lang="en-US" sz="1800" b="1" i="0" u="none" strike="noStrike" dirty="0">
                <a:solidFill>
                  <a:srgbClr val="000000"/>
                </a:solidFill>
                <a:effectLst/>
                <a:latin typeface="Lato" panose="020F0502020204030203" pitchFamily="34" charset="0"/>
                <a:hlinkClick r:id="rId4"/>
              </a:rPr>
              <a:t>required data elements </a:t>
            </a:r>
            <a:r>
              <a:rPr lang="en-US" sz="1800" b="1" i="0" u="none" strike="noStrike" dirty="0">
                <a:solidFill>
                  <a:srgbClr val="000000"/>
                </a:solidFill>
                <a:effectLst/>
                <a:latin typeface="Lato" panose="020F0502020204030203" pitchFamily="34" charset="0"/>
              </a:rPr>
              <a:t>through completion of enrollment paperwork</a:t>
            </a:r>
          </a:p>
          <a:p>
            <a:pPr marL="164592" indent="-164592" rtl="0" fontAlgn="base">
              <a:lnSpc>
                <a:spcPct val="150000"/>
              </a:lnSpc>
              <a:spcAft>
                <a:spcPts val="180"/>
              </a:spcAft>
              <a:buSzPct val="130000"/>
              <a:buFont typeface="Arial" panose="020B0604020202020204" pitchFamily="34" charset="0"/>
              <a:buChar char="•"/>
            </a:pPr>
            <a:r>
              <a:rPr lang="en-US" sz="1800" b="1" i="0" u="none" strike="noStrike" dirty="0">
                <a:solidFill>
                  <a:srgbClr val="000000"/>
                </a:solidFill>
                <a:effectLst/>
                <a:latin typeface="Lato" panose="020F0502020204030203" pitchFamily="34" charset="0"/>
              </a:rPr>
              <a:t>Prepare enrollment paperwork/ SIS Parent Portal</a:t>
            </a:r>
          </a:p>
          <a:p>
            <a:endParaRPr lang="en-US" dirty="0"/>
          </a:p>
        </p:txBody>
      </p:sp>
    </p:spTree>
    <p:custDataLst>
      <p:tags r:id="rId1"/>
    </p:custDataLst>
    <p:extLst>
      <p:ext uri="{BB962C8B-B14F-4D97-AF65-F5344CB8AC3E}">
        <p14:creationId xmlns:p14="http://schemas.microsoft.com/office/powerpoint/2010/main" val="2235009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with XL chart or image" hidden="1">
            <a:extLst>
              <a:ext uri="{FF2B5EF4-FFF2-40B4-BE49-F238E27FC236}">
                <a16:creationId xmlns:a16="http://schemas.microsoft.com/office/drawing/2014/main" id="{73713874-326F-6643-B809-2077DDBB1C2D}"/>
              </a:ext>
            </a:extLst>
          </p:cNvPr>
          <p:cNvSpPr>
            <a:spLocks noGrp="1"/>
          </p:cNvSpPr>
          <p:nvPr>
            <p:ph type="title" idx="4294967295"/>
          </p:nvPr>
        </p:nvSpPr>
        <p:spPr/>
        <p:txBody>
          <a:bodyPr>
            <a:normAutofit fontScale="90000"/>
          </a:bodyPr>
          <a:lstStyle/>
          <a:p>
            <a:pPr rtl="0" eaLnBrk="1" latinLnBrk="0" hangingPunct="1"/>
            <a:r>
              <a:rPr lang="en-US" sz="3600" b="1" kern="1200" dirty="0">
                <a:solidFill>
                  <a:schemeClr val="bg1"/>
                </a:solidFill>
                <a:effectLst/>
                <a:latin typeface="Lato Black" panose="020F0A02020204030203" pitchFamily="34" charset="0"/>
                <a:ea typeface="+mj-ea"/>
                <a:cs typeface="+mj-cs"/>
              </a:rPr>
              <a:t>Obtain WISEids for New Students/</a:t>
            </a:r>
            <a:br>
              <a:rPr lang="en-US" sz="3600" b="1" kern="1200" dirty="0">
                <a:solidFill>
                  <a:schemeClr val="bg1"/>
                </a:solidFill>
                <a:effectLst/>
                <a:latin typeface="Lato Black" panose="020F0A02020204030203" pitchFamily="34" charset="0"/>
                <a:ea typeface="+mj-ea"/>
                <a:cs typeface="+mj-cs"/>
              </a:rPr>
            </a:br>
            <a:r>
              <a:rPr lang="en-US" sz="3600" b="1" kern="1200" dirty="0">
                <a:solidFill>
                  <a:schemeClr val="bg1"/>
                </a:solidFill>
                <a:effectLst/>
                <a:latin typeface="Lato Black" panose="020F0A02020204030203" pitchFamily="34" charset="0"/>
                <a:ea typeface="+mj-ea"/>
                <a:cs typeface="+mj-cs"/>
              </a:rPr>
              <a:t>Refresh WISEids</a:t>
            </a:r>
            <a:endParaRPr lang="en-US" dirty="0">
              <a:effectLst/>
            </a:endParaRPr>
          </a:p>
        </p:txBody>
      </p:sp>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normAutofit fontScale="92500" lnSpcReduction="20000"/>
          </a:bodyPr>
          <a:lstStyle/>
          <a:p>
            <a:r>
              <a:rPr lang="en-US" dirty="0">
                <a:latin typeface="Lato Black"/>
                <a:ea typeface="Lato Black"/>
                <a:cs typeface="Lato Black"/>
              </a:rPr>
              <a:t>Obtain </a:t>
            </a:r>
            <a:r>
              <a:rPr lang="en-US" dirty="0" err="1">
                <a:latin typeface="Lato Black"/>
                <a:ea typeface="Lato Black"/>
                <a:cs typeface="Lato Black"/>
              </a:rPr>
              <a:t>WISEids</a:t>
            </a:r>
            <a:r>
              <a:rPr lang="en-US" dirty="0">
                <a:latin typeface="Lato Black"/>
                <a:ea typeface="Lato Black"/>
                <a:cs typeface="Lato Black"/>
              </a:rPr>
              <a:t> for New Students/</a:t>
            </a:r>
            <a:br>
              <a:rPr lang="en-US" dirty="0">
                <a:latin typeface="Lato Black"/>
                <a:ea typeface="Lato Black"/>
                <a:cs typeface="Lato Black"/>
              </a:rPr>
            </a:br>
            <a:r>
              <a:rPr lang="en-US" dirty="0">
                <a:latin typeface="Lato Black"/>
                <a:ea typeface="Lato Black"/>
                <a:cs typeface="Lato Black"/>
              </a:rPr>
              <a:t>Refresh </a:t>
            </a:r>
            <a:r>
              <a:rPr lang="en-US" dirty="0" err="1">
                <a:latin typeface="Lato Black"/>
                <a:ea typeface="Lato Black"/>
                <a:cs typeface="Lato Black"/>
              </a:rPr>
              <a:t>WISEids</a:t>
            </a:r>
            <a:endParaRPr lang="en-US" dirty="0">
              <a:ea typeface="Lato Black"/>
              <a:cs typeface="Lato Black"/>
            </a:endParaRPr>
          </a:p>
        </p:txBody>
      </p:sp>
      <p:sp>
        <p:nvSpPr>
          <p:cNvPr id="4" name="TextBox 3">
            <a:extLst>
              <a:ext uri="{FF2B5EF4-FFF2-40B4-BE49-F238E27FC236}">
                <a16:creationId xmlns:a16="http://schemas.microsoft.com/office/drawing/2014/main" id="{D660F99E-0C5B-D414-8402-AB893F0385D9}"/>
              </a:ext>
            </a:extLst>
          </p:cNvPr>
          <p:cNvSpPr txBox="1"/>
          <p:nvPr/>
        </p:nvSpPr>
        <p:spPr>
          <a:xfrm>
            <a:off x="474453" y="921657"/>
            <a:ext cx="8212347" cy="2893100"/>
          </a:xfrm>
          <a:prstGeom prst="rect">
            <a:avLst/>
          </a:prstGeom>
          <a:noFill/>
        </p:spPr>
        <p:txBody>
          <a:bodyPr wrap="square" rtlCol="0">
            <a:noAutofit/>
          </a:bodyPr>
          <a:lstStyle/>
          <a:p>
            <a:pPr marL="164592" indent="-164592" rtl="0">
              <a:lnSpc>
                <a:spcPct val="150000"/>
              </a:lnSpc>
              <a:spcAft>
                <a:spcPts val="180"/>
              </a:spcAft>
            </a:pPr>
            <a:r>
              <a:rPr lang="en-US" sz="1800" b="1" i="0" u="none" strike="noStrike" dirty="0">
                <a:solidFill>
                  <a:srgbClr val="000000"/>
                </a:solidFill>
                <a:effectLst/>
                <a:latin typeface="Lato" panose="020F0502020204030203" pitchFamily="34" charset="0"/>
                <a:hlinkClick r:id="rId4"/>
              </a:rPr>
              <a:t>All Student Report Card </a:t>
            </a:r>
            <a:r>
              <a:rPr lang="en-US" sz="1800" b="1" i="0" u="none" strike="noStrike" dirty="0">
                <a:solidFill>
                  <a:srgbClr val="000000"/>
                </a:solidFill>
                <a:effectLst/>
                <a:latin typeface="Lato" panose="020F0502020204030203" pitchFamily="34" charset="0"/>
              </a:rPr>
              <a:t>Opt-In or Opt-Out:</a:t>
            </a:r>
            <a:endParaRPr lang="en-US" sz="1800" b="1" dirty="0">
              <a:effectLst/>
              <a:latin typeface="Lato" panose="020F0502020204030203" pitchFamily="34" charset="0"/>
            </a:endParaRPr>
          </a:p>
          <a:p>
            <a:pPr marL="164592" lvl="1" indent="-164592" fontAlgn="base">
              <a:lnSpc>
                <a:spcPct val="150000"/>
              </a:lnSpc>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If your school opted in: </a:t>
            </a:r>
          </a:p>
          <a:p>
            <a:pPr marL="457200" lvl="1" indent="-163513" fontAlgn="base">
              <a:lnSpc>
                <a:spcPct val="150000"/>
              </a:lnSpc>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report all students (Choice and non-Choice participants)</a:t>
            </a:r>
          </a:p>
          <a:p>
            <a:pPr marL="164592" lvl="1" indent="-164592" fontAlgn="base">
              <a:lnSpc>
                <a:spcPct val="150000"/>
              </a:lnSpc>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If your school opted out:</a:t>
            </a:r>
          </a:p>
          <a:p>
            <a:pPr marL="457200" lvl="1" indent="-163513" fontAlgn="base">
              <a:lnSpc>
                <a:spcPct val="150000"/>
              </a:lnSpc>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report only Choice participants</a:t>
            </a:r>
          </a:p>
          <a:p>
            <a:pPr marL="164592" lvl="1" indent="-164592" fontAlgn="base">
              <a:lnSpc>
                <a:spcPct val="150000"/>
              </a:lnSpc>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Verify if your SIS is implementing the </a:t>
            </a:r>
            <a:r>
              <a:rPr lang="en-US" sz="1800" b="1" i="0" u="none" strike="noStrike" dirty="0">
                <a:solidFill>
                  <a:srgbClr val="000000"/>
                </a:solidFill>
                <a:effectLst/>
                <a:latin typeface="Lato" panose="020F0502020204030203" pitchFamily="34" charset="0"/>
                <a:hlinkClick r:id="rId5"/>
              </a:rPr>
              <a:t>Identity Integration </a:t>
            </a:r>
            <a:r>
              <a:rPr lang="en-US" sz="1800" b="1" i="0" u="none" strike="noStrike" dirty="0">
                <a:solidFill>
                  <a:srgbClr val="000000"/>
                </a:solidFill>
                <a:effectLst/>
                <a:latin typeface="Lato" panose="020F0502020204030203" pitchFamily="34" charset="0"/>
              </a:rPr>
              <a:t>tool to ease your WISEid reporting burden</a:t>
            </a:r>
            <a:r>
              <a:rPr lang="en-US" sz="2400" i="0" u="none" strike="noStrike" dirty="0">
                <a:solidFill>
                  <a:srgbClr val="000000"/>
                </a:solidFill>
                <a:effectLst/>
                <a:latin typeface="Lato" panose="020F0502020204030203" pitchFamily="34" charset="0"/>
              </a:rPr>
              <a:t>.</a:t>
            </a:r>
            <a:endParaRPr lang="en-US" dirty="0"/>
          </a:p>
        </p:txBody>
      </p:sp>
    </p:spTree>
    <p:custDataLst>
      <p:tags r:id="rId1"/>
    </p:custDataLst>
    <p:extLst>
      <p:ext uri="{BB962C8B-B14F-4D97-AF65-F5344CB8AC3E}">
        <p14:creationId xmlns:p14="http://schemas.microsoft.com/office/powerpoint/2010/main" val="273539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with XL chart or image" hidden="1">
            <a:extLst>
              <a:ext uri="{FF2B5EF4-FFF2-40B4-BE49-F238E27FC236}">
                <a16:creationId xmlns:a16="http://schemas.microsoft.com/office/drawing/2014/main" id="{73713874-326F-6643-B809-2077DDBB1C2D}"/>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Research WISEdata Elements 1 of 3</a:t>
            </a:r>
            <a:endParaRPr lang="en-US" dirty="0">
              <a:effectLst/>
            </a:endParaRPr>
          </a:p>
        </p:txBody>
      </p:sp>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lstStyle/>
          <a:p>
            <a:r>
              <a:rPr lang="en-US" dirty="0"/>
              <a:t>Review WISEdata Elements </a:t>
            </a:r>
            <a:r>
              <a:rPr lang="en-US" sz="1600" i="1" dirty="0"/>
              <a:t>(1 of 3)</a:t>
            </a:r>
          </a:p>
        </p:txBody>
      </p:sp>
      <p:sp>
        <p:nvSpPr>
          <p:cNvPr id="4" name="TextBox 3">
            <a:extLst>
              <a:ext uri="{FF2B5EF4-FFF2-40B4-BE49-F238E27FC236}">
                <a16:creationId xmlns:a16="http://schemas.microsoft.com/office/drawing/2014/main" id="{78C930E7-1638-463A-F56E-76F01BDF1473}"/>
              </a:ext>
            </a:extLst>
          </p:cNvPr>
          <p:cNvSpPr txBox="1"/>
          <p:nvPr/>
        </p:nvSpPr>
        <p:spPr>
          <a:xfrm>
            <a:off x="483078" y="921657"/>
            <a:ext cx="8229601" cy="4049442"/>
          </a:xfrm>
          <a:prstGeom prst="rect">
            <a:avLst/>
          </a:prstGeom>
          <a:noFill/>
        </p:spPr>
        <p:txBody>
          <a:bodyPr wrap="square" lIns="91440" tIns="45720" rIns="91440" bIns="45720" rtlCol="0" anchor="t">
            <a:noAutofit/>
          </a:bodyPr>
          <a:lstStyle/>
          <a:p>
            <a:pPr marL="164592" indent="-164592" rtl="0">
              <a:lnSpc>
                <a:spcPct val="150000"/>
              </a:lnSpc>
              <a:spcAft>
                <a:spcPts val="180"/>
              </a:spcAft>
            </a:pPr>
            <a:r>
              <a:rPr lang="en-US" sz="1800" b="1" i="0" u="none" strike="noStrike" dirty="0">
                <a:solidFill>
                  <a:srgbClr val="000000"/>
                </a:solidFill>
                <a:effectLst/>
                <a:latin typeface="Lato"/>
                <a:ea typeface="Lato"/>
                <a:cs typeface="Lato"/>
              </a:rPr>
              <a:t>Use the </a:t>
            </a:r>
            <a:r>
              <a:rPr lang="en-US" sz="1800" b="1" i="0" u="none" strike="noStrike" dirty="0">
                <a:solidFill>
                  <a:srgbClr val="000000"/>
                </a:solidFill>
                <a:effectLst/>
                <a:latin typeface="Lato"/>
                <a:ea typeface="Lato"/>
                <a:cs typeface="Lato"/>
                <a:hlinkClick r:id="rId4"/>
              </a:rPr>
              <a:t>WISEdata Data Elements</a:t>
            </a:r>
            <a:r>
              <a:rPr lang="en-US" sz="1800" b="1" i="0" u="none" strike="noStrike" dirty="0">
                <a:solidFill>
                  <a:srgbClr val="000000"/>
                </a:solidFill>
                <a:effectLst/>
                <a:latin typeface="Lato"/>
                <a:ea typeface="Lato"/>
                <a:cs typeface="Lato"/>
              </a:rPr>
              <a:t> pages to view all the specific data elements for WISEid and WISEdata.</a:t>
            </a:r>
            <a:endParaRPr lang="en-US" sz="1800" b="1" dirty="0">
              <a:effectLst/>
              <a:latin typeface="Lato"/>
              <a:ea typeface="Lato"/>
              <a:cs typeface="Lato"/>
            </a:endParaRPr>
          </a:p>
          <a:p>
            <a:pPr marL="164592" lvl="1" indent="-164592">
              <a:lnSpc>
                <a:spcPct val="150000"/>
              </a:lnSpc>
              <a:spcAft>
                <a:spcPts val="180"/>
              </a:spcAft>
              <a:buSzPct val="130000"/>
              <a:buFont typeface="Arial" panose="020B0604020202020204" pitchFamily="34" charset="0"/>
              <a:buChar char="•"/>
            </a:pPr>
            <a:r>
              <a:rPr lang="en-US" sz="1800" b="1" dirty="0">
                <a:solidFill>
                  <a:srgbClr val="000000"/>
                </a:solidFill>
                <a:latin typeface="Lato"/>
                <a:ea typeface="Lato"/>
                <a:cs typeface="Lato"/>
              </a:rPr>
              <a:t>In the School Type drop-down, choose Choice Schools and click the Apply button. This will limit the list to data elements collected for Choice Schools.</a:t>
            </a:r>
          </a:p>
          <a:p>
            <a:pPr marL="164592" lvl="1" indent="-164592">
              <a:lnSpc>
                <a:spcPct val="150000"/>
              </a:lnSpc>
              <a:spcAft>
                <a:spcPts val="180"/>
              </a:spcAft>
              <a:buSzPct val="130000"/>
              <a:buFont typeface="Arial" panose="020B0604020202020204" pitchFamily="34" charset="0"/>
              <a:buChar char="•"/>
            </a:pPr>
            <a:r>
              <a:rPr lang="en-US" sz="1800" b="1" i="0" u="none" strike="noStrike" dirty="0">
                <a:solidFill>
                  <a:srgbClr val="000000"/>
                </a:solidFill>
                <a:effectLst/>
                <a:latin typeface="Lato"/>
                <a:ea typeface="Lato"/>
                <a:cs typeface="Lato"/>
              </a:rPr>
              <a:t>The main page provides a quick summary of each element. </a:t>
            </a:r>
            <a:endParaRPr lang="en-US" sz="1800" b="1" dirty="0">
              <a:latin typeface="Lato"/>
              <a:ea typeface="Lato"/>
              <a:cs typeface="Lato"/>
            </a:endParaRPr>
          </a:p>
          <a:p>
            <a:pPr marL="164592" lvl="1" indent="-164592" fontAlgn="base">
              <a:lnSpc>
                <a:spcPct val="150000"/>
              </a:lnSpc>
              <a:spcAft>
                <a:spcPts val="180"/>
              </a:spcAft>
              <a:buSzPct val="130000"/>
              <a:buFont typeface="Arial" panose="020B0604020202020204" pitchFamily="34" charset="0"/>
              <a:buChar char="•"/>
            </a:pPr>
            <a:r>
              <a:rPr lang="en-US" sz="1800" b="1" i="0" u="none" strike="noStrike" dirty="0">
                <a:solidFill>
                  <a:srgbClr val="000000"/>
                </a:solidFill>
                <a:effectLst/>
                <a:latin typeface="Lato"/>
                <a:ea typeface="Lato"/>
                <a:cs typeface="Lato"/>
              </a:rPr>
              <a:t>The links take you to individual pages that provide more detail about the element and which codes to report, as well as uses and FAQs.</a:t>
            </a:r>
            <a:endParaRPr lang="en-US" sz="1800" b="1" dirty="0">
              <a:solidFill>
                <a:srgbClr val="000000"/>
              </a:solidFill>
              <a:latin typeface="Lato"/>
              <a:ea typeface="Lato"/>
              <a:cs typeface="Lato"/>
            </a:endParaRPr>
          </a:p>
          <a:p>
            <a:pPr marL="164592" lvl="1" indent="-164592">
              <a:lnSpc>
                <a:spcPct val="150000"/>
              </a:lnSpc>
              <a:spcAft>
                <a:spcPts val="180"/>
              </a:spcAft>
            </a:pPr>
            <a:r>
              <a:rPr lang="en-US" sz="1800" b="1" i="0" u="none" strike="noStrike" dirty="0">
                <a:solidFill>
                  <a:srgbClr val="000000"/>
                </a:solidFill>
                <a:effectLst/>
                <a:latin typeface="Lato"/>
                <a:ea typeface="Lato"/>
                <a:cs typeface="Lato"/>
              </a:rPr>
              <a:t>This resource will be a staple when completing WISEdata reporting tasks and should be referenced often.</a:t>
            </a:r>
            <a:r>
              <a:rPr lang="en-US" sz="1800" b="1" dirty="0">
                <a:solidFill>
                  <a:srgbClr val="000000"/>
                </a:solidFill>
                <a:latin typeface="Lato"/>
                <a:ea typeface="Lato"/>
                <a:cs typeface="Lato"/>
              </a:rPr>
              <a:t> </a:t>
            </a:r>
            <a:endParaRPr lang="en-US" sz="1800" b="1" dirty="0">
              <a:solidFill>
                <a:srgbClr val="000000"/>
              </a:solidFill>
              <a:effectLst/>
              <a:latin typeface="Lato"/>
              <a:ea typeface="Lato"/>
              <a:cs typeface="Lato"/>
            </a:endParaRPr>
          </a:p>
          <a:p>
            <a:br>
              <a:rPr lang="en-US" dirty="0"/>
            </a:br>
            <a:endParaRPr lang="en-US" dirty="0"/>
          </a:p>
        </p:txBody>
      </p:sp>
    </p:spTree>
    <p:custDataLst>
      <p:tags r:id="rId1"/>
    </p:custDataLst>
    <p:extLst>
      <p:ext uri="{BB962C8B-B14F-4D97-AF65-F5344CB8AC3E}">
        <p14:creationId xmlns:p14="http://schemas.microsoft.com/office/powerpoint/2010/main" val="366359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with XL chart or image" hidden="1">
            <a:extLst>
              <a:ext uri="{FF2B5EF4-FFF2-40B4-BE49-F238E27FC236}">
                <a16:creationId xmlns:a16="http://schemas.microsoft.com/office/drawing/2014/main" id="{73713874-326F-6643-B809-2077DDBB1C2D}"/>
              </a:ext>
            </a:extLst>
          </p:cNvPr>
          <p:cNvSpPr>
            <a:spLocks noGrp="1"/>
          </p:cNvSpPr>
          <p:nvPr>
            <p:ph type="title" idx="4294967295"/>
          </p:nvPr>
        </p:nvSpPr>
        <p:spPr/>
        <p:txBody>
          <a:bodyPr>
            <a:normAutofit fontScale="90000"/>
          </a:bodyPr>
          <a:lstStyle/>
          <a:p>
            <a:pPr rtl="0" eaLnBrk="1" latinLnBrk="0" hangingPunct="1"/>
            <a:r>
              <a:rPr lang="en-US" sz="3600" b="1" kern="1200" dirty="0">
                <a:solidFill>
                  <a:schemeClr val="bg1"/>
                </a:solidFill>
                <a:effectLst/>
                <a:latin typeface="Lato Black" panose="020F0A02020204030203" pitchFamily="34" charset="0"/>
                <a:ea typeface="+mj-ea"/>
                <a:cs typeface="+mj-cs"/>
              </a:rPr>
              <a:t>Review of Student Data Elements 2 of 3</a:t>
            </a:r>
            <a:endParaRPr lang="en-US" dirty="0">
              <a:effectLst/>
            </a:endParaRPr>
          </a:p>
        </p:txBody>
      </p:sp>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lstStyle/>
          <a:p>
            <a:r>
              <a:rPr lang="en-US" dirty="0"/>
              <a:t>Review WISEdata Elements </a:t>
            </a:r>
            <a:r>
              <a:rPr lang="en-US" sz="1600" i="1" dirty="0"/>
              <a:t>(2 of 3)</a:t>
            </a:r>
          </a:p>
        </p:txBody>
      </p:sp>
      <p:sp>
        <p:nvSpPr>
          <p:cNvPr id="4" name="TextBox 3">
            <a:extLst>
              <a:ext uri="{FF2B5EF4-FFF2-40B4-BE49-F238E27FC236}">
                <a16:creationId xmlns:a16="http://schemas.microsoft.com/office/drawing/2014/main" id="{78C930E7-1638-463A-F56E-76F01BDF1473}"/>
              </a:ext>
            </a:extLst>
          </p:cNvPr>
          <p:cNvSpPr txBox="1"/>
          <p:nvPr/>
        </p:nvSpPr>
        <p:spPr>
          <a:xfrm>
            <a:off x="444260" y="864483"/>
            <a:ext cx="8255479" cy="2954655"/>
          </a:xfrm>
          <a:prstGeom prst="rect">
            <a:avLst/>
          </a:prstGeom>
          <a:noFill/>
        </p:spPr>
        <p:txBody>
          <a:bodyPr wrap="square" lIns="91440" tIns="45720" rIns="91440" bIns="45720" rtlCol="0" anchor="t">
            <a:noAutofit/>
          </a:bodyPr>
          <a:lstStyle/>
          <a:p>
            <a:pPr marL="164592" indent="-164592" fontAlgn="base">
              <a:lnSpc>
                <a:spcPct val="150000"/>
              </a:lnSpc>
              <a:spcAft>
                <a:spcPts val="180"/>
              </a:spcAft>
            </a:pPr>
            <a:r>
              <a:rPr lang="en-US" sz="1800" b="1" dirty="0">
                <a:solidFill>
                  <a:srgbClr val="000000"/>
                </a:solidFill>
                <a:latin typeface="Lato" panose="020F0502020204030203" pitchFamily="34" charset="0"/>
                <a:ea typeface="+mn-lt"/>
                <a:cs typeface="+mn-lt"/>
                <a:hlinkClick r:id="rId4"/>
              </a:rPr>
              <a:t>Choice School Program Participant</a:t>
            </a:r>
            <a:endParaRPr lang="en-US" sz="1800" b="1" dirty="0">
              <a:solidFill>
                <a:srgbClr val="000000"/>
              </a:solidFill>
              <a:latin typeface="Lato" panose="020F0502020204030203" pitchFamily="34" charset="0"/>
              <a:ea typeface="Lato"/>
              <a:cs typeface="Lato"/>
            </a:endParaRPr>
          </a:p>
          <a:p>
            <a:pPr marL="164592" lvl="1" indent="-164592">
              <a:lnSpc>
                <a:spcPct val="150000"/>
              </a:lnSpc>
              <a:spcAft>
                <a:spcPts val="180"/>
              </a:spcAft>
              <a:buFont typeface="Arial" panose="020B0604020202020204" pitchFamily="34" charset="0"/>
              <a:buChar char="•"/>
            </a:pPr>
            <a:r>
              <a:rPr lang="en-US" sz="1800" b="1" dirty="0">
                <a:solidFill>
                  <a:srgbClr val="000000"/>
                </a:solidFill>
                <a:latin typeface="Lato" panose="020F0502020204030203" pitchFamily="34" charset="0"/>
                <a:ea typeface="Lato"/>
                <a:cs typeface="Calibri"/>
              </a:rPr>
              <a:t>True/False. Fundamental </a:t>
            </a:r>
            <a:r>
              <a:rPr lang="en-US" sz="1800" b="1" dirty="0">
                <a:solidFill>
                  <a:srgbClr val="000000"/>
                </a:solidFill>
                <a:latin typeface="Lato" panose="020F0502020204030203" pitchFamily="34" charset="0"/>
                <a:ea typeface="Lato"/>
                <a:cs typeface="Lato"/>
              </a:rPr>
              <a:t>Choice school </a:t>
            </a:r>
            <a:r>
              <a:rPr lang="en-US" sz="1800" b="1" dirty="0">
                <a:solidFill>
                  <a:srgbClr val="000000"/>
                </a:solidFill>
                <a:latin typeface="Lato" panose="020F0502020204030203" pitchFamily="34" charset="0"/>
                <a:ea typeface="Lato"/>
                <a:cs typeface="Calibri"/>
              </a:rPr>
              <a:t>data element. </a:t>
            </a:r>
          </a:p>
          <a:p>
            <a:pPr marL="164592" lvl="1" indent="-164592">
              <a:lnSpc>
                <a:spcPct val="150000"/>
              </a:lnSpc>
              <a:spcAft>
                <a:spcPts val="180"/>
              </a:spcAft>
              <a:buFont typeface="Arial" panose="020B0604020202020204" pitchFamily="34" charset="0"/>
              <a:buChar char="•"/>
            </a:pPr>
            <a:r>
              <a:rPr lang="en-US" sz="1800" b="1" dirty="0">
                <a:solidFill>
                  <a:srgbClr val="000000"/>
                </a:solidFill>
                <a:latin typeface="Lato" panose="020F0502020204030203" pitchFamily="34" charset="0"/>
                <a:ea typeface="Lato"/>
                <a:cs typeface="Calibri"/>
              </a:rPr>
              <a:t>Only 'Opt-in' schools should have False values. If an 'Opt-out' school sets Choice participant to False, that record will be discarded in the WISE data warehouse.</a:t>
            </a:r>
            <a:endParaRPr lang="en-US" sz="1800" b="1" dirty="0">
              <a:latin typeface="Lato" panose="020F0502020204030203" pitchFamily="34" charset="0"/>
              <a:cs typeface="Calibri"/>
            </a:endParaRPr>
          </a:p>
          <a:p>
            <a:pPr marL="164592" indent="-164592">
              <a:lnSpc>
                <a:spcPct val="150000"/>
              </a:lnSpc>
              <a:spcAft>
                <a:spcPts val="180"/>
              </a:spcAft>
            </a:pPr>
            <a:r>
              <a:rPr lang="en-US" sz="1800" b="1" i="0" u="none" strike="noStrike" dirty="0">
                <a:solidFill>
                  <a:srgbClr val="000000"/>
                </a:solidFill>
                <a:effectLst/>
                <a:latin typeface="Lato" panose="020F0502020204030203" pitchFamily="34" charset="0"/>
                <a:ea typeface="Lato"/>
                <a:cs typeface="Lato"/>
                <a:hlinkClick r:id="rId5">
                  <a:extLst>
                    <a:ext uri="{A12FA001-AC4F-418D-AE19-62706E023703}">
                      <ahyp:hlinkClr xmlns:ahyp="http://schemas.microsoft.com/office/drawing/2018/hyperlinkcolor" val="tx"/>
                    </a:ext>
                  </a:extLst>
                </a:hlinkClick>
              </a:rPr>
              <a:t>Student Economic Status</a:t>
            </a:r>
            <a:r>
              <a:rPr lang="en-US" sz="1800" b="1" dirty="0">
                <a:solidFill>
                  <a:srgbClr val="000000"/>
                </a:solidFill>
                <a:latin typeface="Lato" panose="020F0502020204030203" pitchFamily="34" charset="0"/>
                <a:ea typeface="Lato"/>
                <a:cs typeface="Lato"/>
              </a:rPr>
              <a:t> </a:t>
            </a:r>
            <a:endParaRPr lang="en-US" sz="1800" b="1" i="0" u="none" strike="noStrike" dirty="0">
              <a:solidFill>
                <a:srgbClr val="000000"/>
              </a:solidFill>
              <a:effectLst/>
              <a:latin typeface="Lato" panose="020F0502020204030203" pitchFamily="34" charset="0"/>
              <a:ea typeface="Lato"/>
              <a:cs typeface="Lato"/>
            </a:endParaRPr>
          </a:p>
          <a:p>
            <a:pPr marL="164592" lvl="1" indent="-164592" fontAlgn="base">
              <a:lnSpc>
                <a:spcPct val="150000"/>
              </a:lnSpc>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ea typeface="Lato"/>
                <a:cs typeface="Lato"/>
              </a:rPr>
              <a:t>economically disadvantaged True/False</a:t>
            </a:r>
            <a:r>
              <a:rPr lang="en-US" sz="1800" b="1" dirty="0">
                <a:solidFill>
                  <a:srgbClr val="000000"/>
                </a:solidFill>
                <a:latin typeface="Lato" panose="020F0502020204030203" pitchFamily="34" charset="0"/>
                <a:ea typeface="Lato"/>
                <a:cs typeface="Lato"/>
              </a:rPr>
              <a:t>. </a:t>
            </a:r>
          </a:p>
          <a:p>
            <a:pPr marL="164592" lvl="1" indent="-164592">
              <a:lnSpc>
                <a:spcPct val="150000"/>
              </a:lnSpc>
              <a:spcAft>
                <a:spcPts val="180"/>
              </a:spcAft>
              <a:buFont typeface="Arial" panose="020B0604020202020204" pitchFamily="34" charset="0"/>
              <a:buChar char="•"/>
            </a:pPr>
            <a:r>
              <a:rPr lang="en-US" sz="1800" b="1" dirty="0">
                <a:solidFill>
                  <a:srgbClr val="000000"/>
                </a:solidFill>
                <a:latin typeface="Lato" panose="020F0502020204030203" pitchFamily="34" charset="0"/>
                <a:ea typeface="Lato"/>
                <a:cs typeface="Lato"/>
              </a:rPr>
              <a:t>Not all Choice participants are economically disadvantaged!</a:t>
            </a:r>
            <a:endParaRPr lang="en-US" sz="1800" b="1" dirty="0">
              <a:latin typeface="Lato" panose="020F0502020204030203" pitchFamily="34" charset="0"/>
            </a:endParaRPr>
          </a:p>
          <a:p>
            <a:pPr marL="164592" lvl="1" indent="-164592">
              <a:lnSpc>
                <a:spcPct val="150000"/>
              </a:lnSpc>
              <a:spcAft>
                <a:spcPts val="180"/>
              </a:spcAft>
              <a:buFont typeface="Arial" panose="020B0604020202020204" pitchFamily="34" charset="0"/>
              <a:buChar char="•"/>
            </a:pPr>
            <a:r>
              <a:rPr lang="en-US" sz="1800" b="1" dirty="0">
                <a:solidFill>
                  <a:srgbClr val="000000"/>
                </a:solidFill>
                <a:latin typeface="Lato" panose="020F0502020204030203" pitchFamily="34" charset="0"/>
                <a:ea typeface="Lato"/>
                <a:cs typeface="Lato"/>
              </a:rPr>
              <a:t>!!Getting this element correct is important to report card scoring!!</a:t>
            </a:r>
            <a:endParaRPr lang="en-US" sz="1800" b="1" i="0" u="none" strike="noStrike" dirty="0">
              <a:solidFill>
                <a:srgbClr val="000000"/>
              </a:solidFill>
              <a:effectLst/>
              <a:latin typeface="Lato" panose="020F0502020204030203" pitchFamily="34" charset="0"/>
              <a:ea typeface="Lato"/>
              <a:cs typeface="Lato"/>
              <a:hlinkClick r:id="" action="ppaction://noaction"/>
            </a:endParaRPr>
          </a:p>
        </p:txBody>
      </p:sp>
    </p:spTree>
    <p:custDataLst>
      <p:tags r:id="rId1"/>
    </p:custDataLst>
    <p:extLst>
      <p:ext uri="{BB962C8B-B14F-4D97-AF65-F5344CB8AC3E}">
        <p14:creationId xmlns:p14="http://schemas.microsoft.com/office/powerpoint/2010/main" val="284533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with XL chart or image" hidden="1">
            <a:extLst>
              <a:ext uri="{FF2B5EF4-FFF2-40B4-BE49-F238E27FC236}">
                <a16:creationId xmlns:a16="http://schemas.microsoft.com/office/drawing/2014/main" id="{73713874-326F-6643-B809-2077DDBB1C2D}"/>
              </a:ext>
            </a:extLst>
          </p:cNvPr>
          <p:cNvSpPr>
            <a:spLocks noGrp="1"/>
          </p:cNvSpPr>
          <p:nvPr>
            <p:ph type="title" idx="4294967295"/>
          </p:nvPr>
        </p:nvSpPr>
        <p:spPr/>
        <p:txBody>
          <a:bodyPr>
            <a:normAutofit fontScale="90000"/>
          </a:bodyPr>
          <a:lstStyle/>
          <a:p>
            <a:pPr rtl="0" eaLnBrk="1" latinLnBrk="0" hangingPunct="1"/>
            <a:r>
              <a:rPr lang="en-US" sz="3600" b="1" kern="1200" dirty="0">
                <a:solidFill>
                  <a:schemeClr val="bg1"/>
                </a:solidFill>
                <a:effectLst/>
                <a:latin typeface="Lato Black" panose="020F0A02020204030203" pitchFamily="34" charset="0"/>
                <a:ea typeface="+mj-ea"/>
                <a:cs typeface="+mj-cs"/>
              </a:rPr>
              <a:t>Review of Student Data Elements 3 of 3</a:t>
            </a:r>
            <a:endParaRPr lang="en-US" dirty="0">
              <a:effectLst/>
            </a:endParaRPr>
          </a:p>
        </p:txBody>
      </p:sp>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lstStyle/>
          <a:p>
            <a:r>
              <a:rPr lang="en-US" dirty="0"/>
              <a:t>Review WISEdata Elements </a:t>
            </a:r>
            <a:r>
              <a:rPr lang="en-US" sz="1600" i="1" dirty="0"/>
              <a:t>(3 of 3)</a:t>
            </a:r>
          </a:p>
        </p:txBody>
      </p:sp>
      <p:sp>
        <p:nvSpPr>
          <p:cNvPr id="4" name="TextBox 3">
            <a:extLst>
              <a:ext uri="{FF2B5EF4-FFF2-40B4-BE49-F238E27FC236}">
                <a16:creationId xmlns:a16="http://schemas.microsoft.com/office/drawing/2014/main" id="{78C930E7-1638-463A-F56E-76F01BDF1473}"/>
              </a:ext>
            </a:extLst>
          </p:cNvPr>
          <p:cNvSpPr txBox="1"/>
          <p:nvPr/>
        </p:nvSpPr>
        <p:spPr>
          <a:xfrm>
            <a:off x="465826" y="921657"/>
            <a:ext cx="8229599" cy="2684185"/>
          </a:xfrm>
          <a:prstGeom prst="rect">
            <a:avLst/>
          </a:prstGeom>
          <a:noFill/>
        </p:spPr>
        <p:txBody>
          <a:bodyPr wrap="square" lIns="91440" tIns="45720" rIns="91440" bIns="45720" numCol="2" rtlCol="0" anchor="t">
            <a:noAutofit/>
          </a:bodyPr>
          <a:lstStyle/>
          <a:p>
            <a:pPr marL="164592" indent="-164592" fontAlgn="base">
              <a:lnSpc>
                <a:spcPct val="150000"/>
              </a:lnSpc>
              <a:spcAft>
                <a:spcPts val="180"/>
              </a:spcAft>
              <a:buFont typeface="Arial,Sans-Serif" panose="020B0604020202020204" pitchFamily="34" charset="0"/>
              <a:buChar char="•"/>
            </a:pPr>
            <a:r>
              <a:rPr lang="en-US" sz="1800" b="1" dirty="0">
                <a:solidFill>
                  <a:srgbClr val="000000"/>
                </a:solidFill>
                <a:latin typeface="Lato"/>
                <a:ea typeface="Lato"/>
                <a:cs typeface="Lato"/>
                <a:hlinkClick r:id="rId4">
                  <a:extLst>
                    <a:ext uri="{A12FA001-AC4F-418D-AE19-62706E023703}">
                      <ahyp:hlinkClr xmlns:ahyp="http://schemas.microsoft.com/office/drawing/2018/hyperlinkcolor" val="tx"/>
                    </a:ext>
                  </a:extLst>
                </a:hlinkClick>
              </a:rPr>
              <a:t>Food Services Program Association</a:t>
            </a:r>
            <a:endParaRPr lang="en-US" sz="1800" b="1" dirty="0">
              <a:solidFill>
                <a:srgbClr val="000000"/>
              </a:solidFill>
              <a:latin typeface="Lato"/>
              <a:ea typeface="Lato"/>
              <a:cs typeface="Lato"/>
            </a:endParaRPr>
          </a:p>
          <a:p>
            <a:pPr marL="164592" lvl="1" indent="-164592">
              <a:lnSpc>
                <a:spcPct val="150000"/>
              </a:lnSpc>
              <a:spcAft>
                <a:spcPts val="180"/>
              </a:spcAft>
              <a:buFont typeface="Arial,Sans-Serif" panose="020B0604020202020204" pitchFamily="34" charset="0"/>
              <a:buChar char="•"/>
            </a:pPr>
            <a:r>
              <a:rPr lang="en-US" sz="1800" b="1" dirty="0">
                <a:solidFill>
                  <a:srgbClr val="000000"/>
                </a:solidFill>
                <a:latin typeface="Lato"/>
                <a:ea typeface="Lato"/>
                <a:cs typeface="Lato"/>
              </a:rPr>
              <a:t>Free/reduced-price/full-priced meals/Unknown </a:t>
            </a:r>
          </a:p>
          <a:p>
            <a:pPr marL="164592" lvl="1" indent="-164592">
              <a:lnSpc>
                <a:spcPct val="150000"/>
              </a:lnSpc>
              <a:spcAft>
                <a:spcPts val="180"/>
              </a:spcAft>
              <a:buFont typeface="Arial,Sans-Serif" panose="020B0604020202020204" pitchFamily="34" charset="0"/>
              <a:buChar char="•"/>
            </a:pPr>
            <a:r>
              <a:rPr lang="en-US" sz="1800" b="1" dirty="0">
                <a:solidFill>
                  <a:srgbClr val="000000"/>
                </a:solidFill>
                <a:latin typeface="Lato"/>
                <a:ea typeface="Lato"/>
                <a:cs typeface="Lato"/>
                <a:hlinkClick r:id="rId5">
                  <a:extLst>
                    <a:ext uri="{A12FA001-AC4F-418D-AE19-62706E023703}">
                      <ahyp:hlinkClr xmlns:ahyp="http://schemas.microsoft.com/office/drawing/2018/hyperlinkcolor" val="tx"/>
                    </a:ext>
                  </a:extLst>
                </a:hlinkClick>
              </a:rPr>
              <a:t>Alternate Household Income Form</a:t>
            </a:r>
            <a:endParaRPr lang="en-US" sz="1800" b="1" dirty="0">
              <a:solidFill>
                <a:srgbClr val="000000"/>
              </a:solidFill>
              <a:latin typeface="Lato"/>
              <a:ea typeface="Lato"/>
              <a:cs typeface="Lato"/>
            </a:endParaRPr>
          </a:p>
          <a:p>
            <a:pPr marL="164592" indent="-164592">
              <a:lnSpc>
                <a:spcPct val="150000"/>
              </a:lnSpc>
              <a:spcAft>
                <a:spcPts val="180"/>
              </a:spcAft>
              <a:buFont typeface="Arial,Sans-Serif" panose="020B0604020202020204" pitchFamily="34" charset="0"/>
              <a:buChar char="•"/>
            </a:pPr>
            <a:r>
              <a:rPr lang="en-US" sz="1800" b="1" dirty="0">
                <a:solidFill>
                  <a:srgbClr val="000000"/>
                </a:solidFill>
                <a:latin typeface="Lato"/>
                <a:ea typeface="Lato"/>
                <a:cs typeface="Lato"/>
                <a:hlinkClick r:id="rId6">
                  <a:extLst>
                    <a:ext uri="{A12FA001-AC4F-418D-AE19-62706E023703}">
                      <ahyp:hlinkClr xmlns:ahyp="http://schemas.microsoft.com/office/drawing/2018/hyperlinkcolor" val="tx"/>
                    </a:ext>
                  </a:extLst>
                </a:hlinkClick>
              </a:rPr>
              <a:t>English Language Proficiency (ELP)</a:t>
            </a:r>
            <a:endParaRPr lang="en-US" sz="1800" b="1" dirty="0">
              <a:solidFill>
                <a:srgbClr val="000000"/>
              </a:solidFill>
              <a:latin typeface="Lato"/>
              <a:ea typeface="Lato"/>
              <a:cs typeface="Lato"/>
            </a:endParaRPr>
          </a:p>
          <a:p>
            <a:pPr marL="164592" lvl="1" indent="-164592">
              <a:lnSpc>
                <a:spcPct val="150000"/>
              </a:lnSpc>
              <a:spcAft>
                <a:spcPts val="180"/>
              </a:spcAft>
              <a:buFont typeface="Arial,Sans-Serif" panose="020B0604020202020204" pitchFamily="34" charset="0"/>
              <a:buChar char="•"/>
            </a:pPr>
            <a:r>
              <a:rPr lang="en-US" sz="1800" b="1" dirty="0">
                <a:solidFill>
                  <a:srgbClr val="000000"/>
                </a:solidFill>
                <a:latin typeface="Lato"/>
                <a:ea typeface="Lato"/>
                <a:cs typeface="Lato"/>
                <a:hlinkClick r:id="rId7">
                  <a:extLst>
                    <a:ext uri="{A12FA001-AC4F-418D-AE19-62706E023703}">
                      <ahyp:hlinkClr xmlns:ahyp="http://schemas.microsoft.com/office/drawing/2018/hyperlinkcolor" val="tx"/>
                    </a:ext>
                  </a:extLst>
                </a:hlinkClick>
              </a:rPr>
              <a:t>Home Language Survey</a:t>
            </a:r>
            <a:endParaRPr lang="en-US" sz="1800" b="1" dirty="0">
              <a:solidFill>
                <a:srgbClr val="000000"/>
              </a:solidFill>
              <a:latin typeface="Lato"/>
              <a:ea typeface="Lato"/>
              <a:cs typeface="Lato"/>
            </a:endParaRPr>
          </a:p>
          <a:p>
            <a:pPr marL="164592" indent="-164592">
              <a:lnSpc>
                <a:spcPct val="150000"/>
              </a:lnSpc>
              <a:spcAft>
                <a:spcPts val="180"/>
              </a:spcAft>
              <a:buFont typeface="Arial" panose="020B0604020202020204" pitchFamily="34" charset="0"/>
              <a:buChar char="•"/>
            </a:pPr>
            <a:r>
              <a:rPr lang="en-US" sz="1800" b="1" dirty="0">
                <a:solidFill>
                  <a:srgbClr val="000000"/>
                </a:solidFill>
                <a:latin typeface="Lato"/>
                <a:ea typeface="Lato"/>
                <a:cs typeface="Lato"/>
                <a:hlinkClick r:id="rId8">
                  <a:extLst>
                    <a:ext uri="{A12FA001-AC4F-418D-AE19-62706E023703}">
                      <ahyp:hlinkClr xmlns:ahyp="http://schemas.microsoft.com/office/drawing/2018/hyperlinkcolor" val="tx"/>
                    </a:ext>
                  </a:extLst>
                </a:hlinkClick>
              </a:rPr>
              <a:t>Disability Status</a:t>
            </a:r>
            <a:endParaRPr lang="en-US" sz="1800" b="1" dirty="0">
              <a:solidFill>
                <a:srgbClr val="000000"/>
              </a:solidFill>
              <a:latin typeface="Lato"/>
              <a:ea typeface="Lato"/>
              <a:cs typeface="Lato"/>
            </a:endParaRPr>
          </a:p>
          <a:p>
            <a:pPr marL="164592" lvl="1" indent="-164592" rtl="0" fontAlgn="base">
              <a:lnSpc>
                <a:spcPct val="150000"/>
              </a:lnSpc>
              <a:spcAft>
                <a:spcPts val="180"/>
              </a:spcAft>
              <a:buFont typeface="Arial" panose="020B0604020202020204" pitchFamily="34" charset="0"/>
              <a:buChar char="•"/>
            </a:pPr>
            <a:r>
              <a:rPr lang="en-US" sz="1800" b="1" i="0" u="none" strike="noStrike" dirty="0">
                <a:solidFill>
                  <a:srgbClr val="000000"/>
                </a:solidFill>
                <a:effectLst/>
                <a:latin typeface="Lato"/>
                <a:ea typeface="Lato"/>
                <a:cs typeface="Lato"/>
                <a:hlinkClick r:id="rId9"/>
              </a:rPr>
              <a:t>Parentally Placed Private Flag </a:t>
            </a:r>
            <a:endParaRPr lang="en-US" sz="1800" b="1" i="0" u="none" strike="noStrike" dirty="0">
              <a:solidFill>
                <a:srgbClr val="000000"/>
              </a:solidFill>
              <a:effectLst/>
              <a:latin typeface="Lato"/>
              <a:ea typeface="Lato"/>
              <a:cs typeface="Lato"/>
            </a:endParaRPr>
          </a:p>
          <a:p>
            <a:pPr marL="164592" indent="-164592" fontAlgn="base">
              <a:lnSpc>
                <a:spcPct val="150000"/>
              </a:lnSpc>
              <a:spcAft>
                <a:spcPts val="180"/>
              </a:spcAft>
              <a:buFont typeface="Arial" panose="020B0604020202020204" pitchFamily="34" charset="0"/>
              <a:buChar char="•"/>
            </a:pPr>
            <a:r>
              <a:rPr lang="en-US" sz="1800" b="1" i="0" u="none" strike="noStrike" dirty="0">
                <a:solidFill>
                  <a:srgbClr val="000000"/>
                </a:solidFill>
                <a:effectLst/>
                <a:latin typeface="Lato"/>
                <a:ea typeface="Lato"/>
                <a:cs typeface="Lato"/>
                <a:hlinkClick r:id="rId10"/>
              </a:rPr>
              <a:t>Ancestry/Ethnic Origin</a:t>
            </a:r>
            <a:endParaRPr lang="en-US" sz="1800" b="1" dirty="0">
              <a:solidFill>
                <a:srgbClr val="000000"/>
              </a:solidFill>
              <a:latin typeface="Lato"/>
              <a:ea typeface="Lato"/>
              <a:cs typeface="Lato"/>
            </a:endParaRPr>
          </a:p>
          <a:p>
            <a:pPr marL="164592" indent="-164592" rtl="0" fontAlgn="base">
              <a:lnSpc>
                <a:spcPct val="150000"/>
              </a:lnSpc>
              <a:spcAft>
                <a:spcPts val="180"/>
              </a:spcAft>
              <a:buFont typeface="Arial" panose="020B0604020202020204" pitchFamily="34" charset="0"/>
              <a:buChar char="•"/>
            </a:pPr>
            <a:r>
              <a:rPr lang="en-US" sz="1800" b="1" i="0" u="none" strike="noStrike" dirty="0">
                <a:solidFill>
                  <a:srgbClr val="000000"/>
                </a:solidFill>
                <a:effectLst/>
                <a:latin typeface="Lato"/>
                <a:ea typeface="Lato"/>
                <a:cs typeface="Lato"/>
                <a:hlinkClick r:id="rId11"/>
              </a:rPr>
              <a:t>Tribal Affiliation</a:t>
            </a:r>
            <a:r>
              <a:rPr lang="en-US" sz="1800" b="1" dirty="0">
                <a:solidFill>
                  <a:srgbClr val="000000"/>
                </a:solidFill>
                <a:latin typeface="Lato"/>
                <a:ea typeface="Lato"/>
                <a:cs typeface="Lato"/>
              </a:rPr>
              <a:t> </a:t>
            </a:r>
            <a:endParaRPr lang="en-US" sz="1800" b="1" i="0" u="none" strike="noStrike" dirty="0">
              <a:solidFill>
                <a:srgbClr val="000000"/>
              </a:solidFill>
              <a:effectLst/>
              <a:latin typeface="Lato" panose="020F0502020204030203" pitchFamily="34" charset="0"/>
              <a:ea typeface="Lato"/>
              <a:cs typeface="Lato"/>
            </a:endParaRPr>
          </a:p>
          <a:p>
            <a:pPr marL="164592" indent="-164592" fontAlgn="base">
              <a:lnSpc>
                <a:spcPct val="150000"/>
              </a:lnSpc>
              <a:spcAft>
                <a:spcPts val="180"/>
              </a:spcAft>
              <a:buFont typeface="Arial" panose="020B0604020202020204" pitchFamily="34" charset="0"/>
              <a:buChar char="•"/>
            </a:pPr>
            <a:r>
              <a:rPr lang="en-US" sz="1800" b="1" dirty="0">
                <a:solidFill>
                  <a:srgbClr val="000000"/>
                </a:solidFill>
                <a:latin typeface="Lato"/>
                <a:ea typeface="Lato"/>
                <a:cs typeface="Lato"/>
                <a:hlinkClick r:id="rId12"/>
              </a:rPr>
              <a:t>Digital Equity </a:t>
            </a:r>
            <a:endParaRPr lang="en-US" sz="1800" b="1" dirty="0">
              <a:solidFill>
                <a:srgbClr val="000000"/>
              </a:solidFill>
              <a:latin typeface="Lato" panose="020F0502020204030203" pitchFamily="34" charset="0"/>
              <a:ea typeface="Lato"/>
              <a:cs typeface="Lato"/>
            </a:endParaRPr>
          </a:p>
        </p:txBody>
      </p:sp>
    </p:spTree>
    <p:custDataLst>
      <p:tags r:id="rId1"/>
    </p:custDataLst>
    <p:extLst>
      <p:ext uri="{BB962C8B-B14F-4D97-AF65-F5344CB8AC3E}">
        <p14:creationId xmlns:p14="http://schemas.microsoft.com/office/powerpoint/2010/main" val="1669589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Data Elements:</a:t>
            </a:r>
            <a:r>
              <a:rPr kumimoji="0" lang="en-US" sz="3600" b="1" i="0" u="none" strike="noStrike" kern="1200" cap="none" spc="0" normalizeH="0" noProof="0" dirty="0">
                <a:ln>
                  <a:noFill/>
                </a:ln>
                <a:solidFill>
                  <a:schemeClr val="bg1"/>
                </a:solidFill>
                <a:effectLst/>
                <a:uLnTx/>
                <a:uFillTx/>
                <a:latin typeface="Lato Black" panose="020F0A02020204030203" pitchFamily="34" charset="0"/>
                <a:ea typeface="+mn-ea"/>
                <a:cs typeface="+mn-cs"/>
              </a:rPr>
              <a:t> </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Enrollment Dates</a:t>
            </a:r>
          </a:p>
        </p:txBody>
      </p:sp>
      <p:sp>
        <p:nvSpPr>
          <p:cNvPr id="159" name="Google Shape;159;p27"/>
          <p:cNvSpPr txBox="1">
            <a:spLocks noGrp="1"/>
          </p:cNvSpPr>
          <p:nvPr>
            <p:ph type="body" sz="quarter" idx="14"/>
          </p:nvPr>
        </p:nvSpPr>
        <p:spPr>
          <a:xfrm>
            <a:off x="465826" y="922338"/>
            <a:ext cx="8238227" cy="2512779"/>
          </a:xfrm>
          <a:prstGeom prst="rect">
            <a:avLst/>
          </a:prstGeom>
        </p:spPr>
        <p:txBody>
          <a:bodyPr spcFirstLastPara="1" wrap="square" lIns="91425" tIns="91425" rIns="91425" bIns="91425" anchor="t" anchorCtr="0">
            <a:noAutofit/>
          </a:bodyPr>
          <a:lstStyle/>
          <a:p>
            <a:pPr marL="164592" lvl="0" indent="-164592" algn="l" rtl="0">
              <a:spcBef>
                <a:spcPts val="0"/>
              </a:spcBef>
              <a:spcAft>
                <a:spcPts val="180"/>
              </a:spcAft>
              <a:buSzPct val="130000"/>
              <a:buChar char="•"/>
            </a:pPr>
            <a:r>
              <a:rPr lang="en-US" sz="1800" dirty="0"/>
              <a:t>Effective begin and end dates</a:t>
            </a:r>
            <a:endParaRPr sz="1800" dirty="0"/>
          </a:p>
          <a:p>
            <a:pPr marL="164592" lvl="0" indent="-164592" algn="l" rtl="0">
              <a:spcBef>
                <a:spcPts val="0"/>
              </a:spcBef>
              <a:spcAft>
                <a:spcPts val="180"/>
              </a:spcAft>
              <a:buSzPct val="130000"/>
              <a:buChar char="•"/>
            </a:pPr>
            <a:r>
              <a:rPr lang="en-US" sz="1800" dirty="0"/>
              <a:t>When students leave, be sure to exit them with exit type and date</a:t>
            </a:r>
            <a:endParaRPr sz="1800" dirty="0"/>
          </a:p>
        </p:txBody>
      </p:sp>
    </p:spTree>
    <p:custDataLst>
      <p:tags r:id="rId1"/>
    </p:custDataLst>
    <p:extLst>
      <p:ext uri="{BB962C8B-B14F-4D97-AF65-F5344CB8AC3E}">
        <p14:creationId xmlns:p14="http://schemas.microsoft.com/office/powerpoint/2010/main" val="2466603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Data Elements</a:t>
            </a:r>
            <a:r>
              <a:rPr kumimoji="0" lang="en-US" sz="36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 Count Dates</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165" name="Google Shape;165;p28"/>
          <p:cNvSpPr txBox="1">
            <a:spLocks noGrp="1"/>
          </p:cNvSpPr>
          <p:nvPr>
            <p:ph type="body" sz="quarter" idx="14"/>
          </p:nvPr>
        </p:nvSpPr>
        <p:spPr>
          <a:xfrm>
            <a:off x="465826" y="922338"/>
            <a:ext cx="8238227" cy="3084279"/>
          </a:xfrm>
          <a:prstGeom prst="rect">
            <a:avLst/>
          </a:prstGeom>
        </p:spPr>
        <p:txBody>
          <a:bodyPr spcFirstLastPara="1" wrap="square" lIns="91425" tIns="91425" rIns="91425" bIns="91425" anchor="t" anchorCtr="0">
            <a:noAutofit/>
          </a:bodyPr>
          <a:lstStyle/>
          <a:p>
            <a:pPr marL="164592" indent="-164592">
              <a:spcAft>
                <a:spcPts val="180"/>
              </a:spcAft>
              <a:buNone/>
            </a:pPr>
            <a:r>
              <a:rPr lang="en-US" sz="1800" dirty="0"/>
              <a:t>Third Friday of September (SIS entry):</a:t>
            </a:r>
            <a:endParaRPr sz="1800" dirty="0"/>
          </a:p>
          <a:p>
            <a:pPr marL="164592" lvl="1" indent="-164592">
              <a:spcBef>
                <a:spcPts val="200"/>
              </a:spcBef>
              <a:spcAft>
                <a:spcPts val="180"/>
              </a:spcAft>
              <a:buSzPct val="130000"/>
              <a:buFont typeface="Arial" panose="020B0604020202020204" pitchFamily="34" charset="0"/>
              <a:buChar char="•"/>
            </a:pPr>
            <a:r>
              <a:rPr lang="en-US" sz="1800" b="1" dirty="0">
                <a:latin typeface="Lato"/>
                <a:ea typeface="Lato"/>
                <a:cs typeface="Lato"/>
                <a:hlinkClick r:id="rId4"/>
              </a:rPr>
              <a:t>Count Inclusion</a:t>
            </a:r>
            <a:r>
              <a:rPr lang="en-US" sz="1800" b="1" dirty="0">
                <a:latin typeface="Lato"/>
                <a:ea typeface="Lato"/>
                <a:cs typeface="Lato"/>
              </a:rPr>
              <a:t> (flagged/marked in SIS)</a:t>
            </a:r>
            <a:endParaRPr sz="1800" b="1" dirty="0">
              <a:latin typeface="Lato"/>
              <a:ea typeface="Lato"/>
              <a:cs typeface="Lato"/>
            </a:endParaRPr>
          </a:p>
          <a:p>
            <a:pPr marL="164592" lvl="1" indent="-164592">
              <a:spcBef>
                <a:spcPts val="200"/>
              </a:spcBef>
              <a:spcAft>
                <a:spcPts val="180"/>
              </a:spcAft>
              <a:buClr>
                <a:schemeClr val="tx1"/>
              </a:buClr>
              <a:buSzPct val="130000"/>
              <a:buFont typeface="Arial" panose="020B0604020202020204" pitchFamily="34" charset="0"/>
              <a:buChar char="•"/>
            </a:pPr>
            <a:r>
              <a:rPr lang="en-US" sz="1800" b="1" dirty="0">
                <a:solidFill>
                  <a:srgbClr val="0066CC"/>
                </a:solidFill>
                <a:latin typeface="Lato"/>
                <a:ea typeface="Lato"/>
                <a:cs typeface="Lato"/>
                <a:hlinkClick r:id="rId5">
                  <a:extLst>
                    <a:ext uri="{A12FA001-AC4F-418D-AE19-62706E023703}">
                      <ahyp:hlinkClr xmlns:ahyp="http://schemas.microsoft.com/office/drawing/2018/hyperlinkcolor" val="tx"/>
                    </a:ext>
                  </a:extLst>
                </a:hlinkClick>
              </a:rPr>
              <a:t>Choice School Program Participant</a:t>
            </a:r>
            <a:r>
              <a:rPr lang="en-US" sz="1800" b="1" dirty="0">
                <a:solidFill>
                  <a:srgbClr val="0066CC"/>
                </a:solidFill>
                <a:latin typeface="Lato"/>
                <a:ea typeface="Lato"/>
                <a:cs typeface="Lato"/>
              </a:rPr>
              <a:t> </a:t>
            </a:r>
            <a:endParaRPr sz="1800" b="1" dirty="0">
              <a:solidFill>
                <a:srgbClr val="0066CC"/>
              </a:solidFill>
              <a:latin typeface="Lato"/>
              <a:ea typeface="Lato"/>
              <a:cs typeface="Lato"/>
            </a:endParaRPr>
          </a:p>
          <a:p>
            <a:pPr marL="164592" lvl="2" indent="-164592">
              <a:lnSpc>
                <a:spcPct val="150000"/>
              </a:lnSpc>
              <a:spcBef>
                <a:spcPts val="600"/>
              </a:spcBef>
              <a:spcAft>
                <a:spcPts val="180"/>
              </a:spcAft>
              <a:buSzPct val="130000"/>
            </a:pPr>
            <a:r>
              <a:rPr lang="en-US" sz="1800" b="1" dirty="0">
                <a:latin typeface="Lato"/>
                <a:ea typeface="Lato"/>
                <a:cs typeface="Lato"/>
              </a:rPr>
              <a:t>Please ensure your TFS submission matches the counts submitted via the Choice Online Application System (OAS).</a:t>
            </a:r>
            <a:endParaRPr lang="en-US" sz="1800" b="1"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2526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Optional Data Elements for Deeper Insight</a:t>
            </a:r>
          </a:p>
        </p:txBody>
      </p:sp>
      <p:sp>
        <p:nvSpPr>
          <p:cNvPr id="171" name="Google Shape;171;p29"/>
          <p:cNvSpPr txBox="1">
            <a:spLocks noGrp="1"/>
          </p:cNvSpPr>
          <p:nvPr>
            <p:ph type="body" sz="quarter" idx="14"/>
          </p:nvPr>
        </p:nvSpPr>
        <p:spPr>
          <a:xfrm>
            <a:off x="465826" y="922338"/>
            <a:ext cx="8246853" cy="3064642"/>
          </a:xfrm>
          <a:prstGeom prst="rect">
            <a:avLst/>
          </a:prstGeom>
        </p:spPr>
        <p:txBody>
          <a:bodyPr spcFirstLastPara="1" wrap="square" lIns="91425" tIns="91425" rIns="91425" bIns="91425" anchor="t" anchorCtr="0">
            <a:noAutofit/>
          </a:bodyPr>
          <a:lstStyle/>
          <a:p>
            <a:pPr marL="0" lvl="2">
              <a:lnSpc>
                <a:spcPct val="150000"/>
              </a:lnSpc>
              <a:spcBef>
                <a:spcPts val="200"/>
              </a:spcBef>
              <a:spcAft>
                <a:spcPts val="180"/>
              </a:spcAft>
              <a:buSzPts val="2400"/>
            </a:pPr>
            <a:r>
              <a:rPr lang="en-US" sz="1800" b="1" dirty="0">
                <a:latin typeface="Lato" panose="020F0502020204030203" pitchFamily="34" charset="0"/>
              </a:rPr>
              <a:t>Verify that your SIS vendor is participating in these collections.</a:t>
            </a:r>
            <a:endParaRPr lang="en-US" sz="1800" b="1" dirty="0">
              <a:latin typeface="Lato"/>
              <a:ea typeface="Lato"/>
              <a:cs typeface="Lato"/>
              <a:hlinkClick r:id="rId4"/>
            </a:endParaRPr>
          </a:p>
          <a:p>
            <a:pPr marL="164592" lvl="2" indent="-164592">
              <a:lnSpc>
                <a:spcPct val="150000"/>
              </a:lnSpc>
              <a:spcBef>
                <a:spcPts val="200"/>
              </a:spcBef>
              <a:spcAft>
                <a:spcPts val="180"/>
              </a:spcAft>
              <a:buSzPts val="2400"/>
              <a:buFont typeface="Arial" panose="020B0604020202020204" pitchFamily="34" charset="0"/>
              <a:buChar char="•"/>
            </a:pPr>
            <a:r>
              <a:rPr lang="en-US" sz="1800" b="1" dirty="0">
                <a:latin typeface="Lato"/>
                <a:ea typeface="Lato"/>
                <a:cs typeface="Lato"/>
                <a:hlinkClick r:id="rId4"/>
              </a:rPr>
              <a:t>Digital Equity Gap</a:t>
            </a:r>
            <a:r>
              <a:rPr lang="en-US" sz="1800" b="1" dirty="0">
                <a:latin typeface="Lato"/>
                <a:ea typeface="Lato"/>
                <a:cs typeface="Lato"/>
              </a:rPr>
              <a:t>      </a:t>
            </a:r>
            <a:endParaRPr sz="1800" b="1" dirty="0">
              <a:latin typeface="Lato" panose="020F0502020204030203" pitchFamily="34" charset="0"/>
              <a:ea typeface="Lato" panose="020F0502020204030203" pitchFamily="34" charset="0"/>
              <a:cs typeface="Lato" panose="020F0502020204030203" pitchFamily="34" charset="0"/>
            </a:endParaRPr>
          </a:p>
          <a:p>
            <a:pPr marL="164592" lvl="2" indent="-164592">
              <a:lnSpc>
                <a:spcPct val="150000"/>
              </a:lnSpc>
              <a:spcBef>
                <a:spcPts val="200"/>
              </a:spcBef>
              <a:spcAft>
                <a:spcPts val="180"/>
              </a:spcAft>
              <a:buSzPts val="2400"/>
              <a:buFont typeface="Arial" panose="020B0604020202020204" pitchFamily="34" charset="0"/>
              <a:buChar char="•"/>
            </a:pPr>
            <a:r>
              <a:rPr lang="en-US" sz="1800" b="1" dirty="0">
                <a:latin typeface="Lato"/>
                <a:ea typeface="Lato"/>
                <a:cs typeface="Lato"/>
                <a:hlinkClick r:id="rId5"/>
              </a:rPr>
              <a:t>Immunization*</a:t>
            </a:r>
            <a:endParaRPr sz="1800" b="1" dirty="0">
              <a:latin typeface="Lato" panose="020F0502020204030203" pitchFamily="34" charset="0"/>
              <a:ea typeface="Lato" panose="020F0502020204030203" pitchFamily="34" charset="0"/>
              <a:cs typeface="Lato" panose="020F0502020204030203" pitchFamily="34" charset="0"/>
            </a:endParaRPr>
          </a:p>
          <a:p>
            <a:pPr marL="164592" lvl="2" indent="-164592">
              <a:lnSpc>
                <a:spcPct val="150000"/>
              </a:lnSpc>
              <a:spcBef>
                <a:spcPts val="200"/>
              </a:spcBef>
              <a:spcAft>
                <a:spcPts val="180"/>
              </a:spcAft>
              <a:buSzPts val="2400"/>
              <a:buFont typeface="Arial" panose="020B0604020202020204" pitchFamily="34" charset="0"/>
              <a:buChar char="•"/>
            </a:pPr>
            <a:r>
              <a:rPr lang="en-US" sz="1800" b="1" dirty="0">
                <a:latin typeface="Lato"/>
                <a:ea typeface="Lato"/>
                <a:cs typeface="Lato"/>
                <a:hlinkClick r:id="rId6"/>
              </a:rPr>
              <a:t>Tribal affiliation</a:t>
            </a:r>
            <a:r>
              <a:rPr lang="en-US" sz="1800" b="1" dirty="0">
                <a:latin typeface="Lato"/>
                <a:ea typeface="Lato"/>
                <a:cs typeface="Lato"/>
              </a:rPr>
              <a:t> and </a:t>
            </a:r>
            <a:r>
              <a:rPr lang="en-US" sz="1800" b="1" dirty="0">
                <a:latin typeface="Lato"/>
                <a:ea typeface="Lato"/>
                <a:cs typeface="Lato"/>
                <a:hlinkClick r:id="rId7"/>
              </a:rPr>
              <a:t>ancestry/ethnic origin*</a:t>
            </a:r>
          </a:p>
          <a:p>
            <a:pPr marL="0" lvl="0" indent="0" algn="l" rtl="0">
              <a:spcBef>
                <a:spcPts val="439"/>
              </a:spcBef>
              <a:spcAft>
                <a:spcPts val="439"/>
              </a:spcAft>
              <a:buNone/>
            </a:pPr>
            <a:endParaRPr dirty="0"/>
          </a:p>
        </p:txBody>
      </p:sp>
    </p:spTree>
    <p:custDataLst>
      <p:tags r:id="rId1"/>
    </p:custDataLst>
    <p:extLst>
      <p:ext uri="{BB962C8B-B14F-4D97-AF65-F5344CB8AC3E}">
        <p14:creationId xmlns:p14="http://schemas.microsoft.com/office/powerpoint/2010/main" val="1563340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Collaborating with Local School District</a:t>
            </a:r>
          </a:p>
        </p:txBody>
      </p:sp>
      <p:sp>
        <p:nvSpPr>
          <p:cNvPr id="6" name="object 5">
            <a:extLst>
              <a:ext uri="{FF2B5EF4-FFF2-40B4-BE49-F238E27FC236}">
                <a16:creationId xmlns:a16="http://schemas.microsoft.com/office/drawing/2014/main" id="{89E95CF5-1E10-3EEF-613B-13802508776A}"/>
              </a:ext>
            </a:extLst>
          </p:cNvPr>
          <p:cNvSpPr txBox="1"/>
          <p:nvPr/>
        </p:nvSpPr>
        <p:spPr>
          <a:xfrm>
            <a:off x="421793" y="922019"/>
            <a:ext cx="8273633" cy="2969211"/>
          </a:xfrm>
          <a:prstGeom prst="rect">
            <a:avLst/>
          </a:prstGeom>
        </p:spPr>
        <p:txBody>
          <a:bodyPr vert="horz" wrap="square" lIns="0" tIns="12700" rIns="0" bIns="0" rtlCol="0">
            <a:spAutoFit/>
          </a:bodyPr>
          <a:lstStyle/>
          <a:p>
            <a:pPr marL="164592" indent="-164592">
              <a:lnSpc>
                <a:spcPct val="150000"/>
              </a:lnSpc>
              <a:spcAft>
                <a:spcPts val="180"/>
              </a:spcAft>
              <a:buFont typeface="Tahoma"/>
              <a:buChar char="•"/>
              <a:tabLst>
                <a:tab pos="347345" algn="l"/>
                <a:tab pos="348615" algn="l"/>
              </a:tabLst>
            </a:pPr>
            <a:r>
              <a:rPr lang="en-US" sz="1800" b="1" dirty="0">
                <a:latin typeface="Lato" panose="020F0502020204030203" pitchFamily="34" charset="0"/>
                <a:cs typeface="Tahoma"/>
              </a:rPr>
              <a:t>Title Services Consultation</a:t>
            </a:r>
            <a:endParaRPr sz="1800" b="1" dirty="0">
              <a:latin typeface="Lato" panose="020F0502020204030203" pitchFamily="34" charset="0"/>
              <a:cs typeface="Tahoma"/>
            </a:endParaRPr>
          </a:p>
          <a:p>
            <a:pPr marL="164592" marR="337185" indent="-164592">
              <a:lnSpc>
                <a:spcPct val="150000"/>
              </a:lnSpc>
              <a:spcAft>
                <a:spcPts val="180"/>
              </a:spcAft>
            </a:pPr>
            <a:r>
              <a:rPr lang="en-US" sz="1800" b="1" spc="40" dirty="0">
                <a:latin typeface="Lato" panose="020F0502020204030203" pitchFamily="34" charset="0"/>
                <a:cs typeface="Tahoma"/>
              </a:rPr>
              <a:t>I</a:t>
            </a:r>
            <a:r>
              <a:rPr sz="1800" b="1" spc="40" dirty="0">
                <a:latin typeface="Lato" panose="020F0502020204030203" pitchFamily="34" charset="0"/>
                <a:cs typeface="Tahoma"/>
              </a:rPr>
              <a:t>f</a:t>
            </a:r>
            <a:r>
              <a:rPr sz="1800" b="1" spc="-204" dirty="0">
                <a:latin typeface="Lato" panose="020F0502020204030203" pitchFamily="34" charset="0"/>
                <a:cs typeface="Tahoma"/>
              </a:rPr>
              <a:t> </a:t>
            </a:r>
            <a:r>
              <a:rPr sz="1800" b="1" spc="15" dirty="0">
                <a:latin typeface="Lato" panose="020F0502020204030203" pitchFamily="34" charset="0"/>
                <a:cs typeface="Tahoma"/>
              </a:rPr>
              <a:t>receiving</a:t>
            </a:r>
            <a:r>
              <a:rPr sz="1800" b="1" spc="-204" dirty="0">
                <a:latin typeface="Lato" panose="020F0502020204030203" pitchFamily="34" charset="0"/>
                <a:cs typeface="Tahoma"/>
              </a:rPr>
              <a:t> </a:t>
            </a:r>
            <a:r>
              <a:rPr sz="1800" b="1" spc="35" dirty="0">
                <a:latin typeface="Lato" panose="020F0502020204030203" pitchFamily="34" charset="0"/>
                <a:cs typeface="Tahoma"/>
              </a:rPr>
              <a:t>Title</a:t>
            </a:r>
            <a:r>
              <a:rPr sz="1800" b="1" spc="-204" dirty="0">
                <a:latin typeface="Lato" panose="020F0502020204030203" pitchFamily="34" charset="0"/>
                <a:cs typeface="Tahoma"/>
              </a:rPr>
              <a:t> </a:t>
            </a:r>
            <a:r>
              <a:rPr sz="1800" b="1" spc="-114" dirty="0">
                <a:latin typeface="Lato" panose="020F0502020204030203" pitchFamily="34" charset="0"/>
                <a:cs typeface="Tahoma"/>
              </a:rPr>
              <a:t>I</a:t>
            </a:r>
            <a:r>
              <a:rPr sz="1800" b="1" spc="-204" dirty="0">
                <a:latin typeface="Lato" panose="020F0502020204030203" pitchFamily="34" charset="0"/>
                <a:cs typeface="Tahoma"/>
              </a:rPr>
              <a:t> </a:t>
            </a:r>
            <a:r>
              <a:rPr lang="en-US" sz="1800" b="1" spc="-204" dirty="0">
                <a:latin typeface="Lato" panose="020F0502020204030203" pitchFamily="34" charset="0"/>
                <a:cs typeface="Tahoma"/>
              </a:rPr>
              <a:t> </a:t>
            </a:r>
            <a:r>
              <a:rPr sz="1800" b="1" spc="-5" dirty="0">
                <a:latin typeface="Lato" panose="020F0502020204030203" pitchFamily="34" charset="0"/>
                <a:cs typeface="Tahoma"/>
              </a:rPr>
              <a:t>services,</a:t>
            </a:r>
            <a:r>
              <a:rPr sz="1800" b="1" spc="-204" dirty="0">
                <a:latin typeface="Lato" panose="020F0502020204030203" pitchFamily="34" charset="0"/>
                <a:cs typeface="Tahoma"/>
              </a:rPr>
              <a:t> </a:t>
            </a:r>
            <a:r>
              <a:rPr sz="1800" b="1" spc="-10" dirty="0">
                <a:latin typeface="Lato" panose="020F0502020204030203" pitchFamily="34" charset="0"/>
                <a:cs typeface="Tahoma"/>
              </a:rPr>
              <a:t>use</a:t>
            </a:r>
            <a:r>
              <a:rPr sz="1800" b="1" spc="-204" dirty="0">
                <a:latin typeface="Lato" panose="020F0502020204030203" pitchFamily="34" charset="0"/>
                <a:cs typeface="Tahoma"/>
              </a:rPr>
              <a:t> </a:t>
            </a:r>
            <a:r>
              <a:rPr sz="1800" b="1" spc="10" dirty="0">
                <a:latin typeface="Lato" panose="020F0502020204030203" pitchFamily="34" charset="0"/>
                <a:cs typeface="Tahoma"/>
              </a:rPr>
              <a:t>economic</a:t>
            </a:r>
            <a:r>
              <a:rPr sz="1800" b="1" spc="-204" dirty="0">
                <a:latin typeface="Lato" panose="020F0502020204030203" pitchFamily="34" charset="0"/>
                <a:cs typeface="Tahoma"/>
              </a:rPr>
              <a:t> </a:t>
            </a:r>
            <a:r>
              <a:rPr sz="1800" b="1" spc="10" dirty="0">
                <a:latin typeface="Lato" panose="020F0502020204030203" pitchFamily="34" charset="0"/>
                <a:cs typeface="Tahoma"/>
              </a:rPr>
              <a:t>status</a:t>
            </a:r>
            <a:r>
              <a:rPr sz="1800" b="1" spc="-204" dirty="0">
                <a:latin typeface="Lato" panose="020F0502020204030203" pitchFamily="34" charset="0"/>
                <a:cs typeface="Tahoma"/>
              </a:rPr>
              <a:t> </a:t>
            </a:r>
            <a:r>
              <a:rPr sz="1800" b="1" spc="25" dirty="0">
                <a:latin typeface="Lato" panose="020F0502020204030203" pitchFamily="34" charset="0"/>
                <a:cs typeface="Tahoma"/>
              </a:rPr>
              <a:t>that</a:t>
            </a:r>
            <a:r>
              <a:rPr sz="1800" b="1" spc="-204" dirty="0">
                <a:latin typeface="Lato" panose="020F0502020204030203" pitchFamily="34" charset="0"/>
                <a:cs typeface="Tahoma"/>
              </a:rPr>
              <a:t> </a:t>
            </a:r>
            <a:r>
              <a:rPr sz="1800" b="1" dirty="0">
                <a:latin typeface="Lato" panose="020F0502020204030203" pitchFamily="34" charset="0"/>
                <a:cs typeface="Tahoma"/>
              </a:rPr>
              <a:t>was</a:t>
            </a:r>
            <a:r>
              <a:rPr sz="1800" b="1" spc="-204" dirty="0">
                <a:latin typeface="Lato" panose="020F0502020204030203" pitchFamily="34" charset="0"/>
                <a:cs typeface="Tahoma"/>
              </a:rPr>
              <a:t> </a:t>
            </a:r>
            <a:r>
              <a:rPr sz="1800" b="1" spc="25" dirty="0">
                <a:latin typeface="Lato" panose="020F0502020204030203" pitchFamily="34" charset="0"/>
                <a:cs typeface="Tahoma"/>
              </a:rPr>
              <a:t>collected</a:t>
            </a:r>
            <a:r>
              <a:rPr sz="1800" b="1" spc="-204" dirty="0">
                <a:latin typeface="Lato" panose="020F0502020204030203" pitchFamily="34" charset="0"/>
                <a:cs typeface="Tahoma"/>
              </a:rPr>
              <a:t> </a:t>
            </a:r>
            <a:r>
              <a:rPr sz="1800" b="1" spc="45" dirty="0">
                <a:latin typeface="Lato" panose="020F0502020204030203" pitchFamily="34" charset="0"/>
                <a:cs typeface="Tahoma"/>
              </a:rPr>
              <a:t>for</a:t>
            </a:r>
            <a:r>
              <a:rPr sz="1800" b="1" spc="-204" dirty="0">
                <a:latin typeface="Lato" panose="020F0502020204030203" pitchFamily="34" charset="0"/>
                <a:cs typeface="Tahoma"/>
              </a:rPr>
              <a:t> </a:t>
            </a:r>
            <a:r>
              <a:rPr sz="1800" b="1" spc="15" dirty="0">
                <a:latin typeface="Lato" panose="020F0502020204030203" pitchFamily="34" charset="0"/>
                <a:cs typeface="Tahoma"/>
              </a:rPr>
              <a:t>WISEdata </a:t>
            </a:r>
            <a:r>
              <a:rPr sz="1800" b="1" spc="-530" dirty="0">
                <a:latin typeface="Lato" panose="020F0502020204030203" pitchFamily="34" charset="0"/>
                <a:cs typeface="Tahoma"/>
              </a:rPr>
              <a:t> </a:t>
            </a:r>
            <a:r>
              <a:rPr sz="1800" b="1" spc="25" dirty="0">
                <a:latin typeface="Lato" panose="020F0502020204030203" pitchFamily="34" charset="0"/>
                <a:cs typeface="Tahoma"/>
              </a:rPr>
              <a:t>reporting</a:t>
            </a:r>
            <a:r>
              <a:rPr lang="en-US" sz="1800" b="1" spc="25" dirty="0">
                <a:latin typeface="Lato" panose="020F0502020204030203" pitchFamily="34" charset="0"/>
                <a:cs typeface="Tahoma"/>
              </a:rPr>
              <a:t>.</a:t>
            </a:r>
            <a:endParaRPr sz="1800" b="1" dirty="0">
              <a:latin typeface="Lato" panose="020F0502020204030203" pitchFamily="34" charset="0"/>
              <a:cs typeface="Tahoma"/>
            </a:endParaRPr>
          </a:p>
          <a:p>
            <a:pPr marL="164592" indent="-164592">
              <a:lnSpc>
                <a:spcPct val="150000"/>
              </a:lnSpc>
              <a:spcAft>
                <a:spcPts val="180"/>
              </a:spcAft>
            </a:pPr>
            <a:r>
              <a:rPr lang="en-US" sz="1800" b="1" spc="40" dirty="0">
                <a:latin typeface="Lato" panose="020F0502020204030203" pitchFamily="34" charset="0"/>
                <a:cs typeface="Tahoma"/>
              </a:rPr>
              <a:t>I</a:t>
            </a:r>
            <a:r>
              <a:rPr sz="1800" b="1" spc="40" dirty="0">
                <a:latin typeface="Lato" panose="020F0502020204030203" pitchFamily="34" charset="0"/>
                <a:cs typeface="Tahoma"/>
              </a:rPr>
              <a:t>f</a:t>
            </a:r>
            <a:r>
              <a:rPr sz="1800" b="1" spc="-210" dirty="0">
                <a:latin typeface="Lato" panose="020F0502020204030203" pitchFamily="34" charset="0"/>
                <a:cs typeface="Tahoma"/>
              </a:rPr>
              <a:t> </a:t>
            </a:r>
            <a:r>
              <a:rPr sz="1800" b="1" spc="15" dirty="0">
                <a:latin typeface="Lato" panose="020F0502020204030203" pitchFamily="34" charset="0"/>
                <a:cs typeface="Tahoma"/>
              </a:rPr>
              <a:t>receiving</a:t>
            </a:r>
            <a:r>
              <a:rPr sz="1800" b="1" spc="-204" dirty="0">
                <a:latin typeface="Lato" panose="020F0502020204030203" pitchFamily="34" charset="0"/>
                <a:cs typeface="Tahoma"/>
              </a:rPr>
              <a:t> </a:t>
            </a:r>
            <a:r>
              <a:rPr sz="1800" b="1" spc="35" dirty="0">
                <a:latin typeface="Lato" panose="020F0502020204030203" pitchFamily="34" charset="0"/>
                <a:cs typeface="Tahoma"/>
              </a:rPr>
              <a:t>Title</a:t>
            </a:r>
            <a:r>
              <a:rPr sz="1800" b="1" spc="-204" dirty="0">
                <a:latin typeface="Lato" panose="020F0502020204030203" pitchFamily="34" charset="0"/>
                <a:cs typeface="Tahoma"/>
              </a:rPr>
              <a:t> </a:t>
            </a:r>
            <a:r>
              <a:rPr sz="1800" b="1" spc="-114" dirty="0">
                <a:latin typeface="Lato" panose="020F0502020204030203" pitchFamily="34" charset="0"/>
                <a:cs typeface="Tahoma"/>
              </a:rPr>
              <a:t>III</a:t>
            </a:r>
            <a:r>
              <a:rPr sz="1800" b="1" spc="-204" dirty="0">
                <a:latin typeface="Lato" panose="020F0502020204030203" pitchFamily="34" charset="0"/>
                <a:cs typeface="Tahoma"/>
              </a:rPr>
              <a:t> </a:t>
            </a:r>
            <a:r>
              <a:rPr sz="1800" b="1" spc="-5" dirty="0">
                <a:latin typeface="Lato" panose="020F0502020204030203" pitchFamily="34" charset="0"/>
                <a:cs typeface="Tahoma"/>
              </a:rPr>
              <a:t>services,</a:t>
            </a:r>
            <a:r>
              <a:rPr sz="1800" b="1" spc="-204" dirty="0">
                <a:latin typeface="Lato" panose="020F0502020204030203" pitchFamily="34" charset="0"/>
                <a:cs typeface="Tahoma"/>
              </a:rPr>
              <a:t> </a:t>
            </a:r>
            <a:r>
              <a:rPr sz="1800" b="1" spc="50" dirty="0">
                <a:latin typeface="Lato" panose="020F0502020204030203" pitchFamily="34" charset="0"/>
                <a:cs typeface="Tahoma"/>
              </a:rPr>
              <a:t>work</a:t>
            </a:r>
            <a:r>
              <a:rPr sz="1800" b="1" spc="-210" dirty="0">
                <a:latin typeface="Lato" panose="020F0502020204030203" pitchFamily="34" charset="0"/>
                <a:cs typeface="Tahoma"/>
              </a:rPr>
              <a:t> </a:t>
            </a:r>
            <a:r>
              <a:rPr sz="1800" b="1" spc="40" dirty="0">
                <a:latin typeface="Lato" panose="020F0502020204030203" pitchFamily="34" charset="0"/>
                <a:cs typeface="Tahoma"/>
              </a:rPr>
              <a:t>with</a:t>
            </a:r>
            <a:r>
              <a:rPr sz="1800" b="1" spc="-204" dirty="0">
                <a:latin typeface="Lato" panose="020F0502020204030203" pitchFamily="34" charset="0"/>
                <a:cs typeface="Tahoma"/>
              </a:rPr>
              <a:t> </a:t>
            </a:r>
            <a:r>
              <a:rPr sz="1800" b="1" spc="70" dirty="0">
                <a:latin typeface="Lato" panose="020F0502020204030203" pitchFamily="34" charset="0"/>
                <a:cs typeface="Tahoma"/>
              </a:rPr>
              <a:t>LEA</a:t>
            </a:r>
            <a:r>
              <a:rPr sz="1800" b="1" spc="-204" dirty="0">
                <a:latin typeface="Lato" panose="020F0502020204030203" pitchFamily="34" charset="0"/>
                <a:cs typeface="Tahoma"/>
              </a:rPr>
              <a:t> </a:t>
            </a:r>
            <a:r>
              <a:rPr sz="1800" b="1" spc="45" dirty="0">
                <a:latin typeface="Lato" panose="020F0502020204030203" pitchFamily="34" charset="0"/>
                <a:cs typeface="Tahoma"/>
              </a:rPr>
              <a:t>to</a:t>
            </a:r>
            <a:r>
              <a:rPr sz="1800" b="1" spc="-204" dirty="0">
                <a:latin typeface="Lato" panose="020F0502020204030203" pitchFamily="34" charset="0"/>
                <a:cs typeface="Tahoma"/>
              </a:rPr>
              <a:t> </a:t>
            </a:r>
            <a:r>
              <a:rPr sz="1800" b="1" spc="-15" dirty="0">
                <a:latin typeface="Lato" panose="020F0502020204030203" pitchFamily="34" charset="0"/>
                <a:cs typeface="Tahoma"/>
              </a:rPr>
              <a:t>have</a:t>
            </a:r>
            <a:r>
              <a:rPr sz="1800" b="1" spc="-204" dirty="0">
                <a:latin typeface="Lato" panose="020F0502020204030203" pitchFamily="34" charset="0"/>
                <a:cs typeface="Tahoma"/>
              </a:rPr>
              <a:t> </a:t>
            </a:r>
            <a:r>
              <a:rPr sz="1800" b="1" spc="15" dirty="0">
                <a:latin typeface="Lato" panose="020F0502020204030203" pitchFamily="34" charset="0"/>
                <a:cs typeface="Tahoma"/>
              </a:rPr>
              <a:t>students</a:t>
            </a:r>
            <a:r>
              <a:rPr sz="1800" b="1" spc="-210" dirty="0">
                <a:latin typeface="Lato" panose="020F0502020204030203" pitchFamily="34" charset="0"/>
                <a:cs typeface="Tahoma"/>
              </a:rPr>
              <a:t> </a:t>
            </a:r>
            <a:r>
              <a:rPr sz="1800" b="1" spc="-15" dirty="0">
                <a:latin typeface="Lato" panose="020F0502020204030203" pitchFamily="34" charset="0"/>
                <a:cs typeface="Tahoma"/>
              </a:rPr>
              <a:t>assessed</a:t>
            </a:r>
            <a:r>
              <a:rPr sz="1800" b="1" spc="-204" dirty="0">
                <a:latin typeface="Lato" panose="020F0502020204030203" pitchFamily="34" charset="0"/>
                <a:cs typeface="Tahoma"/>
              </a:rPr>
              <a:t> </a:t>
            </a:r>
            <a:r>
              <a:rPr sz="1800" b="1" spc="40" dirty="0">
                <a:latin typeface="Lato" panose="020F0502020204030203" pitchFamily="34" charset="0"/>
                <a:cs typeface="Tahoma"/>
              </a:rPr>
              <a:t>with</a:t>
            </a:r>
            <a:r>
              <a:rPr sz="1800" b="1" spc="-215" dirty="0">
                <a:latin typeface="Lato" panose="020F0502020204030203" pitchFamily="34" charset="0"/>
                <a:cs typeface="Tahoma"/>
              </a:rPr>
              <a:t> </a:t>
            </a:r>
            <a:r>
              <a:rPr sz="1800" b="1" spc="60" dirty="0">
                <a:latin typeface="Lato" panose="020F0502020204030203" pitchFamily="34" charset="0"/>
                <a:cs typeface="Tahoma"/>
              </a:rPr>
              <a:t>ACCESS</a:t>
            </a:r>
            <a:r>
              <a:rPr lang="en-US" sz="1800" b="1" spc="60" dirty="0">
                <a:latin typeface="Lato" panose="020F0502020204030203" pitchFamily="34" charset="0"/>
                <a:cs typeface="Tahoma"/>
              </a:rPr>
              <a:t>.</a:t>
            </a:r>
            <a:endParaRPr sz="1800" b="1" dirty="0">
              <a:latin typeface="Lato" panose="020F0502020204030203" pitchFamily="34" charset="0"/>
              <a:cs typeface="Tahoma"/>
            </a:endParaRPr>
          </a:p>
          <a:p>
            <a:pPr marL="164592" indent="-164592">
              <a:lnSpc>
                <a:spcPct val="150000"/>
              </a:lnSpc>
              <a:spcAft>
                <a:spcPts val="180"/>
              </a:spcAft>
              <a:buFont typeface="Tahoma"/>
              <a:buChar char="•"/>
              <a:tabLst>
                <a:tab pos="347345" algn="l"/>
                <a:tab pos="348615" algn="l"/>
              </a:tabLst>
            </a:pPr>
            <a:r>
              <a:rPr lang="en-US" sz="1800" b="1" dirty="0">
                <a:latin typeface="Lato" panose="020F0502020204030203" pitchFamily="34" charset="0"/>
                <a:cs typeface="Tahoma"/>
              </a:rPr>
              <a:t>Parentally Private Placed (PPP)</a:t>
            </a:r>
            <a:endParaRPr sz="1800" b="1" dirty="0">
              <a:latin typeface="Lato" panose="020F0502020204030203" pitchFamily="34" charset="0"/>
              <a:cs typeface="Tahoma"/>
            </a:endParaRPr>
          </a:p>
          <a:p>
            <a:pPr marL="164592" indent="-164592">
              <a:lnSpc>
                <a:spcPct val="150000"/>
              </a:lnSpc>
              <a:spcAft>
                <a:spcPts val="180"/>
              </a:spcAft>
            </a:pPr>
            <a:r>
              <a:rPr lang="en-US" sz="1800" b="1" spc="15" dirty="0">
                <a:latin typeface="Lato" panose="020F0502020204030203" pitchFamily="34" charset="0"/>
                <a:cs typeface="Tahoma"/>
              </a:rPr>
              <a:t>S</a:t>
            </a:r>
            <a:r>
              <a:rPr sz="1800" b="1" spc="15" dirty="0">
                <a:latin typeface="Lato" panose="020F0502020204030203" pitchFamily="34" charset="0"/>
                <a:cs typeface="Tahoma"/>
              </a:rPr>
              <a:t>tudents</a:t>
            </a:r>
            <a:r>
              <a:rPr sz="1800" b="1" spc="-204" dirty="0">
                <a:latin typeface="Lato" panose="020F0502020204030203" pitchFamily="34" charset="0"/>
                <a:cs typeface="Tahoma"/>
              </a:rPr>
              <a:t> </a:t>
            </a:r>
            <a:r>
              <a:rPr sz="1800" b="1" dirty="0">
                <a:latin typeface="Lato" panose="020F0502020204030203" pitchFamily="34" charset="0"/>
                <a:cs typeface="Tahoma"/>
              </a:rPr>
              <a:t>need</a:t>
            </a:r>
            <a:r>
              <a:rPr sz="1800" b="1" spc="-204" dirty="0">
                <a:latin typeface="Lato" panose="020F0502020204030203" pitchFamily="34" charset="0"/>
                <a:cs typeface="Tahoma"/>
              </a:rPr>
              <a:t> </a:t>
            </a:r>
            <a:r>
              <a:rPr sz="1800" b="1" spc="45" dirty="0">
                <a:latin typeface="Lato" panose="020F0502020204030203" pitchFamily="34" charset="0"/>
                <a:cs typeface="Tahoma"/>
              </a:rPr>
              <a:t>to</a:t>
            </a:r>
            <a:r>
              <a:rPr sz="1800" b="1" spc="-204" dirty="0">
                <a:latin typeface="Lato" panose="020F0502020204030203" pitchFamily="34" charset="0"/>
                <a:cs typeface="Tahoma"/>
              </a:rPr>
              <a:t> </a:t>
            </a:r>
            <a:r>
              <a:rPr sz="1800" b="1" spc="5" dirty="0">
                <a:latin typeface="Lato" panose="020F0502020204030203" pitchFamily="34" charset="0"/>
                <a:cs typeface="Tahoma"/>
              </a:rPr>
              <a:t>be</a:t>
            </a:r>
            <a:r>
              <a:rPr sz="1800" b="1" spc="-200" dirty="0">
                <a:latin typeface="Lato" panose="020F0502020204030203" pitchFamily="34" charset="0"/>
                <a:cs typeface="Tahoma"/>
              </a:rPr>
              <a:t> </a:t>
            </a:r>
            <a:r>
              <a:rPr sz="1800" b="1" spc="30" dirty="0">
                <a:latin typeface="Lato" panose="020F0502020204030203" pitchFamily="34" charset="0"/>
                <a:cs typeface="Tahoma"/>
              </a:rPr>
              <a:t>reported</a:t>
            </a:r>
            <a:r>
              <a:rPr sz="1800" b="1" spc="-204" dirty="0">
                <a:latin typeface="Lato" panose="020F0502020204030203" pitchFamily="34" charset="0"/>
                <a:cs typeface="Tahoma"/>
              </a:rPr>
              <a:t> </a:t>
            </a:r>
            <a:r>
              <a:rPr sz="1800" b="1" spc="5" dirty="0">
                <a:latin typeface="Lato" panose="020F0502020204030203" pitchFamily="34" charset="0"/>
                <a:cs typeface="Tahoma"/>
              </a:rPr>
              <a:t>by</a:t>
            </a:r>
            <a:r>
              <a:rPr sz="1800" b="1" spc="-204" dirty="0">
                <a:latin typeface="Lato" panose="020F0502020204030203" pitchFamily="34" charset="0"/>
                <a:cs typeface="Tahoma"/>
              </a:rPr>
              <a:t> </a:t>
            </a:r>
            <a:r>
              <a:rPr sz="1800" b="1" spc="25" dirty="0">
                <a:latin typeface="Lato" panose="020F0502020204030203" pitchFamily="34" charset="0"/>
                <a:cs typeface="Tahoma"/>
              </a:rPr>
              <a:t>both</a:t>
            </a:r>
            <a:r>
              <a:rPr sz="1800" b="1" spc="-204" dirty="0">
                <a:latin typeface="Lato" panose="020F0502020204030203" pitchFamily="34" charset="0"/>
                <a:cs typeface="Tahoma"/>
              </a:rPr>
              <a:t> </a:t>
            </a:r>
            <a:r>
              <a:rPr sz="1800" b="1" spc="-10" dirty="0">
                <a:latin typeface="Lato" panose="020F0502020204030203" pitchFamily="34" charset="0"/>
                <a:cs typeface="Tahoma"/>
              </a:rPr>
              <a:t>agencies</a:t>
            </a:r>
            <a:r>
              <a:rPr sz="1800" b="1" spc="-200" dirty="0">
                <a:latin typeface="Lato" panose="020F0502020204030203" pitchFamily="34" charset="0"/>
                <a:cs typeface="Tahoma"/>
              </a:rPr>
              <a:t> </a:t>
            </a:r>
            <a:r>
              <a:rPr sz="1800" b="1" spc="25" dirty="0">
                <a:latin typeface="Lato" panose="020F0502020204030203" pitchFamily="34" charset="0"/>
                <a:cs typeface="Tahoma"/>
              </a:rPr>
              <a:t>that</a:t>
            </a:r>
            <a:r>
              <a:rPr sz="1800" b="1" spc="-204" dirty="0">
                <a:latin typeface="Lato" panose="020F0502020204030203" pitchFamily="34" charset="0"/>
                <a:cs typeface="Tahoma"/>
              </a:rPr>
              <a:t> </a:t>
            </a:r>
            <a:r>
              <a:rPr sz="1800" b="1" spc="15" dirty="0">
                <a:latin typeface="Lato" panose="020F0502020204030203" pitchFamily="34" charset="0"/>
                <a:cs typeface="Tahoma"/>
              </a:rPr>
              <a:t>are</a:t>
            </a:r>
            <a:r>
              <a:rPr sz="1800" b="1" spc="-204" dirty="0">
                <a:latin typeface="Lato" panose="020F0502020204030203" pitchFamily="34" charset="0"/>
                <a:cs typeface="Tahoma"/>
              </a:rPr>
              <a:t> </a:t>
            </a:r>
            <a:r>
              <a:rPr sz="1800" b="1" spc="15" dirty="0">
                <a:latin typeface="Lato" panose="020F0502020204030203" pitchFamily="34" charset="0"/>
                <a:cs typeface="Tahoma"/>
              </a:rPr>
              <a:t>providing</a:t>
            </a:r>
            <a:r>
              <a:rPr sz="1800" b="1" spc="-204" dirty="0">
                <a:latin typeface="Lato" panose="020F0502020204030203" pitchFamily="34" charset="0"/>
                <a:cs typeface="Tahoma"/>
              </a:rPr>
              <a:t> </a:t>
            </a:r>
            <a:r>
              <a:rPr sz="1800" b="1" spc="15" dirty="0">
                <a:latin typeface="Lato" panose="020F0502020204030203" pitchFamily="34" charset="0"/>
                <a:cs typeface="Tahoma"/>
              </a:rPr>
              <a:t>services</a:t>
            </a:r>
            <a:r>
              <a:rPr lang="en-US" sz="1800" b="1" spc="15" dirty="0">
                <a:latin typeface="Lato" panose="020F0502020204030203" pitchFamily="34" charset="0"/>
                <a:cs typeface="Tahoma"/>
              </a:rPr>
              <a:t>.</a:t>
            </a:r>
            <a:endParaRPr sz="1800" b="1" dirty="0">
              <a:latin typeface="Lato" panose="020F0502020204030203" pitchFamily="34" charset="0"/>
              <a:cs typeface="Tahoma"/>
            </a:endParaRPr>
          </a:p>
        </p:txBody>
      </p:sp>
    </p:spTree>
    <p:custDataLst>
      <p:tags r:id="rId1"/>
    </p:custDataLst>
    <p:extLst>
      <p:ext uri="{BB962C8B-B14F-4D97-AF65-F5344CB8AC3E}">
        <p14:creationId xmlns:p14="http://schemas.microsoft.com/office/powerpoint/2010/main" val="1114103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a:extLst>
              <a:ext uri="{C183D7F6-B498-43B3-948B-1728B52AA6E4}">
                <adec:decorative xmlns:adec="http://schemas.microsoft.com/office/drawing/2017/decorative" val="1"/>
              </a:ext>
            </a:extLst>
          </p:cNvPr>
          <p:cNvSpPr/>
          <p:nvPr/>
        </p:nvSpPr>
        <p:spPr>
          <a:xfrm>
            <a:off x="0" y="0"/>
            <a:ext cx="9144000" cy="922019"/>
          </a:xfrm>
          <a:custGeom>
            <a:avLst/>
            <a:gdLst/>
            <a:ahLst/>
            <a:cxnLst/>
            <a:rect l="l" t="t" r="r" b="b"/>
            <a:pathLst>
              <a:path w="9144000" h="922019">
                <a:moveTo>
                  <a:pt x="0" y="921656"/>
                </a:moveTo>
                <a:lnTo>
                  <a:pt x="0" y="0"/>
                </a:lnTo>
                <a:lnTo>
                  <a:pt x="9143999" y="0"/>
                </a:lnTo>
                <a:lnTo>
                  <a:pt x="9143999" y="921656"/>
                </a:lnTo>
                <a:lnTo>
                  <a:pt x="0" y="921656"/>
                </a:lnTo>
                <a:close/>
              </a:path>
            </a:pathLst>
          </a:custGeom>
          <a:solidFill>
            <a:srgbClr val="262087"/>
          </a:solidFill>
        </p:spPr>
        <p:txBody>
          <a:bodyPr wrap="square" lIns="0" tIns="0" rIns="0" bIns="0" rtlCol="0"/>
          <a:lstStyle/>
          <a:p>
            <a:endParaRPr/>
          </a:p>
        </p:txBody>
      </p:sp>
      <p:sp>
        <p:nvSpPr>
          <p:cNvPr id="7" name="object 7"/>
          <p:cNvSpPr txBox="1">
            <a:spLocks noGrp="1"/>
          </p:cNvSpPr>
          <p:nvPr>
            <p:ph type="title"/>
          </p:nvPr>
        </p:nvSpPr>
        <p:spPr>
          <a:xfrm>
            <a:off x="0" y="0"/>
            <a:ext cx="9143999" cy="922019"/>
          </a:xfrm>
          <a:prstGeom prst="rect">
            <a:avLst/>
          </a:prstGeom>
        </p:spPr>
        <p:txBody>
          <a:bodyPr vert="horz" wrap="square" lIns="0" tIns="12700" rIns="0" bIns="0" rtlCol="0" anchor="ctr">
            <a:noAutofit/>
          </a:bodyPr>
          <a:lstStyle/>
          <a:p>
            <a:pPr marL="12700" algn="ctr">
              <a:lnSpc>
                <a:spcPct val="100000"/>
              </a:lnSpc>
              <a:spcBef>
                <a:spcPts val="100"/>
              </a:spcBef>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WISEdata Portal: Data Quality</a:t>
            </a:r>
            <a:endParaRPr spc="-155" dirty="0">
              <a:latin typeface="Lato Black" panose="020F0A02020204030203" pitchFamily="34" charset="0"/>
            </a:endParaRPr>
          </a:p>
        </p:txBody>
      </p:sp>
      <p:sp>
        <p:nvSpPr>
          <p:cNvPr id="2" name="object 5">
            <a:extLst>
              <a:ext uri="{FF2B5EF4-FFF2-40B4-BE49-F238E27FC236}">
                <a16:creationId xmlns:a16="http://schemas.microsoft.com/office/drawing/2014/main" id="{EBE1B5C5-62EA-6E4E-9292-B186FD9553CF}"/>
              </a:ext>
            </a:extLst>
          </p:cNvPr>
          <p:cNvSpPr txBox="1"/>
          <p:nvPr/>
        </p:nvSpPr>
        <p:spPr>
          <a:xfrm>
            <a:off x="421793" y="922019"/>
            <a:ext cx="8273633" cy="2579360"/>
          </a:xfrm>
          <a:prstGeom prst="rect">
            <a:avLst/>
          </a:prstGeom>
        </p:spPr>
        <p:txBody>
          <a:bodyPr vert="horz" wrap="square" lIns="0" tIns="12700" rIns="0" bIns="0" rtlCol="0">
            <a:spAutoFit/>
          </a:bodyPr>
          <a:lstStyle/>
          <a:p>
            <a:pPr>
              <a:lnSpc>
                <a:spcPct val="150000"/>
              </a:lnSpc>
              <a:spcAft>
                <a:spcPts val="180"/>
              </a:spcAft>
              <a:tabLst>
                <a:tab pos="347345" algn="l"/>
                <a:tab pos="348615" algn="l"/>
              </a:tabLst>
            </a:pPr>
            <a:r>
              <a:rPr lang="en-US" sz="1800" b="1" dirty="0">
                <a:latin typeface="Lato" panose="020F0502020204030203" pitchFamily="34" charset="0"/>
                <a:cs typeface="Tahoma"/>
              </a:rPr>
              <a:t>Goal: </a:t>
            </a:r>
            <a:endParaRPr sz="1800" b="1" dirty="0">
              <a:latin typeface="Lato" panose="020F0502020204030203" pitchFamily="34" charset="0"/>
              <a:cs typeface="Tahoma"/>
            </a:endParaRPr>
          </a:p>
          <a:p>
            <a:pPr marL="285750" marR="337185" indent="-285750">
              <a:lnSpc>
                <a:spcPct val="150000"/>
              </a:lnSpc>
              <a:spcAft>
                <a:spcPts val="180"/>
              </a:spcAft>
              <a:buFont typeface="Arial" panose="020B0604020202020204" pitchFamily="34" charset="0"/>
              <a:buChar char="•"/>
            </a:pPr>
            <a:r>
              <a:rPr lang="en-US" sz="1800" b="1" spc="40" dirty="0">
                <a:latin typeface="Lato" panose="020F0502020204030203" pitchFamily="34" charset="0"/>
                <a:cs typeface="Tahoma"/>
              </a:rPr>
              <a:t>Provide LEA with a set of tools that allow you to:</a:t>
            </a:r>
          </a:p>
          <a:p>
            <a:pPr marL="285750" marR="337185" indent="-285750">
              <a:lnSpc>
                <a:spcPct val="150000"/>
              </a:lnSpc>
              <a:spcAft>
                <a:spcPts val="180"/>
              </a:spcAft>
              <a:buFont typeface="Arial" panose="020B0604020202020204" pitchFamily="34" charset="0"/>
              <a:buChar char="•"/>
            </a:pPr>
            <a:r>
              <a:rPr lang="en-US" sz="1800" b="1" spc="40" dirty="0">
                <a:latin typeface="Lato" panose="020F0502020204030203" pitchFamily="34" charset="0"/>
                <a:cs typeface="Tahoma"/>
              </a:rPr>
              <a:t>Verify the data the vendor is sending is landing in WISEdata</a:t>
            </a:r>
          </a:p>
          <a:p>
            <a:pPr marL="285750" marR="337185" indent="-285750">
              <a:lnSpc>
                <a:spcPct val="150000"/>
              </a:lnSpc>
              <a:spcAft>
                <a:spcPts val="180"/>
              </a:spcAft>
              <a:buFont typeface="Arial" panose="020B0604020202020204" pitchFamily="34" charset="0"/>
              <a:buChar char="•"/>
            </a:pPr>
            <a:r>
              <a:rPr lang="en-US" sz="1800" b="1" dirty="0">
                <a:latin typeface="Lato" panose="020F0502020204030203" pitchFamily="34" charset="0"/>
                <a:cs typeface="Tahoma"/>
              </a:rPr>
              <a:t>Execute data quality checks and correct at the source</a:t>
            </a:r>
          </a:p>
          <a:p>
            <a:pPr marR="337185">
              <a:lnSpc>
                <a:spcPct val="150000"/>
              </a:lnSpc>
              <a:spcAft>
                <a:spcPts val="180"/>
              </a:spcAft>
            </a:pPr>
            <a:r>
              <a:rPr lang="en-US" sz="1800" b="1" dirty="0">
                <a:latin typeface="Lato" panose="020F0502020204030203" pitchFamily="34" charset="0"/>
                <a:cs typeface="Tahoma"/>
              </a:rPr>
              <a:t>Solution:</a:t>
            </a:r>
          </a:p>
          <a:p>
            <a:pPr marL="285750" marR="337185" indent="-285750">
              <a:lnSpc>
                <a:spcPct val="150000"/>
              </a:lnSpc>
              <a:spcAft>
                <a:spcPts val="180"/>
              </a:spcAft>
              <a:buFont typeface="Arial" panose="020B0604020202020204" pitchFamily="34" charset="0"/>
              <a:buChar char="•"/>
            </a:pPr>
            <a:r>
              <a:rPr lang="en-US" sz="1800" b="1" dirty="0">
                <a:latin typeface="Lato" panose="020F0502020204030203" pitchFamily="34" charset="0"/>
                <a:cs typeface="Tahoma"/>
              </a:rPr>
              <a:t>The WISEdata Portal!</a:t>
            </a:r>
            <a:endParaRPr sz="1800" b="1" dirty="0">
              <a:latin typeface="Lato" panose="020F0502020204030203" pitchFamily="34" charset="0"/>
              <a:cs typeface="Tahoma"/>
            </a:endParaRPr>
          </a:p>
        </p:txBody>
      </p:sp>
    </p:spTree>
    <p:custDataLst>
      <p:tags r:id="rId1"/>
    </p:custDataLst>
    <p:extLst>
      <p:ext uri="{BB962C8B-B14F-4D97-AF65-F5344CB8AC3E}">
        <p14:creationId xmlns:p14="http://schemas.microsoft.com/office/powerpoint/2010/main" val="2745957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Slide" hidden="1">
            <a:extLst>
              <a:ext uri="{FF2B5EF4-FFF2-40B4-BE49-F238E27FC236}">
                <a16:creationId xmlns:a16="http://schemas.microsoft.com/office/drawing/2014/main" id="{E57A723E-00FA-6547-AD66-56F96CF7BE11}"/>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WISEdata</a:t>
            </a:r>
            <a:endParaRPr lang="en-US" dirty="0">
              <a:effectLst/>
            </a:endParaRPr>
          </a:p>
        </p:txBody>
      </p:sp>
      <p:sp>
        <p:nvSpPr>
          <p:cNvPr id="2" name="Text Placeholder 1"/>
          <p:cNvSpPr>
            <a:spLocks noGrp="1"/>
          </p:cNvSpPr>
          <p:nvPr>
            <p:ph type="body" sz="quarter" idx="13"/>
          </p:nvPr>
        </p:nvSpPr>
        <p:spPr/>
        <p:txBody>
          <a:bodyPr/>
          <a:lstStyle/>
          <a:p>
            <a:r>
              <a:rPr lang="en-US" dirty="0"/>
              <a:t>WISEdata</a:t>
            </a:r>
          </a:p>
        </p:txBody>
      </p:sp>
      <p:sp>
        <p:nvSpPr>
          <p:cNvPr id="8" name="TextBox 7">
            <a:extLst>
              <a:ext uri="{FF2B5EF4-FFF2-40B4-BE49-F238E27FC236}">
                <a16:creationId xmlns:a16="http://schemas.microsoft.com/office/drawing/2014/main" id="{7FEE0C7C-C665-3FA9-703C-4BC671D39FC5}"/>
              </a:ext>
            </a:extLst>
          </p:cNvPr>
          <p:cNvSpPr txBox="1"/>
          <p:nvPr/>
        </p:nvSpPr>
        <p:spPr>
          <a:xfrm>
            <a:off x="4572001" y="894003"/>
            <a:ext cx="4110754" cy="4249497"/>
          </a:xfrm>
          <a:prstGeom prst="rect">
            <a:avLst/>
          </a:prstGeom>
          <a:noFill/>
        </p:spPr>
        <p:txBody>
          <a:bodyPr wrap="square">
            <a:spAutoFit/>
          </a:bodyPr>
          <a:lstStyle/>
          <a:p>
            <a:pPr rtl="0">
              <a:spcBef>
                <a:spcPts val="0"/>
              </a:spcBef>
              <a:spcAft>
                <a:spcPts val="0"/>
              </a:spcAft>
            </a:pPr>
            <a:r>
              <a:rPr lang="en-US" sz="1700" b="1" i="0" u="sng" strike="noStrike" dirty="0">
                <a:solidFill>
                  <a:srgbClr val="0563C1"/>
                </a:solidFill>
                <a:effectLst/>
                <a:latin typeface="Lato" panose="020F0502020204030203" pitchFamily="34" charset="0"/>
                <a:hlinkClick r:id="rId4"/>
              </a:rPr>
              <a:t>WISEdata Flyer</a:t>
            </a:r>
            <a:endParaRPr lang="en-US" sz="1700" b="1" dirty="0">
              <a:effectLst/>
            </a:endParaRPr>
          </a:p>
          <a:p>
            <a:pPr rtl="0">
              <a:spcBef>
                <a:spcPts val="0"/>
              </a:spcBef>
              <a:spcAft>
                <a:spcPts val="0"/>
              </a:spcAft>
            </a:pPr>
            <a:r>
              <a:rPr lang="en-US" sz="1700" b="1" i="0" u="none" strike="noStrike" dirty="0">
                <a:solidFill>
                  <a:srgbClr val="000000"/>
                </a:solidFill>
                <a:effectLst/>
                <a:latin typeface="Lato" panose="020F0502020204030203" pitchFamily="34" charset="0"/>
              </a:rPr>
              <a:t>Automated Data Collection</a:t>
            </a:r>
            <a:endParaRPr lang="en-US" sz="1700" b="1" dirty="0">
              <a:effectLst/>
            </a:endParaRPr>
          </a:p>
          <a:p>
            <a:pPr marL="693925" lvl="1" indent="-285750" fontAlgn="base">
              <a:buFont typeface="Arial" panose="020B0604020202020204" pitchFamily="34" charset="0"/>
              <a:buChar char="•"/>
            </a:pPr>
            <a:r>
              <a:rPr lang="en-US" sz="1700" i="0" u="none" strike="noStrike" dirty="0">
                <a:solidFill>
                  <a:srgbClr val="000000"/>
                </a:solidFill>
                <a:effectLst/>
                <a:latin typeface="Lato" panose="020F0502020204030203" pitchFamily="34" charset="0"/>
              </a:rPr>
              <a:t>Required data submitted automatically.</a:t>
            </a:r>
          </a:p>
          <a:p>
            <a:pPr marL="693925" lvl="1" indent="-285750" fontAlgn="base">
              <a:buFont typeface="Arial" panose="020B0604020202020204" pitchFamily="34" charset="0"/>
              <a:buChar char="•"/>
            </a:pPr>
            <a:r>
              <a:rPr lang="en-US" sz="1700" i="0" u="none" strike="noStrike" dirty="0">
                <a:solidFill>
                  <a:srgbClr val="000000"/>
                </a:solidFill>
                <a:effectLst/>
                <a:latin typeface="Lato" panose="020F0502020204030203" pitchFamily="34" charset="0"/>
              </a:rPr>
              <a:t>Streamlined collection saves time and money.</a:t>
            </a:r>
          </a:p>
          <a:p>
            <a:pPr rtl="0">
              <a:spcBef>
                <a:spcPts val="0"/>
              </a:spcBef>
              <a:spcAft>
                <a:spcPts val="0"/>
              </a:spcAft>
            </a:pPr>
            <a:r>
              <a:rPr lang="en-US" sz="1700" b="1" i="0" u="none" strike="noStrike" dirty="0">
                <a:solidFill>
                  <a:srgbClr val="000000"/>
                </a:solidFill>
                <a:effectLst/>
                <a:latin typeface="Lato" panose="020F0502020204030203" pitchFamily="34" charset="0"/>
              </a:rPr>
              <a:t>Integrates with Other Systems</a:t>
            </a:r>
            <a:endParaRPr lang="en-US" sz="1700" b="1" dirty="0">
              <a:effectLst/>
            </a:endParaRPr>
          </a:p>
          <a:p>
            <a:pPr marL="693925" lvl="1" indent="-285750" fontAlgn="base">
              <a:buFont typeface="Arial" panose="020B0604020202020204" pitchFamily="34" charset="0"/>
              <a:buChar char="•"/>
            </a:pPr>
            <a:r>
              <a:rPr lang="en-US" sz="1700" i="0" u="none" strike="noStrike" dirty="0">
                <a:solidFill>
                  <a:srgbClr val="000000"/>
                </a:solidFill>
                <a:effectLst/>
                <a:latin typeface="Lato" panose="020F0502020204030203" pitchFamily="34" charset="0"/>
              </a:rPr>
              <a:t>API Technology</a:t>
            </a:r>
          </a:p>
          <a:p>
            <a:pPr marL="693925" lvl="1" indent="-285750" fontAlgn="base">
              <a:buFont typeface="Arial" panose="020B0604020202020204" pitchFamily="34" charset="0"/>
              <a:buChar char="•"/>
            </a:pPr>
            <a:r>
              <a:rPr lang="en-US" sz="1700" i="0" u="none" strike="noStrike" dirty="0">
                <a:solidFill>
                  <a:srgbClr val="000000"/>
                </a:solidFill>
                <a:effectLst/>
                <a:latin typeface="Lato" panose="020F0502020204030203" pitchFamily="34" charset="0"/>
              </a:rPr>
              <a:t>System Integration</a:t>
            </a:r>
          </a:p>
          <a:p>
            <a:pPr rtl="0">
              <a:spcBef>
                <a:spcPts val="0"/>
              </a:spcBef>
              <a:spcAft>
                <a:spcPts val="0"/>
              </a:spcAft>
            </a:pPr>
            <a:r>
              <a:rPr lang="en-US" sz="1700" b="1" i="0" u="none" strike="noStrike" dirty="0">
                <a:solidFill>
                  <a:srgbClr val="000000"/>
                </a:solidFill>
                <a:effectLst/>
                <a:latin typeface="Lato" panose="020F0502020204030203" pitchFamily="34" charset="0"/>
              </a:rPr>
              <a:t>Near-real-time Data Review</a:t>
            </a:r>
            <a:endParaRPr lang="en-US" sz="1700" b="1" dirty="0">
              <a:effectLst/>
            </a:endParaRPr>
          </a:p>
          <a:p>
            <a:pPr marL="693925" lvl="1" indent="-285750" fontAlgn="base">
              <a:buFont typeface="Arial" panose="020B0604020202020204" pitchFamily="34" charset="0"/>
              <a:buChar char="•"/>
            </a:pPr>
            <a:r>
              <a:rPr lang="en-US" sz="1700" i="0" u="none" strike="noStrike" dirty="0">
                <a:solidFill>
                  <a:srgbClr val="000000"/>
                </a:solidFill>
                <a:effectLst/>
                <a:latin typeface="Lato" panose="020F0502020204030203" pitchFamily="34" charset="0"/>
              </a:rPr>
              <a:t>DQ Dashboards</a:t>
            </a:r>
          </a:p>
          <a:p>
            <a:pPr marL="693925" lvl="1" indent="-285750" fontAlgn="base">
              <a:buFont typeface="Arial" panose="020B0604020202020204" pitchFamily="34" charset="0"/>
              <a:buChar char="•"/>
            </a:pPr>
            <a:r>
              <a:rPr lang="en-US" sz="1700" i="0" u="none" strike="noStrike" dirty="0">
                <a:solidFill>
                  <a:srgbClr val="000000"/>
                </a:solidFill>
                <a:effectLst/>
                <a:latin typeface="Lato" panose="020F0502020204030203" pitchFamily="34" charset="0"/>
              </a:rPr>
              <a:t>Exports</a:t>
            </a:r>
          </a:p>
          <a:p>
            <a:pPr marL="693925" lvl="1" indent="-285750" fontAlgn="base">
              <a:buFont typeface="Arial" panose="020B0604020202020204" pitchFamily="34" charset="0"/>
              <a:buChar char="•"/>
            </a:pPr>
            <a:r>
              <a:rPr lang="en-US" sz="1700" i="0" u="none" strike="noStrike" dirty="0">
                <a:solidFill>
                  <a:srgbClr val="000000"/>
                </a:solidFill>
                <a:effectLst/>
                <a:latin typeface="Lato" panose="020F0502020204030203" pitchFamily="34" charset="0"/>
              </a:rPr>
              <a:t>Validation Rules</a:t>
            </a:r>
          </a:p>
          <a:p>
            <a:pPr marL="693925" lvl="1" indent="-285750" fontAlgn="base">
              <a:buFont typeface="Arial" panose="020B0604020202020204" pitchFamily="34" charset="0"/>
              <a:buChar char="•"/>
            </a:pPr>
            <a:r>
              <a:rPr lang="en-US" sz="1700" i="0" u="none" strike="noStrike" dirty="0">
                <a:solidFill>
                  <a:srgbClr val="000000"/>
                </a:solidFill>
                <a:effectLst/>
                <a:latin typeface="Lato" panose="020F0502020204030203" pitchFamily="34" charset="0"/>
              </a:rPr>
              <a:t>Sync nightly to WISEdash</a:t>
            </a:r>
          </a:p>
          <a:p>
            <a:br>
              <a:rPr lang="en-US" b="0" dirty="0">
                <a:effectLst/>
              </a:rPr>
            </a:br>
            <a:endParaRPr lang="en-US" dirty="0"/>
          </a:p>
        </p:txBody>
      </p:sp>
      <p:pic>
        <p:nvPicPr>
          <p:cNvPr id="10" name="Picture 9">
            <a:extLst>
              <a:ext uri="{FF2B5EF4-FFF2-40B4-BE49-F238E27FC236}">
                <a16:creationId xmlns:a16="http://schemas.microsoft.com/office/drawing/2014/main" id="{0847BEB1-8CF4-90B0-46B9-1109FE15245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1246" y="921657"/>
            <a:ext cx="3811349" cy="3162947"/>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83589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C183D7F6-B498-43B3-948B-1728B52AA6E4}">
                <adec:decorative xmlns:adec="http://schemas.microsoft.com/office/drawing/2017/decorative" val="1"/>
              </a:ext>
            </a:extLst>
          </p:cNvPr>
          <p:cNvSpPr/>
          <p:nvPr/>
        </p:nvSpPr>
        <p:spPr>
          <a:xfrm>
            <a:off x="-1" y="-15180"/>
            <a:ext cx="9144000" cy="922019"/>
          </a:xfrm>
          <a:custGeom>
            <a:avLst/>
            <a:gdLst/>
            <a:ahLst/>
            <a:cxnLst/>
            <a:rect l="l" t="t" r="r" b="b"/>
            <a:pathLst>
              <a:path w="9144000" h="922019">
                <a:moveTo>
                  <a:pt x="0" y="921656"/>
                </a:moveTo>
                <a:lnTo>
                  <a:pt x="0" y="0"/>
                </a:lnTo>
                <a:lnTo>
                  <a:pt x="9143999" y="0"/>
                </a:lnTo>
                <a:lnTo>
                  <a:pt x="9143999" y="921656"/>
                </a:lnTo>
                <a:lnTo>
                  <a:pt x="0" y="921656"/>
                </a:lnTo>
                <a:close/>
              </a:path>
            </a:pathLst>
          </a:custGeom>
          <a:solidFill>
            <a:srgbClr val="262087"/>
          </a:solidFill>
        </p:spPr>
        <p:txBody>
          <a:bodyPr wrap="square" lIns="0" tIns="0" rIns="0" bIns="0" rtlCol="0"/>
          <a:lstStyle/>
          <a:p>
            <a:endParaRPr/>
          </a:p>
        </p:txBody>
      </p:sp>
      <p:sp>
        <p:nvSpPr>
          <p:cNvPr id="4" name="object 7">
            <a:extLst>
              <a:ext uri="{FF2B5EF4-FFF2-40B4-BE49-F238E27FC236}">
                <a16:creationId xmlns:a16="http://schemas.microsoft.com/office/drawing/2014/main" id="{B789D25B-4F7A-C8F1-82C9-D2E64E05CB70}"/>
              </a:ext>
            </a:extLst>
          </p:cNvPr>
          <p:cNvSpPr txBox="1">
            <a:spLocks noGrp="1"/>
          </p:cNvSpPr>
          <p:nvPr>
            <p:ph type="title"/>
          </p:nvPr>
        </p:nvSpPr>
        <p:spPr>
          <a:xfrm>
            <a:off x="0" y="0"/>
            <a:ext cx="9143999" cy="922019"/>
          </a:xfrm>
          <a:prstGeom prst="rect">
            <a:avLst/>
          </a:prstGeom>
        </p:spPr>
        <p:txBody>
          <a:bodyPr vert="horz" wrap="square" lIns="0" tIns="12700" rIns="0" bIns="0" rtlCol="0" anchor="ctr">
            <a:noAutofit/>
          </a:bodyPr>
          <a:lstStyle/>
          <a:p>
            <a:pPr marL="12700" algn="ctr">
              <a:lnSpc>
                <a:spcPct val="100000"/>
              </a:lnSpc>
              <a:spcBef>
                <a:spcPts val="100"/>
              </a:spcBef>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Let’s Jump In!</a:t>
            </a:r>
            <a:endParaRPr spc="-155" dirty="0">
              <a:latin typeface="Lato Black" panose="020F0A02020204030203" pitchFamily="34" charset="0"/>
            </a:endParaRPr>
          </a:p>
        </p:txBody>
      </p:sp>
      <p:sp>
        <p:nvSpPr>
          <p:cNvPr id="9" name="object 9"/>
          <p:cNvSpPr txBox="1"/>
          <p:nvPr/>
        </p:nvSpPr>
        <p:spPr>
          <a:xfrm>
            <a:off x="487017" y="1123805"/>
            <a:ext cx="3578633" cy="1671420"/>
          </a:xfrm>
          <a:prstGeom prst="rect">
            <a:avLst/>
          </a:prstGeom>
        </p:spPr>
        <p:txBody>
          <a:bodyPr vert="horz" wrap="square" lIns="0" tIns="12700" rIns="0" bIns="0" rtlCol="0">
            <a:spAutoFit/>
          </a:bodyPr>
          <a:lstStyle/>
          <a:p>
            <a:pPr marL="164592" marR="663575" indent="-164592">
              <a:lnSpc>
                <a:spcPct val="150000"/>
              </a:lnSpc>
              <a:spcAft>
                <a:spcPts val="180"/>
              </a:spcAft>
              <a:buFont typeface="+mj-lt"/>
              <a:buAutoNum type="arabicPeriod"/>
              <a:tabLst>
                <a:tab pos="486409" algn="l"/>
                <a:tab pos="487045" algn="l"/>
              </a:tabLst>
            </a:pPr>
            <a:r>
              <a:rPr lang="en-US" sz="1800" b="1" dirty="0">
                <a:latin typeface="Lato" panose="020F0502020204030203" pitchFamily="34" charset="0"/>
                <a:cs typeface="Tahoma"/>
              </a:rPr>
              <a:t>Navigate to WISEhome.</a:t>
            </a:r>
            <a:endParaRPr sz="1800" b="1" dirty="0">
              <a:latin typeface="Lato" panose="020F0502020204030203" pitchFamily="34" charset="0"/>
              <a:cs typeface="Tahoma"/>
            </a:endParaRPr>
          </a:p>
          <a:p>
            <a:pPr marL="164592" marR="5080" indent="-164592">
              <a:lnSpc>
                <a:spcPct val="150000"/>
              </a:lnSpc>
              <a:spcAft>
                <a:spcPts val="180"/>
              </a:spcAft>
              <a:buFont typeface="+mj-lt"/>
              <a:buAutoNum type="arabicPeriod"/>
              <a:tabLst>
                <a:tab pos="486409" algn="l"/>
                <a:tab pos="487045" algn="l"/>
              </a:tabLst>
            </a:pPr>
            <a:r>
              <a:rPr lang="en-US" sz="1800" b="1" dirty="0">
                <a:latin typeface="Lato" panose="020F0502020204030203" pitchFamily="34" charset="0"/>
                <a:cs typeface="Tahoma"/>
              </a:rPr>
              <a:t>Log in using your WAMS or Google login information.</a:t>
            </a:r>
            <a:endParaRPr sz="1800" b="1" dirty="0">
              <a:latin typeface="Lato" panose="020F0502020204030203" pitchFamily="34" charset="0"/>
              <a:cs typeface="Tahoma"/>
            </a:endParaRPr>
          </a:p>
          <a:p>
            <a:pPr marL="164592" indent="-164592">
              <a:lnSpc>
                <a:spcPct val="150000"/>
              </a:lnSpc>
              <a:spcAft>
                <a:spcPts val="180"/>
              </a:spcAft>
              <a:buFont typeface="+mj-lt"/>
              <a:buAutoNum type="arabicPeriod"/>
              <a:tabLst>
                <a:tab pos="486409" algn="l"/>
                <a:tab pos="487045" algn="l"/>
              </a:tabLst>
            </a:pPr>
            <a:r>
              <a:rPr lang="en-US" sz="1800" b="1" dirty="0">
                <a:latin typeface="Lato" panose="020F0502020204030203" pitchFamily="34" charset="0"/>
                <a:cs typeface="Tahoma"/>
              </a:rPr>
              <a:t>Select WISEdata Portal.</a:t>
            </a:r>
            <a:endParaRPr sz="1800" b="1" dirty="0">
              <a:latin typeface="Lato" panose="020F0502020204030203" pitchFamily="34" charset="0"/>
              <a:cs typeface="Tahoma"/>
            </a:endParaRPr>
          </a:p>
        </p:txBody>
      </p:sp>
      <p:pic>
        <p:nvPicPr>
          <p:cNvPr id="5" name="Picture 4" descr="A screenshot of the WISEdata Portal Home screen, displaying two main sections: &#10;&#10;WISEdata API Transactions section, with Vendor/WISEdata Communication Status. &#10;&#10;WISEdata Status section with Data Out of Sync and Queue Import and Validation sections. ">
            <a:extLst>
              <a:ext uri="{FF2B5EF4-FFF2-40B4-BE49-F238E27FC236}">
                <a16:creationId xmlns:a16="http://schemas.microsoft.com/office/drawing/2014/main" id="{2D2D9621-EA68-26D5-CAFF-7966DC1D0217}"/>
              </a:ext>
            </a:extLst>
          </p:cNvPr>
          <p:cNvPicPr>
            <a:picLocks noChangeAspect="1"/>
          </p:cNvPicPr>
          <p:nvPr/>
        </p:nvPicPr>
        <p:blipFill>
          <a:blip r:embed="rId3"/>
          <a:stretch>
            <a:fillRect/>
          </a:stretch>
        </p:blipFill>
        <p:spPr>
          <a:xfrm>
            <a:off x="4065650" y="1123805"/>
            <a:ext cx="4591333" cy="3054435"/>
          </a:xfrm>
          <a:prstGeom prst="rect">
            <a:avLst/>
          </a:prstGeom>
          <a:ln w="3175">
            <a:solidFill>
              <a:schemeClr val="tx1"/>
            </a:solidFill>
          </a:ln>
        </p:spPr>
      </p:pic>
    </p:spTree>
    <p:custDataLst>
      <p:tags r:id="rId1"/>
    </p:custDataLst>
    <p:extLst>
      <p:ext uri="{BB962C8B-B14F-4D97-AF65-F5344CB8AC3E}">
        <p14:creationId xmlns:p14="http://schemas.microsoft.com/office/powerpoint/2010/main" val="399990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F1A2D8-1DD9-5EB7-3FCE-D38BFDD681F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ea typeface="+mn-ea"/>
                <a:cs typeface="+mn-cs"/>
              </a:rPr>
              <a:t>Confirm </a:t>
            </a: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Contact Information</a:t>
            </a:r>
          </a:p>
        </p:txBody>
      </p:sp>
      <p:sp>
        <p:nvSpPr>
          <p:cNvPr id="6" name="TextBox 5">
            <a:extLst>
              <a:ext uri="{FF2B5EF4-FFF2-40B4-BE49-F238E27FC236}">
                <a16:creationId xmlns:a16="http://schemas.microsoft.com/office/drawing/2014/main" id="{859D76A8-B59B-D9CD-0782-0CED6690EBD9}"/>
              </a:ext>
            </a:extLst>
          </p:cNvPr>
          <p:cNvSpPr txBox="1"/>
          <p:nvPr/>
        </p:nvSpPr>
        <p:spPr>
          <a:xfrm>
            <a:off x="447261" y="889006"/>
            <a:ext cx="8239540" cy="2400845"/>
          </a:xfrm>
          <a:prstGeom prst="rect">
            <a:avLst/>
          </a:prstGeom>
          <a:noFill/>
        </p:spPr>
        <p:txBody>
          <a:bodyPr wrap="square" rtlCol="0">
            <a:noAutofit/>
          </a:bodyPr>
          <a:lstStyle/>
          <a:p>
            <a:pPr marL="164592" indent="-164592">
              <a:lnSpc>
                <a:spcPct val="150000"/>
              </a:lnSpc>
              <a:spcAft>
                <a:spcPts val="180"/>
              </a:spcAft>
            </a:pPr>
            <a:r>
              <a:rPr lang="en-US" sz="1800" b="1" dirty="0">
                <a:latin typeface="Lato" panose="020F0502020204030203" pitchFamily="34" charset="0"/>
              </a:rPr>
              <a:t>My Contacts→ Top-Right Corner</a:t>
            </a:r>
          </a:p>
          <a:p>
            <a:pPr marL="164592" lvl="1" indent="-164592">
              <a:lnSpc>
                <a:spcPct val="150000"/>
              </a:lnSpc>
              <a:spcAft>
                <a:spcPts val="180"/>
              </a:spcAft>
              <a:buSzPct val="130000"/>
              <a:buFont typeface="Arial" panose="020B0604020202020204" pitchFamily="34" charset="0"/>
              <a:buChar char="•"/>
            </a:pPr>
            <a:r>
              <a:rPr lang="en-US" sz="1800" b="1" dirty="0">
                <a:latin typeface="Lato" panose="020F0502020204030203" pitchFamily="34" charset="0"/>
              </a:rPr>
              <a:t>If Contacts need to be updated, please take the time to update now.</a:t>
            </a:r>
          </a:p>
          <a:p>
            <a:pPr marL="164592" lvl="1" indent="-164592">
              <a:lnSpc>
                <a:spcPct val="150000"/>
              </a:lnSpc>
              <a:spcAft>
                <a:spcPts val="180"/>
              </a:spcAft>
              <a:buSzPct val="130000"/>
              <a:buFont typeface="Arial" panose="020B0604020202020204" pitchFamily="34" charset="0"/>
              <a:buChar char="•"/>
            </a:pPr>
            <a:endParaRPr lang="en-US" sz="1800" b="1" dirty="0">
              <a:latin typeface="Lato" panose="020F0502020204030203" pitchFamily="34" charset="0"/>
            </a:endParaRPr>
          </a:p>
          <a:p>
            <a:pPr marL="0" lvl="1">
              <a:lnSpc>
                <a:spcPct val="150000"/>
              </a:lnSpc>
              <a:spcAft>
                <a:spcPts val="180"/>
              </a:spcAft>
              <a:buSzPct val="130000"/>
            </a:pPr>
            <a:r>
              <a:rPr lang="en-US" sz="1800" b="1" dirty="0">
                <a:latin typeface="Lato" panose="020F0502020204030203" pitchFamily="34" charset="0"/>
                <a:hlinkClick r:id="rId3"/>
              </a:rPr>
              <a:t>WISEdata Portal Mini-Tutorial webpage</a:t>
            </a:r>
            <a:r>
              <a:rPr lang="en-US" sz="1800" b="1" dirty="0">
                <a:latin typeface="Lato" panose="020F0502020204030203" pitchFamily="34" charset="0"/>
              </a:rPr>
              <a:t>:</a:t>
            </a:r>
          </a:p>
          <a:p>
            <a:pPr marL="285750" lvl="1" indent="-285750">
              <a:lnSpc>
                <a:spcPct val="150000"/>
              </a:lnSpc>
              <a:spcAft>
                <a:spcPts val="180"/>
              </a:spcAft>
              <a:buSzPct val="130000"/>
              <a:buFont typeface="Arial" panose="020B0604020202020204" pitchFamily="34" charset="0"/>
              <a:buChar char="•"/>
            </a:pPr>
            <a:r>
              <a:rPr lang="en-US" sz="1800" b="1" dirty="0">
                <a:latin typeface="Lato" panose="020F0502020204030203" pitchFamily="34" charset="0"/>
              </a:rPr>
              <a:t>Updating Agency Contacts in WISEdata Portal</a:t>
            </a:r>
          </a:p>
        </p:txBody>
      </p:sp>
      <p:pic>
        <p:nvPicPr>
          <p:cNvPr id="3" name="Picture 2" descr="Screenshot of the tile on WISEdata Portal Mini-Tutorial training section for Updating Agency Contacts in WISEdata Portal.">
            <a:extLst>
              <a:ext uri="{FF2B5EF4-FFF2-40B4-BE49-F238E27FC236}">
                <a16:creationId xmlns:a16="http://schemas.microsoft.com/office/drawing/2014/main" id="{9434DC12-B5F3-5990-EC1A-57A10DC9C7B0}"/>
              </a:ext>
            </a:extLst>
          </p:cNvPr>
          <p:cNvPicPr>
            <a:picLocks noChangeAspect="1"/>
          </p:cNvPicPr>
          <p:nvPr/>
        </p:nvPicPr>
        <p:blipFill>
          <a:blip r:embed="rId4"/>
          <a:stretch>
            <a:fillRect/>
          </a:stretch>
        </p:blipFill>
        <p:spPr>
          <a:xfrm>
            <a:off x="6122504" y="1811344"/>
            <a:ext cx="1751391" cy="2962551"/>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891277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BB1135-46DD-4DFE-2869-5FA8D5A4F147}"/>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ea typeface="+mn-ea"/>
                <a:cs typeface="+mn-cs"/>
              </a:rPr>
              <a:t>Update Contacts in WISEid and WISEdata</a:t>
            </a:r>
          </a:p>
        </p:txBody>
      </p:sp>
      <p:sp>
        <p:nvSpPr>
          <p:cNvPr id="4" name="TextBox 3">
            <a:extLst>
              <a:ext uri="{FF2B5EF4-FFF2-40B4-BE49-F238E27FC236}">
                <a16:creationId xmlns:a16="http://schemas.microsoft.com/office/drawing/2014/main" id="{DF060C15-E37E-3DDA-16A7-6A9036D772EC}"/>
              </a:ext>
            </a:extLst>
          </p:cNvPr>
          <p:cNvSpPr txBox="1"/>
          <p:nvPr/>
        </p:nvSpPr>
        <p:spPr>
          <a:xfrm>
            <a:off x="467138" y="922338"/>
            <a:ext cx="8229601" cy="2792175"/>
          </a:xfrm>
          <a:prstGeom prst="rect">
            <a:avLst/>
          </a:prstGeom>
          <a:noFill/>
        </p:spPr>
        <p:txBody>
          <a:bodyPr wrap="square" rtlCol="0">
            <a:noAutofit/>
          </a:bodyPr>
          <a:lstStyle/>
          <a:p>
            <a:pPr marL="164592" lvl="0" indent="-164592" algn="l" rtl="0">
              <a:lnSpc>
                <a:spcPct val="150000"/>
              </a:lnSpc>
              <a:spcAft>
                <a:spcPts val="180"/>
              </a:spcAft>
              <a:buClr>
                <a:schemeClr val="dk1"/>
              </a:buClr>
              <a:buSzPts val="1800"/>
              <a:buFont typeface="Arial"/>
              <a:buChar char="●"/>
            </a:pPr>
            <a:r>
              <a:rPr lang="en-US" sz="1800" b="1" dirty="0">
                <a:latin typeface="Lato" panose="020F0502020204030203" pitchFamily="34" charset="0"/>
              </a:rPr>
              <a:t>Both Primary and Secondary Contacts are required for each agency and must be updated each year. </a:t>
            </a:r>
          </a:p>
          <a:p>
            <a:pPr marL="164592" lvl="0" indent="-164592" algn="l" rtl="0">
              <a:lnSpc>
                <a:spcPct val="150000"/>
              </a:lnSpc>
              <a:spcAft>
                <a:spcPts val="180"/>
              </a:spcAft>
              <a:buClr>
                <a:schemeClr val="dk1"/>
              </a:buClr>
              <a:buSzPts val="1800"/>
              <a:buFont typeface="Arial"/>
              <a:buChar char="●"/>
            </a:pPr>
            <a:r>
              <a:rPr lang="en-US" sz="1800" b="1" dirty="0">
                <a:latin typeface="Lato" panose="020F0502020204030203" pitchFamily="34" charset="0"/>
              </a:rPr>
              <a:t>Generic contacts receive general communications from DPI. </a:t>
            </a:r>
          </a:p>
          <a:p>
            <a:pPr marL="164592" lvl="0" indent="-164592" algn="l" rtl="0">
              <a:lnSpc>
                <a:spcPct val="150000"/>
              </a:lnSpc>
              <a:spcAft>
                <a:spcPts val="180"/>
              </a:spcAft>
              <a:buClr>
                <a:schemeClr val="dk1"/>
              </a:buClr>
              <a:buSzPts val="1800"/>
              <a:buFont typeface="Arial"/>
              <a:buChar char="●"/>
            </a:pPr>
            <a:r>
              <a:rPr lang="en-US" sz="1800" b="1" dirty="0">
                <a:latin typeface="Lato" panose="020F0502020204030203" pitchFamily="34" charset="0"/>
              </a:rPr>
              <a:t>*Choice schools’ contact will default to previous Choice administrator starting.</a:t>
            </a:r>
          </a:p>
          <a:p>
            <a:pPr marL="164592" lvl="0" indent="-164592" algn="l" rtl="0">
              <a:lnSpc>
                <a:spcPct val="150000"/>
              </a:lnSpc>
              <a:spcAft>
                <a:spcPts val="180"/>
              </a:spcAft>
              <a:buClr>
                <a:schemeClr val="dk1"/>
              </a:buClr>
              <a:buSzPts val="1800"/>
              <a:buFont typeface="Arial"/>
              <a:buChar char="●"/>
            </a:pPr>
            <a:r>
              <a:rPr lang="en-US" sz="1800" b="1" dirty="0">
                <a:latin typeface="Lato" panose="020F0502020204030203" pitchFamily="34" charset="0"/>
              </a:rPr>
              <a:t>Use the Edit or Delete icons to the right of the email address to make changes or delete a contact. </a:t>
            </a:r>
          </a:p>
        </p:txBody>
      </p:sp>
    </p:spTree>
    <p:custDataLst>
      <p:tags r:id="rId1"/>
    </p:custDataLst>
    <p:extLst>
      <p:ext uri="{BB962C8B-B14F-4D97-AF65-F5344CB8AC3E}">
        <p14:creationId xmlns:p14="http://schemas.microsoft.com/office/powerpoint/2010/main" val="203603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lang="en-US" b="1" dirty="0">
                <a:latin typeface="Lato Black"/>
                <a:ea typeface="Lato Black"/>
                <a:cs typeface="Lato Black"/>
              </a:rPr>
              <a:t>Your Vendor System</a:t>
            </a:r>
            <a:br>
              <a:rPr lang="en-US" b="1" dirty="0">
                <a:latin typeface="Lato Black"/>
                <a:ea typeface="Lato Black"/>
                <a:cs typeface="Lato Black"/>
              </a:rPr>
            </a:br>
            <a:r>
              <a:rPr lang="en-US" sz="2800" b="1" dirty="0">
                <a:latin typeface="Lato Black"/>
              </a:rPr>
              <a:t>Begin</a:t>
            </a:r>
            <a:r>
              <a:rPr kumimoji="0" lang="en-US" sz="2800" b="1" i="0" u="none" strike="noStrike" kern="0" cap="none" spc="0" normalizeH="0" baseline="0" noProof="0" dirty="0">
                <a:ln>
                  <a:noFill/>
                </a:ln>
                <a:effectLst/>
                <a:uLnTx/>
                <a:uFillTx/>
                <a:latin typeface="Lato Black"/>
                <a:sym typeface="Lato"/>
              </a:rPr>
              <a:t> Submitting Data</a:t>
            </a:r>
            <a:endParaRPr lang="en-US" sz="2800" b="1" i="0" u="none" strike="noStrike" kern="0" cap="none" spc="0" normalizeH="0" baseline="0" noProof="0" dirty="0">
              <a:ln>
                <a:noFill/>
              </a:ln>
              <a:effectLst/>
              <a:uLnTx/>
              <a:uFillTx/>
              <a:latin typeface="Lato Black"/>
            </a:endParaRPr>
          </a:p>
        </p:txBody>
      </p:sp>
      <p:sp>
        <p:nvSpPr>
          <p:cNvPr id="280" name="Google Shape;280;p53"/>
          <p:cNvSpPr txBox="1">
            <a:spLocks noGrp="1"/>
          </p:cNvSpPr>
          <p:nvPr>
            <p:ph type="body" idx="2"/>
          </p:nvPr>
        </p:nvSpPr>
        <p:spPr>
          <a:xfrm>
            <a:off x="453710" y="1081923"/>
            <a:ext cx="8243560" cy="2657901"/>
          </a:xfrm>
          <a:prstGeom prst="rect">
            <a:avLst/>
          </a:prstGeom>
          <a:solidFill>
            <a:srgbClr val="FFFFFF"/>
          </a:solidFill>
          <a:ln>
            <a:noFill/>
          </a:ln>
        </p:spPr>
        <p:txBody>
          <a:bodyPr spcFirstLastPara="1" wrap="square" lIns="91425" tIns="45700" rIns="91425" bIns="45700" anchor="t" anchorCtr="0">
            <a:noAutofit/>
          </a:bodyPr>
          <a:lstStyle/>
          <a:p>
            <a:pPr marL="164465" lvl="0" indent="-164465" algn="l" rtl="0">
              <a:lnSpc>
                <a:spcPct val="100000"/>
              </a:lnSpc>
              <a:spcBef>
                <a:spcPts val="600"/>
              </a:spcBef>
              <a:spcAft>
                <a:spcPts val="0"/>
              </a:spcAft>
              <a:buClr>
                <a:schemeClr val="dk1"/>
              </a:buClr>
              <a:buSzPts val="1800"/>
            </a:pPr>
            <a:r>
              <a:rPr lang="en" sz="2000"/>
              <a:t>Begin submitting data from your vendor tool (i.e., SIS) to </a:t>
            </a:r>
            <a:r>
              <a:rPr lang="en" sz="2000" err="1"/>
              <a:t>WISEdata</a:t>
            </a:r>
            <a:r>
              <a:rPr lang="en" sz="2000"/>
              <a:t> via Ed-Fi.</a:t>
            </a:r>
            <a:endParaRPr lang="en-US" sz="2000"/>
          </a:p>
          <a:p>
            <a:pPr marL="164465" lvl="0" indent="-164465" algn="l" rtl="0">
              <a:lnSpc>
                <a:spcPct val="100000"/>
              </a:lnSpc>
              <a:spcBef>
                <a:spcPts val="600"/>
              </a:spcBef>
              <a:spcAft>
                <a:spcPts val="0"/>
              </a:spcAft>
              <a:buClr>
                <a:schemeClr val="dk1"/>
              </a:buClr>
              <a:buSzPts val="1800"/>
            </a:pPr>
            <a:r>
              <a:rPr lang="en" sz="2000"/>
              <a:t>Make sure all needed data is entered into SIS.</a:t>
            </a:r>
            <a:endParaRPr sz="2000"/>
          </a:p>
          <a:p>
            <a:pPr marL="164465" indent="-164465">
              <a:lnSpc>
                <a:spcPct val="100000"/>
              </a:lnSpc>
              <a:spcBef>
                <a:spcPts val="600"/>
              </a:spcBef>
              <a:buSzPts val="1800"/>
            </a:pPr>
            <a:r>
              <a:rPr lang="en" sz="2000"/>
              <a:t>Resolve validation messages, errors,  or alerts located in your SIS vendor tool.</a:t>
            </a:r>
            <a:endParaRPr sz="2000"/>
          </a:p>
          <a:p>
            <a:pPr marL="0" indent="0" algn="ctr">
              <a:lnSpc>
                <a:spcPct val="100000"/>
              </a:lnSpc>
              <a:spcBef>
                <a:spcPts val="600"/>
              </a:spcBef>
              <a:buSzPts val="1800"/>
              <a:buNone/>
            </a:pPr>
            <a:r>
              <a:rPr lang="en" sz="2000" b="1" u="sng"/>
              <a:t>Missing data cannot be validated</a:t>
            </a:r>
            <a:r>
              <a:rPr lang="en" sz="2000" u="sng"/>
              <a:t>!</a:t>
            </a:r>
            <a:endParaRPr sz="1800" b="1" u="sng"/>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lang="en-US" b="1" dirty="0">
                <a:latin typeface="Lato Black"/>
                <a:ea typeface="Lato Black"/>
                <a:cs typeface="Lato Black"/>
              </a:rPr>
              <a:t>Your Vendor System and WISEdata</a:t>
            </a:r>
            <a:br>
              <a:rPr lang="en-US" b="1" dirty="0">
                <a:latin typeface="Lato Black"/>
                <a:ea typeface="Lato Black"/>
                <a:cs typeface="Lato Black"/>
              </a:rPr>
            </a:br>
            <a:r>
              <a:rPr lang="en-US" sz="2800" b="1" dirty="0">
                <a:latin typeface="Lato Black"/>
              </a:rPr>
              <a:t>Review</a:t>
            </a:r>
            <a:r>
              <a:rPr kumimoji="0" lang="en-US" sz="2800" b="1" i="0" u="none" strike="noStrike" kern="0" cap="none" spc="0" normalizeH="0" baseline="0" noProof="0" dirty="0">
                <a:ln>
                  <a:noFill/>
                </a:ln>
                <a:effectLst/>
                <a:uLnTx/>
                <a:uFillTx/>
                <a:latin typeface="Lato Black"/>
                <a:sym typeface="Lato"/>
              </a:rPr>
              <a:t> and Resolve L1s</a:t>
            </a:r>
            <a:endParaRPr lang="en-US" sz="2800" b="1" i="0" u="none" strike="noStrike" kern="0" cap="none" spc="0" normalizeH="0" baseline="0" noProof="0" dirty="0">
              <a:ln>
                <a:noFill/>
              </a:ln>
              <a:effectLst/>
              <a:uLnTx/>
              <a:uFillTx/>
              <a:latin typeface="Lato Black"/>
            </a:endParaRPr>
          </a:p>
        </p:txBody>
      </p:sp>
      <p:sp>
        <p:nvSpPr>
          <p:cNvPr id="286" name="Google Shape;286;p54"/>
          <p:cNvSpPr txBox="1">
            <a:spLocks noGrp="1"/>
          </p:cNvSpPr>
          <p:nvPr>
            <p:ph type="body" idx="2"/>
          </p:nvPr>
        </p:nvSpPr>
        <p:spPr>
          <a:xfrm>
            <a:off x="457200" y="922338"/>
            <a:ext cx="8229600" cy="3155029"/>
          </a:xfrm>
          <a:prstGeom prst="rect">
            <a:avLst/>
          </a:prstGeom>
          <a:noFill/>
          <a:ln>
            <a:noFill/>
          </a:ln>
        </p:spPr>
        <p:txBody>
          <a:bodyPr spcFirstLastPara="1" wrap="square" lIns="91425" tIns="45700" rIns="91425" bIns="45700" anchor="t" anchorCtr="0">
            <a:noAutofit/>
          </a:bodyPr>
          <a:lstStyle/>
          <a:p>
            <a:pPr marL="164465" indent="-164465">
              <a:lnSpc>
                <a:spcPct val="100000"/>
              </a:lnSpc>
              <a:buSzPts val="1800"/>
            </a:pPr>
            <a:r>
              <a:rPr lang="en" sz="1800" dirty="0"/>
              <a:t>Review Level 1 (L1) errors using your vendor report, vendor error logs, or the WISEdata Portal Home Page.  </a:t>
            </a:r>
            <a:endParaRPr lang="en" sz="1800" b="0" dirty="0"/>
          </a:p>
          <a:p>
            <a:pPr marL="461963" lvl="1" indent="-163513">
              <a:lnSpc>
                <a:spcPct val="100000"/>
              </a:lnSpc>
              <a:spcBef>
                <a:spcPts val="0"/>
              </a:spcBef>
              <a:spcAft>
                <a:spcPts val="180"/>
              </a:spcAft>
              <a:buSzPts val="1800"/>
              <a:buFont typeface="Arial"/>
              <a:buChar char="•"/>
            </a:pPr>
            <a:r>
              <a:rPr lang="en" sz="1800" b="0" dirty="0"/>
              <a:t>These errors prevent the data from getting to DPI.  If these errors aren’t cleared, you will need to request assistance from your vendor. </a:t>
            </a:r>
          </a:p>
          <a:p>
            <a:pPr marL="461963" lvl="1" indent="-163513">
              <a:lnSpc>
                <a:spcPct val="100000"/>
              </a:lnSpc>
              <a:spcBef>
                <a:spcPts val="0"/>
              </a:spcBef>
              <a:spcAft>
                <a:spcPts val="180"/>
              </a:spcAft>
              <a:buSzPts val="1800"/>
              <a:buFont typeface="Arial"/>
              <a:buChar char="•"/>
            </a:pPr>
            <a:r>
              <a:rPr lang="en" sz="1800" dirty="0"/>
              <a:t>You can find more information about using the WISEdata Portal Home Page features in this </a:t>
            </a:r>
            <a:r>
              <a:rPr lang="en" sz="1800" u="sng" dirty="0">
                <a:solidFill>
                  <a:schemeClr val="hlink"/>
                </a:solidFill>
                <a:hlinkClick r:id="rId4">
                  <a:extLst>
                    <a:ext uri="{A12FA001-AC4F-418D-AE19-62706E023703}">
                      <ahyp:hlinkClr xmlns:ahyp="http://schemas.microsoft.com/office/drawing/2018/hyperlinkcolor" val="tx"/>
                    </a:ext>
                  </a:extLst>
                </a:hlinkClick>
              </a:rPr>
              <a:t>mini tutorial</a:t>
            </a:r>
            <a:r>
              <a:rPr lang="en" sz="1800" dirty="0"/>
              <a:t>.</a:t>
            </a:r>
            <a:endParaRPr sz="1800" dirty="0"/>
          </a:p>
          <a:p>
            <a:pPr marL="164465" indent="-164465">
              <a:lnSpc>
                <a:spcPct val="100000"/>
              </a:lnSpc>
              <a:spcBef>
                <a:spcPts val="600"/>
              </a:spcBef>
              <a:buSzPts val="1800"/>
            </a:pPr>
            <a:r>
              <a:rPr lang="en" sz="1800" dirty="0"/>
              <a:t>Resolve theL1 errors in your vendor system and re-submit the data to WISEdata.  Repeat as needed.  </a:t>
            </a:r>
          </a:p>
          <a:p>
            <a:pPr marL="164465" marR="0" lvl="0" indent="-164465" algn="l" rtl="0">
              <a:lnSpc>
                <a:spcPct val="100000"/>
              </a:lnSpc>
              <a:spcBef>
                <a:spcPts val="600"/>
              </a:spcBef>
              <a:spcAft>
                <a:spcPts val="0"/>
              </a:spcAft>
              <a:buClr>
                <a:schemeClr val="dk1"/>
              </a:buClr>
              <a:buSzPts val="1800"/>
              <a:buFont typeface="Arial"/>
              <a:buChar char="•"/>
            </a:pPr>
            <a:r>
              <a:rPr lang="en" sz="1800" dirty="0"/>
              <a:t>Correct ALL data with errors in your vendor system.</a:t>
            </a:r>
            <a:endParaRPr sz="1800" dirty="0"/>
          </a:p>
          <a:p>
            <a:pPr marL="457200" marR="0" lvl="0" indent="0" algn="l" rtl="0">
              <a:lnSpc>
                <a:spcPct val="100000"/>
              </a:lnSpc>
              <a:spcBef>
                <a:spcPts val="0"/>
              </a:spcBef>
              <a:spcAft>
                <a:spcPts val="0"/>
              </a:spcAft>
              <a:buNone/>
            </a:pPr>
            <a:endParaRPr sz="1800"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defRPr/>
            </a:pPr>
            <a:r>
              <a:rPr lang="en-US" sz="3200" b="1" dirty="0">
                <a:latin typeface="Lato Black"/>
                <a:ea typeface="Lato Black"/>
                <a:cs typeface="Lato Black"/>
              </a:rPr>
              <a:t>New Design, WISEdata </a:t>
            </a:r>
            <a:r>
              <a:rPr lang="en-US" sz="3200" b="1" dirty="0">
                <a:latin typeface="Lato Black" panose="020F0A02020204030203" pitchFamily="34" charset="0"/>
                <a:ea typeface="Lato Black"/>
                <a:cs typeface="Lato Black"/>
              </a:rPr>
              <a:t>Home Screen: </a:t>
            </a:r>
            <a:br>
              <a:rPr lang="en-US" sz="3200" b="1" dirty="0">
                <a:latin typeface="Lato Black" panose="020F0A02020204030203" pitchFamily="34" charset="0"/>
                <a:ea typeface="Lato Black"/>
                <a:cs typeface="Lato Black"/>
              </a:rPr>
            </a:br>
            <a:r>
              <a:rPr lang="en-US" sz="3200" b="1" dirty="0">
                <a:latin typeface="Lato Black" panose="020F0A02020204030203" pitchFamily="34" charset="0"/>
                <a:ea typeface="Lato Black"/>
                <a:cs typeface="Lato Black"/>
              </a:rPr>
              <a:t>Three Sections</a:t>
            </a:r>
            <a:endParaRPr lang="en-US" sz="3200" dirty="0">
              <a:latin typeface="Lato Black" panose="020F0A02020204030203" pitchFamily="34" charset="0"/>
            </a:endParaRPr>
          </a:p>
        </p:txBody>
      </p:sp>
      <p:sp>
        <p:nvSpPr>
          <p:cNvPr id="8" name="TextBox 7">
            <a:extLst>
              <a:ext uri="{FF2B5EF4-FFF2-40B4-BE49-F238E27FC236}">
                <a16:creationId xmlns:a16="http://schemas.microsoft.com/office/drawing/2014/main" id="{9908C062-ED2E-7C35-E364-D832A1BE7EA3}"/>
              </a:ext>
            </a:extLst>
          </p:cNvPr>
          <p:cNvSpPr txBox="1"/>
          <p:nvPr/>
        </p:nvSpPr>
        <p:spPr>
          <a:xfrm>
            <a:off x="504380" y="1065600"/>
            <a:ext cx="2348612" cy="2692800"/>
          </a:xfrm>
          <a:prstGeom prst="rect">
            <a:avLst/>
          </a:prstGeom>
          <a:noFill/>
        </p:spPr>
        <p:txBody>
          <a:bodyPr wrap="square" lIns="91440" tIns="45720" rIns="91440" bIns="45720" rtlCol="0" anchor="t">
            <a:noAutofit/>
          </a:bodyPr>
          <a:lstStyle/>
          <a:p>
            <a:pPr marL="342900" indent="-342900">
              <a:lnSpc>
                <a:spcPct val="150000"/>
              </a:lnSpc>
              <a:buFont typeface="+mj-lt"/>
              <a:buAutoNum type="arabicPeriod"/>
            </a:pPr>
            <a:r>
              <a:rPr lang="en-US" sz="1800" b="1" dirty="0">
                <a:latin typeface="Lato" panose="020F0502020204030203" pitchFamily="34" charset="0"/>
              </a:rPr>
              <a:t>WISEdata, API Transactions</a:t>
            </a:r>
          </a:p>
          <a:p>
            <a:pPr marL="342900" indent="-342900">
              <a:lnSpc>
                <a:spcPct val="150000"/>
              </a:lnSpc>
              <a:buFont typeface="+mj-lt"/>
              <a:buAutoNum type="arabicPeriod"/>
            </a:pPr>
            <a:r>
              <a:rPr lang="en-US" sz="1800" b="1" dirty="0">
                <a:solidFill>
                  <a:schemeClr val="tx1"/>
                </a:solidFill>
                <a:latin typeface="Lato" panose="020F0502020204030203" pitchFamily="34" charset="0"/>
              </a:rPr>
              <a:t>WISEdata Status</a:t>
            </a:r>
            <a:endParaRPr lang="en-US" sz="1800" b="1" dirty="0">
              <a:latin typeface="Lato" panose="020F0502020204030203" pitchFamily="34" charset="0"/>
            </a:endParaRPr>
          </a:p>
          <a:p>
            <a:pPr marL="342900" indent="-342900">
              <a:lnSpc>
                <a:spcPct val="150000"/>
              </a:lnSpc>
              <a:buFont typeface="+mj-lt"/>
              <a:buAutoNum type="arabicPeriod"/>
            </a:pPr>
            <a:r>
              <a:rPr lang="en-US" sz="1800" b="1" dirty="0">
                <a:solidFill>
                  <a:schemeClr val="tx1"/>
                </a:solidFill>
                <a:latin typeface="Lato" panose="020F0502020204030203" pitchFamily="34" charset="0"/>
              </a:rPr>
              <a:t>Queue Imports and Validations</a:t>
            </a:r>
          </a:p>
        </p:txBody>
      </p:sp>
      <p:pic>
        <p:nvPicPr>
          <p:cNvPr id="7" name="Picture 6" descr="A screenshot of the WISEdata Portal Home screen, displaying two main sections: &#10;&#10;WISEdata API Transactions section, with Vendor/WISEdata Communication Status. &#10;&#10;WISEdata Status section with Data Out of Sync and Queue Import and Validation sections. ">
            <a:extLst>
              <a:ext uri="{FF2B5EF4-FFF2-40B4-BE49-F238E27FC236}">
                <a16:creationId xmlns:a16="http://schemas.microsoft.com/office/drawing/2014/main" id="{ECE63652-8DDB-4365-15EF-3E8F1ABF43F6}"/>
              </a:ext>
            </a:extLst>
          </p:cNvPr>
          <p:cNvPicPr>
            <a:picLocks noChangeAspect="1"/>
          </p:cNvPicPr>
          <p:nvPr/>
        </p:nvPicPr>
        <p:blipFill>
          <a:blip r:embed="rId4"/>
          <a:stretch>
            <a:fillRect/>
          </a:stretch>
        </p:blipFill>
        <p:spPr>
          <a:xfrm>
            <a:off x="2852992" y="1065600"/>
            <a:ext cx="5469583" cy="3638700"/>
          </a:xfrm>
          <a:prstGeom prst="rect">
            <a:avLst/>
          </a:prstGeom>
          <a:ln w="3175">
            <a:solidFill>
              <a:schemeClr val="tx1"/>
            </a:solidFill>
          </a:ln>
        </p:spPr>
      </p:pic>
      <p:sp>
        <p:nvSpPr>
          <p:cNvPr id="3" name="TextBox 2">
            <a:extLst>
              <a:ext uri="{FF2B5EF4-FFF2-40B4-BE49-F238E27FC236}">
                <a16:creationId xmlns:a16="http://schemas.microsoft.com/office/drawing/2014/main" id="{ADBEBE43-0C56-8A64-7494-E2CA44CEA694}"/>
              </a:ext>
              <a:ext uri="{C183D7F6-B498-43B3-948B-1728B52AA6E4}">
                <adec:decorative xmlns:adec="http://schemas.microsoft.com/office/drawing/2017/decorative" val="1"/>
              </a:ext>
            </a:extLst>
          </p:cNvPr>
          <p:cNvSpPr txBox="1"/>
          <p:nvPr/>
        </p:nvSpPr>
        <p:spPr>
          <a:xfrm>
            <a:off x="5587783" y="1838985"/>
            <a:ext cx="1411223" cy="369332"/>
          </a:xfrm>
          <a:prstGeom prst="rect">
            <a:avLst/>
          </a:prstGeom>
          <a:noFill/>
        </p:spPr>
        <p:txBody>
          <a:bodyPr wrap="square" anchor="ctr">
            <a:spAutoFit/>
          </a:bodyPr>
          <a:lstStyle/>
          <a:p>
            <a:pPr algn="ctr"/>
            <a:r>
              <a:rPr lang="en-US" sz="1800" b="1" dirty="0">
                <a:latin typeface="Lato" panose="020F0502020204030203" pitchFamily="34" charset="0"/>
              </a:rPr>
              <a:t>1</a:t>
            </a:r>
            <a:endParaRPr lang="en-US" sz="1800" dirty="0"/>
          </a:p>
        </p:txBody>
      </p:sp>
      <p:sp>
        <p:nvSpPr>
          <p:cNvPr id="4" name="TextBox 3">
            <a:extLst>
              <a:ext uri="{FF2B5EF4-FFF2-40B4-BE49-F238E27FC236}">
                <a16:creationId xmlns:a16="http://schemas.microsoft.com/office/drawing/2014/main" id="{B3AE3167-071E-AA1D-00BF-45A9DC90CBE3}"/>
              </a:ext>
              <a:ext uri="{C183D7F6-B498-43B3-948B-1728B52AA6E4}">
                <adec:decorative xmlns:adec="http://schemas.microsoft.com/office/drawing/2017/decorative" val="1"/>
              </a:ext>
            </a:extLst>
          </p:cNvPr>
          <p:cNvSpPr txBox="1"/>
          <p:nvPr/>
        </p:nvSpPr>
        <p:spPr>
          <a:xfrm>
            <a:off x="5587782" y="3018608"/>
            <a:ext cx="1411223" cy="369332"/>
          </a:xfrm>
          <a:prstGeom prst="rect">
            <a:avLst/>
          </a:prstGeom>
          <a:noFill/>
        </p:spPr>
        <p:txBody>
          <a:bodyPr wrap="square" anchor="ctr">
            <a:spAutoFit/>
          </a:bodyPr>
          <a:lstStyle/>
          <a:p>
            <a:pPr algn="ctr"/>
            <a:r>
              <a:rPr lang="en-US" sz="1800" b="1" dirty="0">
                <a:latin typeface="Lato" panose="020F0502020204030203" pitchFamily="34" charset="0"/>
              </a:rPr>
              <a:t>2</a:t>
            </a:r>
            <a:endParaRPr lang="en-US" sz="1800" dirty="0"/>
          </a:p>
        </p:txBody>
      </p:sp>
      <p:sp>
        <p:nvSpPr>
          <p:cNvPr id="5" name="TextBox 4">
            <a:extLst>
              <a:ext uri="{FF2B5EF4-FFF2-40B4-BE49-F238E27FC236}">
                <a16:creationId xmlns:a16="http://schemas.microsoft.com/office/drawing/2014/main" id="{137F66F1-956A-7ED0-9664-88DD8720CDCF}"/>
              </a:ext>
              <a:ext uri="{C183D7F6-B498-43B3-948B-1728B52AA6E4}">
                <adec:decorative xmlns:adec="http://schemas.microsoft.com/office/drawing/2017/decorative" val="1"/>
              </a:ext>
            </a:extLst>
          </p:cNvPr>
          <p:cNvSpPr txBox="1"/>
          <p:nvPr/>
        </p:nvSpPr>
        <p:spPr>
          <a:xfrm>
            <a:off x="5587782" y="4334968"/>
            <a:ext cx="1411223" cy="369332"/>
          </a:xfrm>
          <a:prstGeom prst="rect">
            <a:avLst/>
          </a:prstGeom>
          <a:noFill/>
        </p:spPr>
        <p:txBody>
          <a:bodyPr wrap="square" anchor="ctr">
            <a:spAutoFit/>
          </a:bodyPr>
          <a:lstStyle/>
          <a:p>
            <a:pPr algn="ctr"/>
            <a:r>
              <a:rPr lang="en-US" sz="1800" b="1" dirty="0">
                <a:latin typeface="Lato" panose="020F0502020204030203" pitchFamily="34" charset="0"/>
              </a:rPr>
              <a:t>3</a:t>
            </a:r>
            <a:endParaRPr lang="en-US" sz="1800"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97;p56">
            <a:extLst>
              <a:ext uri="{FF2B5EF4-FFF2-40B4-BE49-F238E27FC236}">
                <a16:creationId xmlns:a16="http://schemas.microsoft.com/office/drawing/2014/main" id="{D3E8587F-0ED7-9EDE-B003-C20BC81EB4C5}"/>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0" marR="0" lvl="0" indent="0" algn="ctr" rtl="0">
              <a:lnSpc>
                <a:spcPct val="90000"/>
              </a:lnSpc>
              <a:spcBef>
                <a:spcPts val="0"/>
              </a:spcBef>
              <a:spcAft>
                <a:spcPts val="0"/>
              </a:spcAft>
              <a:buClr>
                <a:schemeClr val="lt1"/>
              </a:buClr>
              <a:buSzPts val="1400"/>
              <a:buFont typeface="Lato"/>
              <a:buNone/>
              <a:defRPr sz="3600" b="0" i="0" u="none" strike="noStrike" cap="none">
                <a:solidFill>
                  <a:schemeClr val="lt1"/>
                </a:solidFill>
                <a:latin typeface="Lato"/>
                <a:ea typeface="Lato"/>
                <a:cs typeface="Lato"/>
                <a:sym typeface="Lato"/>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lt1"/>
              </a:buClr>
              <a:buSzPts val="1400"/>
              <a:buFont typeface="Lato"/>
              <a:buNone/>
              <a:tabLst/>
              <a:defRPr/>
            </a:pPr>
            <a:r>
              <a:rPr kumimoji="0" lang="en-US" sz="3000" b="1" i="0" u="none" strike="noStrike" kern="0" cap="none" spc="0" normalizeH="0" baseline="0" noProof="0" dirty="0">
                <a:ln>
                  <a:noFill/>
                </a:ln>
                <a:solidFill>
                  <a:schemeClr val="lt1"/>
                </a:solidFill>
                <a:effectLst/>
                <a:uLnTx/>
                <a:uFillTx/>
                <a:latin typeface="Lato Black"/>
                <a:ea typeface="Lato Black"/>
                <a:cs typeface="Lato Black"/>
                <a:sym typeface="Lato"/>
              </a:rPr>
              <a:t>WDP Home, Section 1: WISEdata/API Transactions</a:t>
            </a:r>
            <a:br>
              <a:rPr kumimoji="0" lang="en-US" sz="3200" b="1" i="0" u="none" strike="noStrike" kern="0" cap="none" spc="0" normalizeH="0" baseline="0" noProof="0" dirty="0">
                <a:ln>
                  <a:noFill/>
                </a:ln>
                <a:solidFill>
                  <a:schemeClr val="lt1"/>
                </a:solidFill>
                <a:effectLst/>
                <a:uLnTx/>
                <a:uFillTx/>
                <a:latin typeface="Lato Black"/>
                <a:ea typeface="Lato Black"/>
                <a:cs typeface="Lato Black"/>
                <a:sym typeface="Lato"/>
              </a:rPr>
            </a:br>
            <a:r>
              <a:rPr kumimoji="0" lang="en-US" b="1" i="0" u="none" strike="noStrike" kern="0" cap="none" spc="0" normalizeH="0" baseline="0" noProof="0" dirty="0">
                <a:ln>
                  <a:noFill/>
                </a:ln>
                <a:solidFill>
                  <a:schemeClr val="lt1"/>
                </a:solidFill>
                <a:effectLst/>
                <a:uLnTx/>
                <a:uFillTx/>
                <a:latin typeface="Lato Black"/>
                <a:ea typeface="Lato Black"/>
                <a:cs typeface="Lato Black"/>
                <a:sym typeface="Lato"/>
              </a:rPr>
              <a:t>Vendor Communication Status</a:t>
            </a:r>
            <a:endParaRPr kumimoji="0" lang="en-US" b="0" i="0" u="none" strike="noStrike" kern="0" cap="none" spc="0" normalizeH="0" baseline="0" noProof="0" dirty="0">
              <a:ln>
                <a:noFill/>
              </a:ln>
              <a:solidFill>
                <a:schemeClr val="lt1"/>
              </a:solidFill>
              <a:effectLst/>
              <a:uLnTx/>
              <a:uFillTx/>
              <a:latin typeface="Lato Black"/>
              <a:ea typeface="Lato Black"/>
              <a:cs typeface="Lato Black"/>
              <a:sym typeface="Lato"/>
            </a:endParaRPr>
          </a:p>
        </p:txBody>
      </p:sp>
      <p:pic>
        <p:nvPicPr>
          <p:cNvPr id="13" name="Picture 12" descr="A screenshot of the WISEdata Portal Home screen, displaying WISEdata API Transactions section, with Vendor/WISEdata Communication Status. ">
            <a:extLst>
              <a:ext uri="{FF2B5EF4-FFF2-40B4-BE49-F238E27FC236}">
                <a16:creationId xmlns:a16="http://schemas.microsoft.com/office/drawing/2014/main" id="{53CD6636-450E-D667-2DC2-A5D198FF6BDA}"/>
              </a:ext>
            </a:extLst>
          </p:cNvPr>
          <p:cNvPicPr>
            <a:picLocks noChangeAspect="1"/>
          </p:cNvPicPr>
          <p:nvPr/>
        </p:nvPicPr>
        <p:blipFill>
          <a:blip r:embed="rId4"/>
          <a:stretch>
            <a:fillRect/>
          </a:stretch>
        </p:blipFill>
        <p:spPr>
          <a:xfrm>
            <a:off x="0" y="922338"/>
            <a:ext cx="9144000" cy="3605678"/>
          </a:xfrm>
          <a:prstGeom prst="rect">
            <a:avLst/>
          </a:prstGeom>
        </p:spPr>
      </p:pic>
      <p:sp>
        <p:nvSpPr>
          <p:cNvPr id="6" name="TextBox 5">
            <a:extLst>
              <a:ext uri="{FF2B5EF4-FFF2-40B4-BE49-F238E27FC236}">
                <a16:creationId xmlns:a16="http://schemas.microsoft.com/office/drawing/2014/main" id="{7BE41D0E-366F-5FE4-E2B4-0956E1E4C0A0}"/>
              </a:ext>
            </a:extLst>
          </p:cNvPr>
          <p:cNvSpPr txBox="1"/>
          <p:nvPr/>
        </p:nvSpPr>
        <p:spPr>
          <a:xfrm>
            <a:off x="1281810" y="4461389"/>
            <a:ext cx="8221980" cy="555781"/>
          </a:xfrm>
          <a:prstGeom prst="rect">
            <a:avLst/>
          </a:prstGeom>
          <a:noFill/>
        </p:spPr>
        <p:txBody>
          <a:bodyPr wrap="square" lIns="91440" tIns="45720" rIns="91440" bIns="45720" rtlCol="0" anchor="t">
            <a:noAutofit/>
          </a:bodyPr>
          <a:lstStyle/>
          <a:p>
            <a:pPr marL="285750" indent="-285750">
              <a:buFont typeface="Arial" panose="020B0604020202020204" pitchFamily="34" charset="0"/>
              <a:buChar char="•"/>
            </a:pPr>
            <a:r>
              <a:rPr lang="en-US" sz="1800" b="1" dirty="0">
                <a:latin typeface="Lato" panose="020F0502020204030203" pitchFamily="34" charset="0"/>
              </a:rPr>
              <a:t>Failed Transaction Rate: </a:t>
            </a:r>
            <a:r>
              <a:rPr lang="en-US" sz="1800" b="1" dirty="0">
                <a:solidFill>
                  <a:srgbClr val="00B050"/>
                </a:solidFill>
                <a:latin typeface="Lato" panose="020F0502020204030203" pitchFamily="34" charset="0"/>
              </a:rPr>
              <a:t>Green =</a:t>
            </a:r>
            <a:r>
              <a:rPr lang="en-US" sz="1800" b="1" dirty="0">
                <a:latin typeface="Lato" panose="020F0502020204030203" pitchFamily="34" charset="0"/>
              </a:rPr>
              <a:t> 0-15%, </a:t>
            </a:r>
            <a:r>
              <a:rPr lang="en-US" sz="1800" b="1" dirty="0">
                <a:solidFill>
                  <a:schemeClr val="accent2"/>
                </a:solidFill>
                <a:latin typeface="Lato" panose="020F0502020204030203" pitchFamily="34" charset="0"/>
              </a:rPr>
              <a:t>Orange</a:t>
            </a:r>
            <a:r>
              <a:rPr lang="en-US" sz="1800" b="1" dirty="0">
                <a:latin typeface="Lato" panose="020F0502020204030203" pitchFamily="34" charset="0"/>
              </a:rPr>
              <a:t> </a:t>
            </a:r>
            <a:r>
              <a:rPr lang="en-US" sz="1800" b="1" dirty="0">
                <a:solidFill>
                  <a:schemeClr val="accent2"/>
                </a:solidFill>
                <a:latin typeface="Lato" panose="020F0502020204030203" pitchFamily="34" charset="0"/>
              </a:rPr>
              <a:t>=</a:t>
            </a:r>
            <a:r>
              <a:rPr lang="en-US" sz="1800" b="1" dirty="0">
                <a:latin typeface="Lato" panose="020F0502020204030203" pitchFamily="34" charset="0"/>
              </a:rPr>
              <a:t> 16-40%, </a:t>
            </a:r>
            <a:r>
              <a:rPr lang="en-US" sz="1800" b="1" dirty="0">
                <a:solidFill>
                  <a:srgbClr val="FF0000"/>
                </a:solidFill>
                <a:latin typeface="Lato" panose="020F0502020204030203" pitchFamily="34" charset="0"/>
              </a:rPr>
              <a:t>Red =</a:t>
            </a:r>
            <a:r>
              <a:rPr lang="en-US" sz="1800" b="1" dirty="0">
                <a:latin typeface="Lato" panose="020F0502020204030203" pitchFamily="34" charset="0"/>
              </a:rPr>
              <a:t> &lt; 40%</a:t>
            </a:r>
          </a:p>
        </p:txBody>
      </p:sp>
    </p:spTree>
    <p:custDataLst>
      <p:tags r:id="rId1"/>
    </p:custDataLst>
    <p:extLst>
      <p:ext uri="{BB962C8B-B14F-4D97-AF65-F5344CB8AC3E}">
        <p14:creationId xmlns:p14="http://schemas.microsoft.com/office/powerpoint/2010/main" val="1456089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97;p56">
            <a:extLst>
              <a:ext uri="{FF2B5EF4-FFF2-40B4-BE49-F238E27FC236}">
                <a16:creationId xmlns:a16="http://schemas.microsoft.com/office/drawing/2014/main" id="{D3E8587F-0ED7-9EDE-B003-C20BC81EB4C5}"/>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0" marR="0" lvl="0" indent="0" algn="ctr" rtl="0">
              <a:lnSpc>
                <a:spcPct val="90000"/>
              </a:lnSpc>
              <a:spcBef>
                <a:spcPts val="0"/>
              </a:spcBef>
              <a:spcAft>
                <a:spcPts val="0"/>
              </a:spcAft>
              <a:buClr>
                <a:schemeClr val="lt1"/>
              </a:buClr>
              <a:buSzPts val="1400"/>
              <a:buFont typeface="Lato"/>
              <a:buNone/>
              <a:defRPr sz="3600" b="0" i="0" u="none" strike="noStrike" cap="none">
                <a:solidFill>
                  <a:schemeClr val="lt1"/>
                </a:solidFill>
                <a:latin typeface="Lato"/>
                <a:ea typeface="Lato"/>
                <a:cs typeface="Lato"/>
                <a:sym typeface="Lato"/>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lt1"/>
              </a:buClr>
              <a:buSzPts val="1400"/>
              <a:buFont typeface="Lato"/>
              <a:buNone/>
              <a:tabLst/>
              <a:defRPr/>
            </a:pPr>
            <a:r>
              <a:rPr kumimoji="0" lang="en-US" sz="3000" b="1" i="0" u="none" strike="noStrike" kern="0" cap="none" spc="0" normalizeH="0" baseline="0" noProof="0" dirty="0">
                <a:ln>
                  <a:noFill/>
                </a:ln>
                <a:solidFill>
                  <a:schemeClr val="lt1"/>
                </a:solidFill>
                <a:effectLst/>
                <a:uLnTx/>
                <a:uFillTx/>
                <a:latin typeface="Lato Black"/>
                <a:ea typeface="Lato Black"/>
                <a:cs typeface="Lato Black"/>
                <a:sym typeface="Lato"/>
              </a:rPr>
              <a:t>WDP Home, Section 1: WISEdata/API Transactions</a:t>
            </a:r>
            <a:br>
              <a:rPr kumimoji="0" lang="en-US" sz="3200" b="1" i="0" u="none" strike="noStrike" kern="0" cap="none" spc="0" normalizeH="0" baseline="0" noProof="0" dirty="0">
                <a:ln>
                  <a:noFill/>
                </a:ln>
                <a:solidFill>
                  <a:schemeClr val="lt1"/>
                </a:solidFill>
                <a:effectLst/>
                <a:uLnTx/>
                <a:uFillTx/>
                <a:latin typeface="Lato Black"/>
                <a:ea typeface="Lato Black"/>
                <a:cs typeface="Lato Black"/>
                <a:sym typeface="Lato"/>
              </a:rPr>
            </a:br>
            <a:r>
              <a:rPr kumimoji="0" lang="en-US" sz="3400" b="1" i="0" u="none" strike="noStrike" kern="0" cap="none" spc="0" normalizeH="0" baseline="0" noProof="0" dirty="0">
                <a:ln>
                  <a:noFill/>
                </a:ln>
                <a:solidFill>
                  <a:schemeClr val="lt1"/>
                </a:solidFill>
                <a:effectLst/>
                <a:uLnTx/>
                <a:uFillTx/>
                <a:latin typeface="Lato Black"/>
                <a:ea typeface="Lato Black"/>
                <a:cs typeface="Lato Black"/>
                <a:sym typeface="Lato"/>
              </a:rPr>
              <a:t>Vendor Communication Status, API  Details</a:t>
            </a:r>
            <a:endParaRPr kumimoji="0" lang="en-US" sz="3400" b="0" i="0" u="none" strike="noStrike" kern="0" cap="none" spc="0" normalizeH="0" baseline="0" noProof="0" dirty="0">
              <a:ln>
                <a:noFill/>
              </a:ln>
              <a:solidFill>
                <a:schemeClr val="lt1"/>
              </a:solidFill>
              <a:effectLst/>
              <a:uLnTx/>
              <a:uFillTx/>
              <a:latin typeface="Lato Black"/>
              <a:ea typeface="Lato Black"/>
              <a:cs typeface="Lato Black"/>
              <a:sym typeface="Lato"/>
            </a:endParaRPr>
          </a:p>
        </p:txBody>
      </p:sp>
      <p:sp>
        <p:nvSpPr>
          <p:cNvPr id="6" name="TextBox 5">
            <a:extLst>
              <a:ext uri="{FF2B5EF4-FFF2-40B4-BE49-F238E27FC236}">
                <a16:creationId xmlns:a16="http://schemas.microsoft.com/office/drawing/2014/main" id="{7BE41D0E-366F-5FE4-E2B4-0956E1E4C0A0}"/>
              </a:ext>
            </a:extLst>
          </p:cNvPr>
          <p:cNvSpPr txBox="1"/>
          <p:nvPr/>
        </p:nvSpPr>
        <p:spPr>
          <a:xfrm>
            <a:off x="472440" y="922338"/>
            <a:ext cx="3361623" cy="3328820"/>
          </a:xfrm>
          <a:prstGeom prst="rect">
            <a:avLst/>
          </a:prstGeom>
          <a:noFill/>
        </p:spPr>
        <p:txBody>
          <a:bodyPr wrap="square" lIns="91440" tIns="45720" rIns="91440" bIns="45720" rtlCol="0" anchor="t">
            <a:noAutofit/>
          </a:bodyPr>
          <a:lstStyle/>
          <a:p>
            <a:pPr marL="285750" indent="-285750">
              <a:buFont typeface="Arial" panose="020B0604020202020204" pitchFamily="34" charset="0"/>
              <a:buChar char="•"/>
            </a:pPr>
            <a:r>
              <a:rPr lang="en-US" sz="1800" b="1" dirty="0">
                <a:latin typeface="Lato" panose="020F0502020204030203" pitchFamily="34" charset="0"/>
              </a:rPr>
              <a:t>When you click on any of these vendor ‘buttons,’ a new tab will open in your browser, showing you a detailed list of all API transaction errors, detailing what areas are impacted.</a:t>
            </a:r>
          </a:p>
          <a:p>
            <a:pPr marL="285750" indent="-285750">
              <a:buFont typeface="Arial" panose="020B0604020202020204" pitchFamily="34" charset="0"/>
              <a:buChar char="•"/>
            </a:pPr>
            <a:endParaRPr lang="en-US" sz="1800" b="1" dirty="0">
              <a:latin typeface="Lato" panose="020F0502020204030203" pitchFamily="34" charset="0"/>
            </a:endParaRPr>
          </a:p>
          <a:p>
            <a:pPr marL="285750" indent="-285750">
              <a:buFont typeface="Arial" panose="020B0604020202020204" pitchFamily="34" charset="0"/>
              <a:buChar char="•"/>
            </a:pPr>
            <a:r>
              <a:rPr lang="en-US" sz="1800" b="1" dirty="0">
                <a:latin typeface="Lato" panose="020F0502020204030203" pitchFamily="34" charset="0"/>
              </a:rPr>
              <a:t>Vendors may need this information to help re-establish data flow</a:t>
            </a:r>
          </a:p>
        </p:txBody>
      </p:sp>
      <p:pic>
        <p:nvPicPr>
          <p:cNvPr id="2" name="Google Shape;231;p38" descr="Screenshot of the detailed list of all API transaction errors screen. &#10;&#10;This will open as a new tab in your browser, when you click a vendor 'button' from the Vendor/WISEdata Communication section of the WDP Home screen. &#10;&#10;Vendors may need this information detailing what areas are impacted to help re-establish data flow&#10;">
            <a:extLst>
              <a:ext uri="{FF2B5EF4-FFF2-40B4-BE49-F238E27FC236}">
                <a16:creationId xmlns:a16="http://schemas.microsoft.com/office/drawing/2014/main" id="{8862BFFC-231C-68AF-A3F5-472CC299C64A}"/>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contrast="20000"/>
                    </a14:imgEffect>
                  </a14:imgLayer>
                </a14:imgProps>
              </a:ext>
            </a:extLst>
          </a:blip>
          <a:srcRect l="1318" t="374" b="4160"/>
          <a:stretch/>
        </p:blipFill>
        <p:spPr>
          <a:xfrm>
            <a:off x="3834063" y="1006607"/>
            <a:ext cx="5201871" cy="3693730"/>
          </a:xfrm>
          <a:prstGeom prst="rect">
            <a:avLst/>
          </a:prstGeom>
          <a:noFill/>
          <a:ln>
            <a:noFill/>
          </a:ln>
          <a:effectLst/>
        </p:spPr>
      </p:pic>
    </p:spTree>
    <p:custDataLst>
      <p:tags r:id="rId1"/>
    </p:custDataLst>
    <p:extLst>
      <p:ext uri="{BB962C8B-B14F-4D97-AF65-F5344CB8AC3E}">
        <p14:creationId xmlns:p14="http://schemas.microsoft.com/office/powerpoint/2010/main" val="3381580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defRPr/>
            </a:pPr>
            <a:r>
              <a:rPr kumimoji="0" lang="en-US" sz="3000" b="1" i="0" u="none" strike="noStrike" kern="0" cap="none" spc="0" normalizeH="0" baseline="0" noProof="0" dirty="0">
                <a:ln>
                  <a:noFill/>
                </a:ln>
                <a:effectLst/>
                <a:uLnTx/>
                <a:uFillTx/>
                <a:latin typeface="Lato Black"/>
                <a:ea typeface="Lato Black"/>
                <a:cs typeface="Lato Black"/>
                <a:sym typeface="Lato"/>
              </a:rPr>
              <a:t>WDP Home, Section 2: WISEdata Status</a:t>
            </a:r>
            <a:r>
              <a:rPr kumimoji="0" lang="en-US" sz="3200" b="1" i="0" u="none" strike="noStrike" kern="0" cap="none" spc="0" normalizeH="0" baseline="0" noProof="0" dirty="0">
                <a:ln>
                  <a:noFill/>
                </a:ln>
                <a:effectLst/>
                <a:uLnTx/>
                <a:uFillTx/>
                <a:latin typeface="Lato Black"/>
                <a:ea typeface="Lato Black"/>
                <a:cs typeface="Lato Black"/>
                <a:sym typeface="Lato"/>
              </a:rPr>
              <a:t> </a:t>
            </a:r>
            <a:r>
              <a:rPr lang="en-US" sz="3200" b="1" dirty="0">
                <a:latin typeface="Lato Black"/>
                <a:ea typeface="Lato Black"/>
                <a:cs typeface="Lato Black"/>
              </a:rPr>
              <a:t> </a:t>
            </a:r>
            <a:br>
              <a:rPr lang="en-US" sz="3600" b="1" dirty="0">
                <a:latin typeface="Lato Black"/>
                <a:ea typeface="Lato Black"/>
                <a:cs typeface="Lato Black"/>
              </a:rPr>
            </a:br>
            <a:r>
              <a:rPr kumimoji="0" lang="en-US" b="1" i="0" u="none" strike="noStrike" kern="0" cap="none" spc="0" normalizeH="0" baseline="0" noProof="0" dirty="0">
                <a:ln>
                  <a:noFill/>
                </a:ln>
                <a:effectLst/>
                <a:uLnTx/>
                <a:uFillTx/>
                <a:latin typeface="Lato Black"/>
                <a:ea typeface="Lato Black"/>
                <a:cs typeface="Lato Black"/>
                <a:sym typeface="Lato"/>
              </a:rPr>
              <a:t>Data Out of Sync</a:t>
            </a:r>
            <a:endParaRPr lang="en-US" dirty="0">
              <a:latin typeface="Lato Black"/>
              <a:ea typeface="Lato Black"/>
              <a:cs typeface="Lato Black"/>
            </a:endParaRPr>
          </a:p>
        </p:txBody>
      </p:sp>
      <p:pic>
        <p:nvPicPr>
          <p:cNvPr id="3" name="Picture 2" descr="A screenshot of the WISEdata Portal Home screen, displaying of the two main sections: &#10;&#10;WISEdata Status section with Data Out of Sync. ">
            <a:extLst>
              <a:ext uri="{FF2B5EF4-FFF2-40B4-BE49-F238E27FC236}">
                <a16:creationId xmlns:a16="http://schemas.microsoft.com/office/drawing/2014/main" id="{0BA088FC-C541-CBD6-BA95-BEC36EBD5E7E}"/>
              </a:ext>
            </a:extLst>
          </p:cNvPr>
          <p:cNvPicPr>
            <a:picLocks noChangeAspect="1"/>
          </p:cNvPicPr>
          <p:nvPr/>
        </p:nvPicPr>
        <p:blipFill>
          <a:blip r:embed="rId4"/>
          <a:stretch>
            <a:fillRect/>
          </a:stretch>
        </p:blipFill>
        <p:spPr>
          <a:xfrm>
            <a:off x="0" y="1143261"/>
            <a:ext cx="9144000" cy="1834578"/>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defRPr/>
            </a:pPr>
            <a:r>
              <a:rPr kumimoji="0" lang="en-US" sz="3000" b="1" i="0" u="none" strike="noStrike" kern="0" cap="none" spc="0" normalizeH="0" baseline="0" noProof="0" dirty="0">
                <a:ln>
                  <a:noFill/>
                </a:ln>
                <a:effectLst/>
                <a:uLnTx/>
                <a:uFillTx/>
                <a:latin typeface="Lato Black"/>
                <a:ea typeface="Lato Black"/>
                <a:cs typeface="Lato Black"/>
                <a:sym typeface="Lato"/>
              </a:rPr>
              <a:t>WDP Home, Section 2: WISEdata Status </a:t>
            </a:r>
            <a:r>
              <a:rPr lang="en-US" sz="3000" b="1" dirty="0">
                <a:latin typeface="Lato Black"/>
                <a:ea typeface="Lato Black"/>
                <a:cs typeface="Lato Black"/>
              </a:rPr>
              <a:t> </a:t>
            </a:r>
            <a:br>
              <a:rPr lang="en-US" sz="3200" b="1" dirty="0">
                <a:latin typeface="Lato Black"/>
                <a:ea typeface="Lato Black"/>
                <a:cs typeface="Lato Black"/>
              </a:rPr>
            </a:br>
            <a:r>
              <a:rPr kumimoji="0" lang="en-US" b="1" i="0" u="none" strike="noStrike" kern="0" cap="none" spc="0" normalizeH="0" baseline="0" noProof="0" dirty="0">
                <a:ln>
                  <a:noFill/>
                </a:ln>
                <a:effectLst/>
                <a:uLnTx/>
                <a:uFillTx/>
                <a:latin typeface="Lato Black"/>
                <a:ea typeface="Lato Black"/>
                <a:cs typeface="Lato Black"/>
                <a:sym typeface="Lato"/>
              </a:rPr>
              <a:t>Data Out of Sync, API Details</a:t>
            </a:r>
            <a:endParaRPr lang="en-US" dirty="0">
              <a:latin typeface="Lato Black" panose="020F0A02020204030203" pitchFamily="34" charset="0"/>
              <a:ea typeface="Lato Black"/>
              <a:cs typeface="Lato Black"/>
            </a:endParaRPr>
          </a:p>
        </p:txBody>
      </p:sp>
      <p:pic>
        <p:nvPicPr>
          <p:cNvPr id="2" name="Picture 1" descr="A screenshot of the WISEdata Portal Home screen, displaying the WISEdata API Transactions section, for Out of Sync Data. The Year that is out of sync has been clicked, which displays the API detailed pop-up window. This example shows how the API detailed window displays the collection that is out of sync, in this example it is the Program data. ">
            <a:extLst>
              <a:ext uri="{FF2B5EF4-FFF2-40B4-BE49-F238E27FC236}">
                <a16:creationId xmlns:a16="http://schemas.microsoft.com/office/drawing/2014/main" id="{2324E8BA-F7B5-6EA8-197E-6833B74B336F}"/>
              </a:ext>
            </a:extLst>
          </p:cNvPr>
          <p:cNvPicPr>
            <a:picLocks noChangeAspect="1"/>
          </p:cNvPicPr>
          <p:nvPr/>
        </p:nvPicPr>
        <p:blipFill>
          <a:blip r:embed="rId4"/>
          <a:stretch>
            <a:fillRect/>
          </a:stretch>
        </p:blipFill>
        <p:spPr>
          <a:xfrm>
            <a:off x="0" y="988866"/>
            <a:ext cx="9144000" cy="1834640"/>
          </a:xfrm>
          <a:prstGeom prst="rect">
            <a:avLst/>
          </a:prstGeom>
          <a:ln w="3175">
            <a:solidFill>
              <a:schemeClr val="tx1">
                <a:lumMod val="50000"/>
                <a:lumOff val="50000"/>
              </a:schemeClr>
            </a:solidFill>
          </a:ln>
        </p:spPr>
      </p:pic>
      <p:sp>
        <p:nvSpPr>
          <p:cNvPr id="4" name="Rectangle 3">
            <a:extLst>
              <a:ext uri="{FF2B5EF4-FFF2-40B4-BE49-F238E27FC236}">
                <a16:creationId xmlns:a16="http://schemas.microsoft.com/office/drawing/2014/main" id="{7E97CEF8-0D7A-FFE9-8134-A977B696C9CA}"/>
              </a:ext>
              <a:ext uri="{C183D7F6-B498-43B3-948B-1728B52AA6E4}">
                <adec:decorative xmlns:adec="http://schemas.microsoft.com/office/drawing/2017/decorative" val="1"/>
              </a:ext>
            </a:extLst>
          </p:cNvPr>
          <p:cNvSpPr/>
          <p:nvPr/>
        </p:nvSpPr>
        <p:spPr>
          <a:xfrm>
            <a:off x="3124200" y="1930400"/>
            <a:ext cx="2988733" cy="898270"/>
          </a:xfrm>
          <a:prstGeom prst="rect">
            <a:avLst/>
          </a:prstGeom>
          <a:noFill/>
          <a:ln w="28575">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ISEdata Portal home screen. WISEdata Status section, highlighting a pop-up window that appears when an out of sync button is clicked to obtain drill-down information. The example shows that Programs data is not flowing into WISEdata. ">
            <a:extLst>
              <a:ext uri="{FF2B5EF4-FFF2-40B4-BE49-F238E27FC236}">
                <a16:creationId xmlns:a16="http://schemas.microsoft.com/office/drawing/2014/main" id="{54074F04-B7CC-7A3B-D29B-665816BD30AD}"/>
              </a:ext>
            </a:extLst>
          </p:cNvPr>
          <p:cNvPicPr>
            <a:picLocks noChangeAspect="1"/>
          </p:cNvPicPr>
          <p:nvPr/>
        </p:nvPicPr>
        <p:blipFill rotWithShape="1">
          <a:blip r:embed="rId5"/>
          <a:srcRect b="14116"/>
          <a:stretch/>
        </p:blipFill>
        <p:spPr>
          <a:xfrm>
            <a:off x="4865621" y="2436792"/>
            <a:ext cx="2375593" cy="2592407"/>
          </a:xfrm>
          <a:prstGeom prst="rect">
            <a:avLst/>
          </a:prstGeom>
          <a:ln w="28575">
            <a:solidFill>
              <a:srgbClr val="0066CC"/>
            </a:solidFill>
          </a:ln>
        </p:spPr>
      </p:pic>
      <p:cxnSp>
        <p:nvCxnSpPr>
          <p:cNvPr id="6" name="Straight Connector 5">
            <a:extLst>
              <a:ext uri="{FF2B5EF4-FFF2-40B4-BE49-F238E27FC236}">
                <a16:creationId xmlns:a16="http://schemas.microsoft.com/office/drawing/2014/main" id="{D51806D0-EE1F-654F-2703-99F82867A54B}"/>
              </a:ext>
              <a:ext uri="{C183D7F6-B498-43B3-948B-1728B52AA6E4}">
                <adec:decorative xmlns:adec="http://schemas.microsoft.com/office/drawing/2017/decorative" val="1"/>
              </a:ext>
            </a:extLst>
          </p:cNvPr>
          <p:cNvCxnSpPr>
            <a:cxnSpLocks/>
          </p:cNvCxnSpPr>
          <p:nvPr/>
        </p:nvCxnSpPr>
        <p:spPr>
          <a:xfrm>
            <a:off x="6112933" y="1930400"/>
            <a:ext cx="1128281" cy="506392"/>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C5B945-C3AC-5155-DAC0-683796DC770A}"/>
              </a:ext>
              <a:ext uri="{C183D7F6-B498-43B3-948B-1728B52AA6E4}">
                <adec:decorative xmlns:adec="http://schemas.microsoft.com/office/drawing/2017/decorative" val="1"/>
              </a:ext>
            </a:extLst>
          </p:cNvPr>
          <p:cNvCxnSpPr>
            <a:cxnSpLocks/>
          </p:cNvCxnSpPr>
          <p:nvPr/>
        </p:nvCxnSpPr>
        <p:spPr>
          <a:xfrm>
            <a:off x="3124200" y="1930400"/>
            <a:ext cx="1741421" cy="506392"/>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1AFDAE7-1658-3C98-0B41-E640BFB59900}"/>
              </a:ext>
              <a:ext uri="{C183D7F6-B498-43B3-948B-1728B52AA6E4}">
                <adec:decorative xmlns:adec="http://schemas.microsoft.com/office/drawing/2017/decorative" val="1"/>
              </a:ext>
            </a:extLst>
          </p:cNvPr>
          <p:cNvCxnSpPr>
            <a:cxnSpLocks/>
          </p:cNvCxnSpPr>
          <p:nvPr/>
        </p:nvCxnSpPr>
        <p:spPr>
          <a:xfrm>
            <a:off x="3124200" y="2823506"/>
            <a:ext cx="1741421" cy="2205693"/>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Text + Image Slide" hidden="1">
            <a:extLst>
              <a:ext uri="{FF2B5EF4-FFF2-40B4-BE49-F238E27FC236}">
                <a16:creationId xmlns:a16="http://schemas.microsoft.com/office/drawing/2014/main" id="{18ABCD30-1846-D04F-A038-1AC257B6C159}"/>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What is WISEdata?</a:t>
            </a:r>
            <a:endParaRPr lang="en-US" dirty="0">
              <a:effectLst/>
            </a:endParaRPr>
          </a:p>
        </p:txBody>
      </p:sp>
      <p:sp>
        <p:nvSpPr>
          <p:cNvPr id="2" name="Text Placeholder 1"/>
          <p:cNvSpPr>
            <a:spLocks noGrp="1"/>
          </p:cNvSpPr>
          <p:nvPr>
            <p:ph type="body" sz="quarter" idx="13"/>
          </p:nvPr>
        </p:nvSpPr>
        <p:spPr/>
        <p:txBody>
          <a:bodyPr/>
          <a:lstStyle/>
          <a:p>
            <a:r>
              <a:rPr lang="en-US" dirty="0"/>
              <a:t>What is WISEdata?</a:t>
            </a:r>
          </a:p>
        </p:txBody>
      </p:sp>
      <p:sp>
        <p:nvSpPr>
          <p:cNvPr id="9" name="Text Placeholder 8">
            <a:extLst>
              <a:ext uri="{FF2B5EF4-FFF2-40B4-BE49-F238E27FC236}">
                <a16:creationId xmlns:a16="http://schemas.microsoft.com/office/drawing/2014/main" id="{8B9ADABD-ED43-A555-3F84-7886D81D7076}"/>
              </a:ext>
            </a:extLst>
          </p:cNvPr>
          <p:cNvSpPr>
            <a:spLocks noGrp="1"/>
          </p:cNvSpPr>
          <p:nvPr>
            <p:ph type="body" sz="quarter" idx="14"/>
          </p:nvPr>
        </p:nvSpPr>
        <p:spPr>
          <a:xfrm>
            <a:off x="457200" y="921657"/>
            <a:ext cx="8229600" cy="3093719"/>
          </a:xfrm>
        </p:spPr>
        <p:txBody>
          <a:bodyPr>
            <a:noAutofit/>
          </a:bodyPr>
          <a:lstStyle/>
          <a:p>
            <a:pPr marL="0" indent="0" rtl="0">
              <a:spcBef>
                <a:spcPts val="0"/>
              </a:spcBef>
              <a:spcAft>
                <a:spcPts val="0"/>
              </a:spcAft>
              <a:buNone/>
            </a:pPr>
            <a:r>
              <a:rPr lang="en-US" sz="1800" b="1" i="0" u="none" strike="noStrike" dirty="0">
                <a:solidFill>
                  <a:srgbClr val="000000"/>
                </a:solidFill>
                <a:effectLst/>
                <a:latin typeface="Lato" panose="020F0502020204030203" pitchFamily="34" charset="0"/>
              </a:rPr>
              <a:t>WISEdata </a:t>
            </a:r>
            <a:r>
              <a:rPr lang="en-US" sz="1800" b="0" i="0" u="none" strike="noStrike" dirty="0">
                <a:solidFill>
                  <a:srgbClr val="000000"/>
                </a:solidFill>
                <a:effectLst/>
                <a:latin typeface="Lato" panose="020F0502020204030203" pitchFamily="34" charset="0"/>
              </a:rPr>
              <a:t>is a multi-vendor, open data collection system that allows school districts, charter schools, and private schools participating in a parental Choice program to submit data to DPI from the student information system (SIS) vendor of their choice.</a:t>
            </a:r>
            <a:endParaRPr lang="en-US" sz="1800" b="0" dirty="0">
              <a:effectLst/>
            </a:endParaRPr>
          </a:p>
          <a:p>
            <a:pPr marL="164592" indent="-164592" fontAlgn="base">
              <a:spcAft>
                <a:spcPts val="180"/>
              </a:spcAft>
              <a:buSzPct val="130000"/>
            </a:pPr>
            <a:r>
              <a:rPr lang="en-US" sz="1800" b="0" i="0" u="none" strike="noStrike" dirty="0">
                <a:solidFill>
                  <a:srgbClr val="000000"/>
                </a:solidFill>
                <a:effectLst/>
                <a:latin typeface="Lato" panose="020F0502020204030203" pitchFamily="34" charset="0"/>
              </a:rPr>
              <a:t>WISEdata links to WISEid to ensure data is attached to the appropriate person.</a:t>
            </a:r>
          </a:p>
          <a:p>
            <a:pPr marL="164592" indent="-164592" fontAlgn="base">
              <a:spcAft>
                <a:spcPts val="180"/>
              </a:spcAft>
              <a:buSzPct val="130000"/>
            </a:pPr>
            <a:r>
              <a:rPr lang="en-US" sz="1800" b="0" i="0" u="none" strike="noStrike" dirty="0">
                <a:solidFill>
                  <a:srgbClr val="000000"/>
                </a:solidFill>
                <a:effectLst/>
                <a:latin typeface="Lato" panose="020F0502020204030203" pitchFamily="34" charset="0"/>
              </a:rPr>
              <a:t>WISEdata houses Graduation/Dropout, Completion/Exit, Third Friday of September Enrollment, and Attendance data.</a:t>
            </a:r>
          </a:p>
          <a:p>
            <a:pPr marL="0" indent="0">
              <a:buNone/>
            </a:pPr>
            <a:endParaRPr lang="en-US" dirty="0"/>
          </a:p>
        </p:txBody>
      </p:sp>
    </p:spTree>
    <p:custDataLst>
      <p:tags r:id="rId1"/>
    </p:custDataLst>
    <p:extLst>
      <p:ext uri="{BB962C8B-B14F-4D97-AF65-F5344CB8AC3E}">
        <p14:creationId xmlns:p14="http://schemas.microsoft.com/office/powerpoint/2010/main" val="2009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defRPr/>
            </a:pPr>
            <a:r>
              <a:rPr lang="en-US" b="1" dirty="0">
                <a:latin typeface="Lato Black"/>
                <a:ea typeface="Lato Black"/>
                <a:cs typeface="Lato Black"/>
              </a:rPr>
              <a:t>WDP </a:t>
            </a:r>
            <a:r>
              <a:rPr lang="en-US" b="1" dirty="0">
                <a:latin typeface="Lato Black" panose="020F0A02020204030203" pitchFamily="34" charset="0"/>
                <a:ea typeface="Lato Black"/>
                <a:cs typeface="Lato Black"/>
              </a:rPr>
              <a:t>Data Quality Screen, </a:t>
            </a:r>
            <a:r>
              <a:rPr lang="en-US" b="1" dirty="0">
                <a:latin typeface="Lato Black"/>
                <a:ea typeface="Lato Black"/>
                <a:cs typeface="Lato Black"/>
              </a:rPr>
              <a:t>New Design</a:t>
            </a:r>
            <a:r>
              <a:rPr lang="en-US" b="1" dirty="0">
                <a:latin typeface="Lato Black" panose="020F0A02020204030203" pitchFamily="34" charset="0"/>
                <a:ea typeface="Lato Black"/>
                <a:cs typeface="Lato Black"/>
              </a:rPr>
              <a:t>: </a:t>
            </a:r>
            <a:endParaRPr lang="en-US" dirty="0">
              <a:latin typeface="Lato Black" panose="020F0A02020204030203" pitchFamily="34" charset="0"/>
            </a:endParaRPr>
          </a:p>
        </p:txBody>
      </p:sp>
      <p:pic>
        <p:nvPicPr>
          <p:cNvPr id="3" name="Picture 2" descr="The redesigned WISEdata Portal Data Quality screen has four sections: Filters, Validation Message Summary, Data Quality Indicators and WISEdash Analytics and Snapshot Dashboards. ">
            <a:extLst>
              <a:ext uri="{FF2B5EF4-FFF2-40B4-BE49-F238E27FC236}">
                <a16:creationId xmlns:a16="http://schemas.microsoft.com/office/drawing/2014/main" id="{6D50168B-2A82-6E4E-79E7-E80C04175BE2}"/>
              </a:ext>
            </a:extLst>
          </p:cNvPr>
          <p:cNvPicPr>
            <a:picLocks noChangeAspect="1"/>
          </p:cNvPicPr>
          <p:nvPr/>
        </p:nvPicPr>
        <p:blipFill>
          <a:blip r:embed="rId4"/>
          <a:stretch>
            <a:fillRect/>
          </a:stretch>
        </p:blipFill>
        <p:spPr>
          <a:xfrm>
            <a:off x="1242313" y="917831"/>
            <a:ext cx="6659374" cy="4225669"/>
          </a:xfrm>
          <a:prstGeom prst="rect">
            <a:avLst/>
          </a:prstGeom>
        </p:spPr>
      </p:pic>
      <p:sp>
        <p:nvSpPr>
          <p:cNvPr id="4" name="TextBox 3">
            <a:extLst>
              <a:ext uri="{FF2B5EF4-FFF2-40B4-BE49-F238E27FC236}">
                <a16:creationId xmlns:a16="http://schemas.microsoft.com/office/drawing/2014/main" id="{098509A1-55F0-14C6-19D6-E8715E63E894}"/>
              </a:ext>
              <a:ext uri="{C183D7F6-B498-43B3-948B-1728B52AA6E4}">
                <adec:decorative xmlns:adec="http://schemas.microsoft.com/office/drawing/2017/decorative" val="1"/>
              </a:ext>
            </a:extLst>
          </p:cNvPr>
          <p:cNvSpPr txBox="1"/>
          <p:nvPr/>
        </p:nvSpPr>
        <p:spPr>
          <a:xfrm>
            <a:off x="3801709" y="1300748"/>
            <a:ext cx="1411223" cy="369332"/>
          </a:xfrm>
          <a:prstGeom prst="rect">
            <a:avLst/>
          </a:prstGeom>
          <a:noFill/>
        </p:spPr>
        <p:txBody>
          <a:bodyPr wrap="square" anchor="ctr">
            <a:spAutoFit/>
          </a:bodyPr>
          <a:lstStyle/>
          <a:p>
            <a:pPr algn="ctr"/>
            <a:r>
              <a:rPr lang="en-US" sz="1800" b="1" dirty="0">
                <a:latin typeface="Lato" panose="020F0502020204030203" pitchFamily="34" charset="0"/>
              </a:rPr>
              <a:t>1</a:t>
            </a:r>
            <a:endParaRPr lang="en-US" sz="1800" dirty="0"/>
          </a:p>
        </p:txBody>
      </p:sp>
      <p:sp>
        <p:nvSpPr>
          <p:cNvPr id="5" name="TextBox 4">
            <a:extLst>
              <a:ext uri="{FF2B5EF4-FFF2-40B4-BE49-F238E27FC236}">
                <a16:creationId xmlns:a16="http://schemas.microsoft.com/office/drawing/2014/main" id="{B10D6420-CE2C-9682-4611-164E5F6599F3}"/>
              </a:ext>
              <a:ext uri="{C183D7F6-B498-43B3-948B-1728B52AA6E4}">
                <adec:decorative xmlns:adec="http://schemas.microsoft.com/office/drawing/2017/decorative" val="1"/>
              </a:ext>
            </a:extLst>
          </p:cNvPr>
          <p:cNvSpPr txBox="1"/>
          <p:nvPr/>
        </p:nvSpPr>
        <p:spPr>
          <a:xfrm>
            <a:off x="3801709" y="2116099"/>
            <a:ext cx="1411223" cy="369332"/>
          </a:xfrm>
          <a:prstGeom prst="rect">
            <a:avLst/>
          </a:prstGeom>
          <a:noFill/>
        </p:spPr>
        <p:txBody>
          <a:bodyPr wrap="square" anchor="ctr">
            <a:spAutoFit/>
          </a:bodyPr>
          <a:lstStyle/>
          <a:p>
            <a:pPr algn="ctr"/>
            <a:r>
              <a:rPr lang="en-US" sz="1800" b="1" dirty="0">
                <a:latin typeface="Lato" panose="020F0502020204030203" pitchFamily="34" charset="0"/>
              </a:rPr>
              <a:t>2</a:t>
            </a:r>
            <a:endParaRPr lang="en-US" sz="1800" dirty="0"/>
          </a:p>
        </p:txBody>
      </p:sp>
      <p:sp>
        <p:nvSpPr>
          <p:cNvPr id="7" name="TextBox 6">
            <a:extLst>
              <a:ext uri="{FF2B5EF4-FFF2-40B4-BE49-F238E27FC236}">
                <a16:creationId xmlns:a16="http://schemas.microsoft.com/office/drawing/2014/main" id="{39524E2E-112C-9693-FED9-4681CBF6DA43}"/>
              </a:ext>
              <a:ext uri="{C183D7F6-B498-43B3-948B-1728B52AA6E4}">
                <adec:decorative xmlns:adec="http://schemas.microsoft.com/office/drawing/2017/decorative" val="1"/>
              </a:ext>
            </a:extLst>
          </p:cNvPr>
          <p:cNvSpPr txBox="1"/>
          <p:nvPr/>
        </p:nvSpPr>
        <p:spPr>
          <a:xfrm>
            <a:off x="3866388" y="2931450"/>
            <a:ext cx="1411223" cy="369332"/>
          </a:xfrm>
          <a:prstGeom prst="rect">
            <a:avLst/>
          </a:prstGeom>
          <a:noFill/>
        </p:spPr>
        <p:txBody>
          <a:bodyPr wrap="square" anchor="ctr">
            <a:spAutoFit/>
          </a:bodyPr>
          <a:lstStyle/>
          <a:p>
            <a:pPr algn="ctr"/>
            <a:r>
              <a:rPr lang="en-US" sz="1800" b="1" dirty="0">
                <a:latin typeface="Lato" panose="020F0502020204030203" pitchFamily="34" charset="0"/>
              </a:rPr>
              <a:t>3</a:t>
            </a:r>
            <a:endParaRPr lang="en-US" sz="1800" dirty="0"/>
          </a:p>
        </p:txBody>
      </p:sp>
      <p:sp>
        <p:nvSpPr>
          <p:cNvPr id="8" name="TextBox 7">
            <a:extLst>
              <a:ext uri="{FF2B5EF4-FFF2-40B4-BE49-F238E27FC236}">
                <a16:creationId xmlns:a16="http://schemas.microsoft.com/office/drawing/2014/main" id="{311E74F3-F867-ED70-D33D-37224A32068C}"/>
              </a:ext>
              <a:ext uri="{C183D7F6-B498-43B3-948B-1728B52AA6E4}">
                <adec:decorative xmlns:adec="http://schemas.microsoft.com/office/drawing/2017/decorative" val="1"/>
              </a:ext>
            </a:extLst>
          </p:cNvPr>
          <p:cNvSpPr txBox="1"/>
          <p:nvPr/>
        </p:nvSpPr>
        <p:spPr>
          <a:xfrm>
            <a:off x="3866388" y="4742021"/>
            <a:ext cx="1411223" cy="369332"/>
          </a:xfrm>
          <a:prstGeom prst="rect">
            <a:avLst/>
          </a:prstGeom>
          <a:noFill/>
        </p:spPr>
        <p:txBody>
          <a:bodyPr wrap="square" anchor="ctr">
            <a:spAutoFit/>
          </a:bodyPr>
          <a:lstStyle/>
          <a:p>
            <a:pPr algn="ctr"/>
            <a:r>
              <a:rPr lang="en-US" sz="1800" b="1" dirty="0">
                <a:latin typeface="Lato" panose="020F0502020204030203" pitchFamily="34" charset="0"/>
              </a:rPr>
              <a:t>4</a:t>
            </a:r>
            <a:endParaRPr lang="en-US" sz="1800" dirty="0"/>
          </a:p>
        </p:txBody>
      </p:sp>
    </p:spTree>
    <p:custDataLst>
      <p:tags r:id="rId1"/>
    </p:custDataLst>
    <p:extLst>
      <p:ext uri="{BB962C8B-B14F-4D97-AF65-F5344CB8AC3E}">
        <p14:creationId xmlns:p14="http://schemas.microsoft.com/office/powerpoint/2010/main" val="2981800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defRPr/>
            </a:pPr>
            <a:r>
              <a:rPr kumimoji="0" lang="en-US" sz="3000" b="1" i="0" u="none" strike="noStrike" kern="0" cap="none" spc="0" normalizeH="0" baseline="0" noProof="0" dirty="0">
                <a:ln>
                  <a:noFill/>
                </a:ln>
                <a:effectLst/>
                <a:uLnTx/>
                <a:uFillTx/>
                <a:latin typeface="Lato Black"/>
                <a:sym typeface="Lato"/>
              </a:rPr>
              <a:t>WDP DQ, Section 2: Validation Message Summary</a:t>
            </a:r>
            <a:br>
              <a:rPr lang="en-US" sz="3200" b="1" dirty="0">
                <a:latin typeface="Lato Black"/>
                <a:ea typeface="Lato Black"/>
                <a:cs typeface="Lato Black"/>
              </a:rPr>
            </a:br>
            <a:r>
              <a:rPr lang="en-US" b="1" dirty="0">
                <a:latin typeface="Lato Black" panose="020F0A02020204030203" pitchFamily="34" charset="0"/>
                <a:ea typeface="Lato Black"/>
                <a:cs typeface="Lato Black"/>
              </a:rPr>
              <a:t>Distribution of Messages</a:t>
            </a:r>
            <a:endParaRPr lang="en-US" dirty="0">
              <a:latin typeface="Lato Black" panose="020F0A02020204030203" pitchFamily="34" charset="0"/>
            </a:endParaRPr>
          </a:p>
        </p:txBody>
      </p:sp>
      <p:pic>
        <p:nvPicPr>
          <p:cNvPr id="4" name="Picture 3" descr="Zoomed in screenshot of the Distribution or error messages on the WISEdata Portal Data Quality screen. This color coded bar graph shows the number of type of validation messages for each school year in WISEdata Portal. ">
            <a:extLst>
              <a:ext uri="{FF2B5EF4-FFF2-40B4-BE49-F238E27FC236}">
                <a16:creationId xmlns:a16="http://schemas.microsoft.com/office/drawing/2014/main" id="{813974DA-992E-175C-6929-0E891D76741D}"/>
              </a:ext>
            </a:extLst>
          </p:cNvPr>
          <p:cNvPicPr>
            <a:picLocks noChangeAspect="1"/>
          </p:cNvPicPr>
          <p:nvPr/>
        </p:nvPicPr>
        <p:blipFill>
          <a:blip r:embed="rId4"/>
          <a:stretch>
            <a:fillRect/>
          </a:stretch>
        </p:blipFill>
        <p:spPr>
          <a:xfrm>
            <a:off x="1029980" y="1183610"/>
            <a:ext cx="7084040" cy="1388140"/>
          </a:xfrm>
          <a:prstGeom prst="rect">
            <a:avLst/>
          </a:prstGeom>
          <a:ln w="3175">
            <a:solidFill>
              <a:schemeClr val="tx1">
                <a:lumMod val="50000"/>
                <a:lumOff val="50000"/>
              </a:schemeClr>
            </a:solidFill>
          </a:ln>
        </p:spPr>
      </p:pic>
      <p:sp>
        <p:nvSpPr>
          <p:cNvPr id="5" name="TextBox 4">
            <a:extLst>
              <a:ext uri="{FF2B5EF4-FFF2-40B4-BE49-F238E27FC236}">
                <a16:creationId xmlns:a16="http://schemas.microsoft.com/office/drawing/2014/main" id="{A2679C83-F4CB-405D-D553-CBE07540CC36}"/>
              </a:ext>
            </a:extLst>
          </p:cNvPr>
          <p:cNvSpPr txBox="1"/>
          <p:nvPr/>
        </p:nvSpPr>
        <p:spPr>
          <a:xfrm>
            <a:off x="1029980" y="2650823"/>
            <a:ext cx="7084040" cy="1309067"/>
          </a:xfrm>
          <a:prstGeom prst="rect">
            <a:avLst/>
          </a:prstGeom>
          <a:noFill/>
        </p:spPr>
        <p:txBody>
          <a:bodyPr wrap="square" lIns="91440" tIns="45720" rIns="91440" bIns="45720" rtlCol="0" anchor="t">
            <a:noAutofit/>
          </a:bodyPr>
          <a:lstStyle/>
          <a:p>
            <a:pPr marL="285750" indent="-285750">
              <a:buFont typeface="Arial" panose="020B0604020202020204" pitchFamily="34" charset="0"/>
              <a:buChar char="•"/>
            </a:pPr>
            <a:r>
              <a:rPr lang="en-US" sz="1800" b="1" dirty="0">
                <a:latin typeface="Lato" panose="020F0502020204030203" pitchFamily="34" charset="0"/>
              </a:rPr>
              <a:t>Critical Error: </a:t>
            </a:r>
            <a:r>
              <a:rPr lang="en-US" sz="1800" b="1" dirty="0">
                <a:solidFill>
                  <a:srgbClr val="7E0000"/>
                </a:solidFill>
                <a:latin typeface="Lato" panose="020F0502020204030203" pitchFamily="34" charset="0"/>
              </a:rPr>
              <a:t>Dark Red </a:t>
            </a:r>
          </a:p>
          <a:p>
            <a:pPr marL="571500" indent="-285750">
              <a:buFont typeface="Arial" panose="020B0604020202020204" pitchFamily="34" charset="0"/>
              <a:buChar char="•"/>
            </a:pPr>
            <a:r>
              <a:rPr lang="en-US" sz="1800" b="1" dirty="0">
                <a:latin typeface="Lato" panose="020F0502020204030203" pitchFamily="34" charset="0"/>
              </a:rPr>
              <a:t>Error: </a:t>
            </a:r>
            <a:r>
              <a:rPr lang="en-US" sz="1800" b="1" dirty="0">
                <a:solidFill>
                  <a:srgbClr val="FF0000"/>
                </a:solidFill>
                <a:latin typeface="Lato" panose="020F0502020204030203" pitchFamily="34" charset="0"/>
              </a:rPr>
              <a:t>Red</a:t>
            </a:r>
            <a:endParaRPr lang="en-US" sz="1800" b="1" dirty="0">
              <a:latin typeface="Lato" panose="020F0502020204030203" pitchFamily="34" charset="0"/>
            </a:endParaRPr>
          </a:p>
          <a:p>
            <a:pPr marL="800100" indent="-285750">
              <a:buFont typeface="Arial" panose="020B0604020202020204" pitchFamily="34" charset="0"/>
              <a:buChar char="•"/>
            </a:pPr>
            <a:r>
              <a:rPr lang="en-US" sz="1800" b="1" dirty="0">
                <a:latin typeface="Lato" panose="020F0502020204030203" pitchFamily="34" charset="0"/>
              </a:rPr>
              <a:t>Unacknowledged Warning: </a:t>
            </a:r>
            <a:r>
              <a:rPr lang="en-US" sz="1800" b="1" dirty="0">
                <a:solidFill>
                  <a:schemeClr val="accent2"/>
                </a:solidFill>
                <a:latin typeface="Lato" panose="020F0502020204030203" pitchFamily="34" charset="0"/>
              </a:rPr>
              <a:t>Orange</a:t>
            </a:r>
            <a:r>
              <a:rPr lang="en-US" sz="1800" b="1" dirty="0">
                <a:latin typeface="Lato" panose="020F0502020204030203" pitchFamily="34" charset="0"/>
              </a:rPr>
              <a:t> </a:t>
            </a:r>
            <a:endParaRPr lang="en-US" sz="1800" b="1" dirty="0">
              <a:solidFill>
                <a:schemeClr val="accent2"/>
              </a:solidFill>
              <a:latin typeface="Lato" panose="020F0502020204030203" pitchFamily="34" charset="0"/>
            </a:endParaRPr>
          </a:p>
          <a:p>
            <a:pPr marL="1028700" indent="-285750">
              <a:buFont typeface="Arial" panose="020B0604020202020204" pitchFamily="34" charset="0"/>
              <a:buChar char="•"/>
            </a:pPr>
            <a:r>
              <a:rPr lang="en-US" sz="1800" b="1" dirty="0">
                <a:latin typeface="Lato" panose="020F0502020204030203" pitchFamily="34" charset="0"/>
              </a:rPr>
              <a:t>Acknowledged Warning: </a:t>
            </a:r>
            <a:r>
              <a:rPr lang="en-US" sz="1800" b="1" dirty="0">
                <a:solidFill>
                  <a:srgbClr val="29C9FF"/>
                </a:solidFill>
                <a:latin typeface="Lato" panose="020F0502020204030203" pitchFamily="34" charset="0"/>
              </a:rPr>
              <a:t>Green/Blue</a:t>
            </a:r>
          </a:p>
        </p:txBody>
      </p:sp>
    </p:spTree>
    <p:custDataLst>
      <p:tags r:id="rId1"/>
    </p:custDataLst>
    <p:extLst>
      <p:ext uri="{BB962C8B-B14F-4D97-AF65-F5344CB8AC3E}">
        <p14:creationId xmlns:p14="http://schemas.microsoft.com/office/powerpoint/2010/main" val="2200702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a:lnSpc>
                <a:spcPct val="100000"/>
              </a:lnSpc>
              <a:buSzPts val="2200"/>
              <a:defRPr/>
            </a:pPr>
            <a:r>
              <a:rPr kumimoji="0" lang="en-US" sz="3400" b="1" i="0" u="none" strike="noStrike" kern="0" cap="none" spc="0" normalizeH="0" baseline="0" noProof="0" dirty="0">
                <a:ln>
                  <a:noFill/>
                </a:ln>
                <a:effectLst/>
                <a:uLnTx/>
                <a:uFillTx/>
                <a:latin typeface="Lato Black"/>
                <a:sym typeface="Lato"/>
              </a:rPr>
              <a:t>WDP DQ, Section 3:</a:t>
            </a:r>
            <a:r>
              <a:rPr lang="en-US" sz="3400" b="1" dirty="0">
                <a:latin typeface="Lato Black" panose="020F0A02020204030203" pitchFamily="34" charset="0"/>
                <a:ea typeface="Lato Black"/>
                <a:cs typeface="Lato Black"/>
              </a:rPr>
              <a:t>Data Quality Indicators</a:t>
            </a:r>
            <a:endParaRPr lang="it-IT" sz="3400" b="1" i="1" u="none" strike="noStrike" kern="0" cap="none" spc="0" normalizeH="0" baseline="0" noProof="0" dirty="0">
              <a:ln>
                <a:noFill/>
              </a:ln>
              <a:effectLst/>
              <a:uLnTx/>
              <a:uFillTx/>
              <a:latin typeface="Lato Black"/>
            </a:endParaRPr>
          </a:p>
        </p:txBody>
      </p:sp>
      <p:pic>
        <p:nvPicPr>
          <p:cNvPr id="4" name="Picture 3" descr="Screenshot of the bottom section of the WISEdata Portal Data Quality screen: Data Quality Indicators. This screen allows users to create a bar graph based on selections from the  attributes and measures dropdowns.  ">
            <a:extLst>
              <a:ext uri="{FF2B5EF4-FFF2-40B4-BE49-F238E27FC236}">
                <a16:creationId xmlns:a16="http://schemas.microsoft.com/office/drawing/2014/main" id="{6D304542-CB23-3DA8-9D77-BBFFD7334434}"/>
              </a:ext>
            </a:extLst>
          </p:cNvPr>
          <p:cNvPicPr>
            <a:picLocks noChangeAspect="1"/>
          </p:cNvPicPr>
          <p:nvPr/>
        </p:nvPicPr>
        <p:blipFill>
          <a:blip r:embed="rId4"/>
          <a:stretch>
            <a:fillRect/>
          </a:stretch>
        </p:blipFill>
        <p:spPr>
          <a:xfrm>
            <a:off x="0" y="1216280"/>
            <a:ext cx="9144000" cy="2710939"/>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a:lnSpc>
                <a:spcPct val="100000"/>
              </a:lnSpc>
              <a:buSzPts val="2200"/>
              <a:defRPr/>
            </a:pPr>
            <a:r>
              <a:rPr kumimoji="0" lang="en-US" sz="3000" b="1" i="0" u="none" strike="noStrike" kern="0" cap="none" spc="0" normalizeH="0" baseline="0" noProof="0" dirty="0">
                <a:ln>
                  <a:noFill/>
                </a:ln>
                <a:effectLst/>
                <a:uLnTx/>
                <a:uFillTx/>
                <a:latin typeface="Lato Black"/>
                <a:sym typeface="Lato"/>
              </a:rPr>
              <a:t>WDP DQ, Section 3:</a:t>
            </a:r>
            <a:r>
              <a:rPr lang="en-US" sz="3000" b="1" dirty="0">
                <a:latin typeface="Lato Black" panose="020F0A02020204030203" pitchFamily="34" charset="0"/>
                <a:ea typeface="Lato Black"/>
                <a:cs typeface="Lato Black"/>
              </a:rPr>
              <a:t>Data Quality Indicators</a:t>
            </a:r>
            <a:br>
              <a:rPr lang="en-US" sz="3000" b="1" dirty="0">
                <a:latin typeface="Lato Black" panose="020F0A02020204030203" pitchFamily="34" charset="0"/>
                <a:ea typeface="Lato Black"/>
                <a:cs typeface="Lato Black"/>
              </a:rPr>
            </a:br>
            <a:r>
              <a:rPr lang="en-US" b="1" dirty="0">
                <a:latin typeface="Lato Black" panose="020F0A02020204030203" pitchFamily="34" charset="0"/>
                <a:ea typeface="Lato Black"/>
                <a:cs typeface="Lato Black"/>
              </a:rPr>
              <a:t>Filters for QDI Dynamic Graphs</a:t>
            </a:r>
            <a:endParaRPr lang="it-IT" b="1" i="0" u="none" strike="noStrike" kern="0" cap="none" spc="0" normalizeH="0" baseline="0" noProof="0" dirty="0">
              <a:ln>
                <a:noFill/>
              </a:ln>
              <a:effectLst/>
              <a:uLnTx/>
              <a:uFillTx/>
              <a:latin typeface="Lato Black"/>
            </a:endParaRPr>
          </a:p>
        </p:txBody>
      </p:sp>
      <p:pic>
        <p:nvPicPr>
          <p:cNvPr id="5" name="Picture 4" descr="Screenshot of the bottom section of the WISEdata Portal Data Quality screen: Data Quality Indicators. This screen allows users to create a bar graph based on selections from the  attributes and measures dropdowns.  &#10;&#10;The Attributes dropdown has Enrollment - Current&#10;Enrollment - 3rd Fri Sept&#10;Enrollment - Oct 1&#10;Attendance&#10;High School Completion&#10;Discipline">
            <a:extLst>
              <a:ext uri="{FF2B5EF4-FFF2-40B4-BE49-F238E27FC236}">
                <a16:creationId xmlns:a16="http://schemas.microsoft.com/office/drawing/2014/main" id="{D52345C7-7083-0522-8482-B9298D7EB67D}"/>
              </a:ext>
            </a:extLst>
          </p:cNvPr>
          <p:cNvPicPr>
            <a:picLocks noChangeAspect="1"/>
          </p:cNvPicPr>
          <p:nvPr/>
        </p:nvPicPr>
        <p:blipFill>
          <a:blip r:embed="rId4"/>
          <a:stretch>
            <a:fillRect/>
          </a:stretch>
        </p:blipFill>
        <p:spPr>
          <a:xfrm>
            <a:off x="1638149" y="1098474"/>
            <a:ext cx="5867702" cy="1473276"/>
          </a:xfrm>
          <a:prstGeom prst="rect">
            <a:avLst/>
          </a:prstGeom>
          <a:ln w="3175">
            <a:solidFill>
              <a:schemeClr val="tx1">
                <a:lumMod val="50000"/>
                <a:lumOff val="50000"/>
              </a:schemeClr>
            </a:solidFill>
          </a:ln>
        </p:spPr>
      </p:pic>
      <p:pic>
        <p:nvPicPr>
          <p:cNvPr id="6" name="Picture 5" descr="Screenshot of the bottom section of the WISEdata Portal Data Quality screen: Data Quality Indicators. This screen allows users to create a bar graph based on selections from the  attributes and measures dropdowns.  &#10;&#10;The Measures dropdown has &#10;Grade Level&#10;Race/Ethnicity&#10;Economic Status&#10;Disability Status&#10;ELP Code&#10;&#10;for whatever attribute was selected on the attribute dropdown. ">
            <a:extLst>
              <a:ext uri="{FF2B5EF4-FFF2-40B4-BE49-F238E27FC236}">
                <a16:creationId xmlns:a16="http://schemas.microsoft.com/office/drawing/2014/main" id="{1F7A58DD-ECDF-3C9B-41A8-CFE2E4E0EC4C}"/>
              </a:ext>
            </a:extLst>
          </p:cNvPr>
          <p:cNvPicPr>
            <a:picLocks noChangeAspect="1"/>
          </p:cNvPicPr>
          <p:nvPr/>
        </p:nvPicPr>
        <p:blipFill rotWithShape="1">
          <a:blip r:embed="rId5"/>
          <a:srcRect t="5749"/>
          <a:stretch/>
        </p:blipFill>
        <p:spPr>
          <a:xfrm>
            <a:off x="1638149" y="2758650"/>
            <a:ext cx="5867702" cy="1328492"/>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365951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kumimoji="0" lang="en-US" sz="3000" b="1" i="0" u="none" strike="noStrike" kern="0" cap="none" spc="0" normalizeH="0" baseline="0" noProof="0" dirty="0">
                <a:ln>
                  <a:noFill/>
                </a:ln>
                <a:effectLst/>
                <a:uLnTx/>
                <a:uFillTx/>
                <a:latin typeface="Lato Black"/>
                <a:sym typeface="Lato"/>
              </a:rPr>
              <a:t>WDP Home, Section 3</a:t>
            </a:r>
            <a:br>
              <a:rPr kumimoji="0" lang="en-US" sz="3000" b="1" i="0" u="none" strike="noStrike" kern="0" cap="none" spc="0" normalizeH="0" baseline="0" noProof="0" dirty="0">
                <a:ln>
                  <a:noFill/>
                </a:ln>
                <a:effectLst/>
                <a:uLnTx/>
                <a:uFillTx/>
                <a:latin typeface="Lato Black"/>
                <a:sym typeface="Lato"/>
              </a:rPr>
            </a:br>
            <a:r>
              <a:rPr kumimoji="0" lang="en-US" b="1" i="0" u="none" strike="noStrike" kern="0" cap="none" spc="0" normalizeH="0" baseline="0" noProof="0" dirty="0">
                <a:ln>
                  <a:noFill/>
                </a:ln>
                <a:effectLst/>
                <a:uLnTx/>
                <a:uFillTx/>
                <a:latin typeface="Lato Black"/>
                <a:sym typeface="Lato"/>
              </a:rPr>
              <a:t>Queue Imports and Validations</a:t>
            </a:r>
            <a:endParaRPr kumimoji="0" lang="en-US" sz="2800" b="1" i="0" u="none" strike="noStrike" kern="0" cap="none" spc="0" normalizeH="0" baseline="0" noProof="0" dirty="0">
              <a:ln>
                <a:noFill/>
              </a:ln>
              <a:effectLst/>
              <a:uLnTx/>
              <a:uFillTx/>
              <a:latin typeface="Lato Black"/>
              <a:sym typeface="Lato"/>
            </a:endParaRPr>
          </a:p>
        </p:txBody>
      </p:sp>
      <p:sp>
        <p:nvSpPr>
          <p:cNvPr id="333" name="Google Shape;333;p61"/>
          <p:cNvSpPr txBox="1">
            <a:spLocks noGrp="1"/>
          </p:cNvSpPr>
          <p:nvPr>
            <p:ph type="body" idx="2"/>
          </p:nvPr>
        </p:nvSpPr>
        <p:spPr>
          <a:xfrm>
            <a:off x="460690" y="922338"/>
            <a:ext cx="8222620" cy="1332565"/>
          </a:xfrm>
          <a:prstGeom prst="rect">
            <a:avLst/>
          </a:prstGeom>
          <a:solidFill>
            <a:srgbClr val="FFFFFF"/>
          </a:solidFill>
          <a:ln>
            <a:noFill/>
          </a:ln>
        </p:spPr>
        <p:txBody>
          <a:bodyPr spcFirstLastPara="1" wrap="square" lIns="91425" tIns="45700" rIns="91425" bIns="45700" anchor="t" anchorCtr="0">
            <a:noAutofit/>
          </a:bodyPr>
          <a:lstStyle/>
          <a:p>
            <a:pPr marL="164592" indent="-164592">
              <a:spcAft>
                <a:spcPts val="180"/>
              </a:spcAft>
              <a:buFont typeface="Arial" panose="020B0604020202020204" pitchFamily="34" charset="0"/>
              <a:buChar char="•"/>
            </a:pPr>
            <a:r>
              <a:rPr lang="en" sz="1800" u="sng" dirty="0">
                <a:solidFill>
                  <a:srgbClr val="1155CC"/>
                </a:solidFill>
                <a:hlinkClick r:id="rId4">
                  <a:extLst>
                    <a:ext uri="{A12FA001-AC4F-418D-AE19-62706E023703}">
                      <ahyp:hlinkClr xmlns:ahyp="http://schemas.microsoft.com/office/drawing/2018/hyperlinkcolor" val="tx"/>
                    </a:ext>
                  </a:extLst>
                </a:hlinkClick>
              </a:rPr>
              <a:t>Run Import &amp; Validation in the WISEdata Portal</a:t>
            </a:r>
            <a:r>
              <a:rPr lang="en" sz="1800" dirty="0"/>
              <a:t> (on WDP Home Screen)</a:t>
            </a:r>
            <a:endParaRPr lang="en-US" sz="1800" dirty="0"/>
          </a:p>
          <a:p>
            <a:pPr marL="164592" indent="-164592">
              <a:spcAft>
                <a:spcPts val="180"/>
              </a:spcAft>
              <a:buFont typeface="Arial" panose="020B0604020202020204" pitchFamily="34" charset="0"/>
              <a:buChar char="•"/>
            </a:pPr>
            <a:r>
              <a:rPr lang="en" sz="1800" dirty="0"/>
              <a:t>This will import the data from WISEdata Ed-Fi into the WISEdata Portal and then run validations. </a:t>
            </a:r>
          </a:p>
          <a:p>
            <a:pPr marL="164592" indent="-164592">
              <a:spcAft>
                <a:spcPts val="180"/>
              </a:spcAft>
              <a:buFont typeface="Arial" panose="020B0604020202020204" pitchFamily="34" charset="0"/>
              <a:buChar char="•"/>
            </a:pPr>
            <a:r>
              <a:rPr lang="en" sz="1800" dirty="0"/>
              <a:t>If the Import &amp; Validation job is not manually queued, it runs for all agencies around 5pm.</a:t>
            </a:r>
            <a:endParaRPr sz="1800" dirty="0"/>
          </a:p>
          <a:p>
            <a:pPr marL="342900" marR="0" lvl="0" indent="0" algn="l" rtl="0">
              <a:lnSpc>
                <a:spcPct val="100000"/>
              </a:lnSpc>
              <a:spcBef>
                <a:spcPts val="0"/>
              </a:spcBef>
              <a:spcAft>
                <a:spcPts val="0"/>
              </a:spcAft>
              <a:buNone/>
            </a:pPr>
            <a:endParaRPr sz="1400" dirty="0"/>
          </a:p>
          <a:p>
            <a:pPr marL="164465" marR="0" lvl="0" indent="0" algn="l" rtl="0">
              <a:lnSpc>
                <a:spcPct val="100000"/>
              </a:lnSpc>
              <a:spcBef>
                <a:spcPts val="0"/>
              </a:spcBef>
              <a:spcAft>
                <a:spcPts val="0"/>
              </a:spcAft>
              <a:buNone/>
            </a:pPr>
            <a:endParaRPr sz="1800" dirty="0"/>
          </a:p>
          <a:p>
            <a:pPr marL="0" marR="0" lvl="0" indent="0" algn="l" rtl="0">
              <a:lnSpc>
                <a:spcPct val="100000"/>
              </a:lnSpc>
              <a:spcBef>
                <a:spcPts val="0"/>
              </a:spcBef>
              <a:spcAft>
                <a:spcPts val="0"/>
              </a:spcAft>
              <a:buNone/>
            </a:pPr>
            <a:endParaRPr dirty="0"/>
          </a:p>
        </p:txBody>
      </p:sp>
      <p:pic>
        <p:nvPicPr>
          <p:cNvPr id="2" name="Picture 1" descr="A screenshot of the &quot;Queue Import and Validation&quot; button users can use to push data manually if they don't want to wait for the nightly upload. ">
            <a:extLst>
              <a:ext uri="{FF2B5EF4-FFF2-40B4-BE49-F238E27FC236}">
                <a16:creationId xmlns:a16="http://schemas.microsoft.com/office/drawing/2014/main" id="{9F4701BD-760C-CE77-1CD6-CD6F17004BDA}"/>
              </a:ext>
            </a:extLst>
          </p:cNvPr>
          <p:cNvPicPr>
            <a:picLocks noChangeAspect="1"/>
          </p:cNvPicPr>
          <p:nvPr/>
        </p:nvPicPr>
        <p:blipFill>
          <a:blip r:embed="rId5"/>
          <a:stretch>
            <a:fillRect/>
          </a:stretch>
        </p:blipFill>
        <p:spPr>
          <a:xfrm>
            <a:off x="123092" y="3177241"/>
            <a:ext cx="8897815" cy="948451"/>
          </a:xfrm>
          <a:prstGeom prst="rect">
            <a:avLst/>
          </a:prstGeom>
          <a:ln w="3175">
            <a:solidFill>
              <a:schemeClr val="tx1"/>
            </a:solidFill>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lang="en-US" b="1" dirty="0">
                <a:latin typeface="Lato Black"/>
              </a:rPr>
              <a:t>Queue Imports</a:t>
            </a:r>
            <a:r>
              <a:rPr kumimoji="0" lang="en-US" b="1" i="0" u="none" strike="noStrike" kern="0" cap="none" spc="0" normalizeH="0" baseline="0" noProof="0" dirty="0">
                <a:ln>
                  <a:noFill/>
                </a:ln>
                <a:effectLst/>
                <a:uLnTx/>
                <a:uFillTx/>
                <a:latin typeface="Lato Black"/>
                <a:sym typeface="Lato"/>
              </a:rPr>
              <a:t> and Validations</a:t>
            </a:r>
          </a:p>
        </p:txBody>
      </p:sp>
      <p:sp>
        <p:nvSpPr>
          <p:cNvPr id="340" name="Google Shape;340;p62"/>
          <p:cNvSpPr txBox="1">
            <a:spLocks noGrp="1"/>
          </p:cNvSpPr>
          <p:nvPr>
            <p:ph type="body" idx="2"/>
          </p:nvPr>
        </p:nvSpPr>
        <p:spPr>
          <a:xfrm>
            <a:off x="470019" y="922338"/>
            <a:ext cx="8229600" cy="3088443"/>
          </a:xfrm>
          <a:prstGeom prst="rect">
            <a:avLst/>
          </a:prstGeom>
          <a:noFill/>
          <a:ln>
            <a:noFill/>
          </a:ln>
        </p:spPr>
        <p:txBody>
          <a:bodyPr spcFirstLastPara="1" wrap="square" lIns="91425" tIns="45700" rIns="91425" bIns="45700" anchor="t" anchorCtr="0">
            <a:noAutofit/>
          </a:bodyPr>
          <a:lstStyle/>
          <a:p>
            <a:pPr marL="164592" indent="-164592">
              <a:spcAft>
                <a:spcPts val="180"/>
              </a:spcAft>
              <a:buNone/>
            </a:pPr>
            <a:r>
              <a:rPr lang="en" sz="1800" dirty="0"/>
              <a:t>A validation request is queued with a projected time of processing</a:t>
            </a:r>
            <a:endParaRPr lang="en-US" sz="1800" dirty="0"/>
          </a:p>
          <a:p>
            <a:pPr marL="164592" lvl="1" indent="-164592">
              <a:spcBef>
                <a:spcPts val="438"/>
              </a:spcBef>
              <a:spcAft>
                <a:spcPts val="180"/>
              </a:spcAft>
              <a:buSzPct val="100000"/>
              <a:buFont typeface="Arial"/>
              <a:buChar char="•"/>
            </a:pPr>
            <a:r>
              <a:rPr lang="en" sz="1800" b="1" dirty="0"/>
              <a:t>Look to see that validation has completed… </a:t>
            </a:r>
          </a:p>
          <a:p>
            <a:pPr marL="164592" lvl="1" indent="-164592">
              <a:spcBef>
                <a:spcPts val="438"/>
              </a:spcBef>
              <a:spcAft>
                <a:spcPts val="180"/>
              </a:spcAft>
              <a:buSzPct val="100000"/>
              <a:buFont typeface="Arial"/>
              <a:buChar char="•"/>
            </a:pPr>
            <a:r>
              <a:rPr lang="en" sz="1800" b="1" dirty="0"/>
              <a:t>Use the email feature!</a:t>
            </a:r>
            <a:endParaRPr sz="1800" b="1" dirty="0"/>
          </a:p>
          <a:p>
            <a:pPr marL="164592" indent="-164592">
              <a:spcBef>
                <a:spcPts val="1200"/>
              </a:spcBef>
              <a:spcAft>
                <a:spcPts val="180"/>
              </a:spcAft>
              <a:buNone/>
            </a:pPr>
            <a:r>
              <a:rPr lang="en" sz="1800" dirty="0"/>
              <a:t>Import &amp; validation can be requested in WDP from either of the these screens: </a:t>
            </a:r>
          </a:p>
          <a:p>
            <a:pPr marL="164592" lvl="1" indent="-164592">
              <a:spcBef>
                <a:spcPts val="438"/>
              </a:spcBef>
              <a:spcAft>
                <a:spcPts val="180"/>
              </a:spcAft>
              <a:buSzPct val="100000"/>
              <a:buFont typeface="Arial"/>
              <a:buChar char="•"/>
            </a:pPr>
            <a:r>
              <a:rPr lang="en" sz="1800" b="1" dirty="0"/>
              <a:t>Home page</a:t>
            </a:r>
          </a:p>
          <a:p>
            <a:pPr marL="164592" lvl="1" indent="-164592">
              <a:spcBef>
                <a:spcPts val="438"/>
              </a:spcBef>
              <a:spcAft>
                <a:spcPts val="180"/>
              </a:spcAft>
              <a:buSzPct val="100000"/>
              <a:buFont typeface="Arial"/>
              <a:buChar char="•"/>
            </a:pPr>
            <a:r>
              <a:rPr lang="en" sz="1800" b="1" dirty="0"/>
              <a:t>Validation Messages page</a:t>
            </a:r>
            <a:endParaRPr sz="1800" b="1" dirty="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09F850-4D65-6141-81BF-A15CE7B9B31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Verify Choice Counts Using WISEdata Exports</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sp>
        <p:nvSpPr>
          <p:cNvPr id="3" name="Text Placeholder 2">
            <a:extLst>
              <a:ext uri="{FF2B5EF4-FFF2-40B4-BE49-F238E27FC236}">
                <a16:creationId xmlns:a16="http://schemas.microsoft.com/office/drawing/2014/main" id="{876CC003-A7C6-863C-AAB3-788EDE0881AB}"/>
              </a:ext>
            </a:extLst>
          </p:cNvPr>
          <p:cNvSpPr>
            <a:spLocks noGrp="1"/>
          </p:cNvSpPr>
          <p:nvPr>
            <p:ph type="body" sz="quarter" idx="14"/>
          </p:nvPr>
        </p:nvSpPr>
        <p:spPr>
          <a:xfrm>
            <a:off x="4275198" y="3822521"/>
            <a:ext cx="4968048" cy="1281099"/>
          </a:xfrm>
        </p:spPr>
        <p:txBody>
          <a:bodyPr vert="horz" lIns="91440" tIns="45720" rIns="91440" bIns="45720" rtlCol="0" anchor="t">
            <a:normAutofit/>
          </a:bodyPr>
          <a:lstStyle/>
          <a:p>
            <a:r>
              <a:rPr lang="en-US" sz="1800" dirty="0">
                <a:latin typeface="Lato"/>
                <a:ea typeface="Lato"/>
                <a:cs typeface="Lato"/>
              </a:rPr>
              <a:t>Use WISEdata Enrollment- 3rd Friday of September Export to verify Choice counts.</a:t>
            </a:r>
            <a:endParaRPr lang="en-US" sz="1800" dirty="0"/>
          </a:p>
        </p:txBody>
      </p:sp>
      <p:pic>
        <p:nvPicPr>
          <p:cNvPr id="4" name="Picture 3" descr="Screenshot of the Exports screen on WISEdata Portal.">
            <a:extLst>
              <a:ext uri="{FF2B5EF4-FFF2-40B4-BE49-F238E27FC236}">
                <a16:creationId xmlns:a16="http://schemas.microsoft.com/office/drawing/2014/main" id="{359F7615-2DEB-57C8-4065-C94988661697}"/>
              </a:ext>
            </a:extLst>
          </p:cNvPr>
          <p:cNvPicPr>
            <a:picLocks noChangeAspect="1"/>
          </p:cNvPicPr>
          <p:nvPr/>
        </p:nvPicPr>
        <p:blipFill>
          <a:blip r:embed="rId3"/>
          <a:stretch>
            <a:fillRect/>
          </a:stretch>
        </p:blipFill>
        <p:spPr>
          <a:xfrm>
            <a:off x="147802" y="982399"/>
            <a:ext cx="8838544" cy="2892953"/>
          </a:xfrm>
          <a:prstGeom prst="rect">
            <a:avLst/>
          </a:prstGeom>
        </p:spPr>
      </p:pic>
      <p:sp>
        <p:nvSpPr>
          <p:cNvPr id="6" name="Rectangle 5">
            <a:extLst>
              <a:ext uri="{FF2B5EF4-FFF2-40B4-BE49-F238E27FC236}">
                <a16:creationId xmlns:a16="http://schemas.microsoft.com/office/drawing/2014/main" id="{E2472D7A-9A7F-C44C-53DC-0CE371A90331}"/>
              </a:ext>
              <a:ext uri="{C183D7F6-B498-43B3-948B-1728B52AA6E4}">
                <adec:decorative xmlns:adec="http://schemas.microsoft.com/office/drawing/2017/decorative" val="1"/>
              </a:ext>
            </a:extLst>
          </p:cNvPr>
          <p:cNvSpPr/>
          <p:nvPr/>
        </p:nvSpPr>
        <p:spPr>
          <a:xfrm>
            <a:off x="184752" y="3556478"/>
            <a:ext cx="7606862" cy="26604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27615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861AAB-9459-4C63-258D-6C9338943ED9}"/>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ea typeface="+mn-ea"/>
                <a:cs typeface="+mn-cs"/>
              </a:rPr>
              <a:t>WISEdata Portal Exports</a:t>
            </a:r>
          </a:p>
        </p:txBody>
      </p:sp>
      <p:pic>
        <p:nvPicPr>
          <p:cNvPr id="5" name="Picture 4" descr="Graphical user interface, text, application, email">
            <a:extLst>
              <a:ext uri="{FF2B5EF4-FFF2-40B4-BE49-F238E27FC236}">
                <a16:creationId xmlns:a16="http://schemas.microsoft.com/office/drawing/2014/main" id="{B916D57C-D8A5-5DEF-2278-21DB1FF8B0A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996585"/>
            <a:ext cx="9144000" cy="4000531"/>
          </a:xfrm>
          <a:prstGeom prst="rect">
            <a:avLst/>
          </a:prstGeom>
        </p:spPr>
      </p:pic>
    </p:spTree>
    <p:custDataLst>
      <p:tags r:id="rId1"/>
    </p:custDataLst>
    <p:extLst>
      <p:ext uri="{BB962C8B-B14F-4D97-AF65-F5344CB8AC3E}">
        <p14:creationId xmlns:p14="http://schemas.microsoft.com/office/powerpoint/2010/main" val="4155449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256C4-5375-F42C-64C3-BC5A5CE25D5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88F302-253A-71A8-D647-796BD2A4656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ea typeface="+mn-ea"/>
                <a:cs typeface="+mn-cs"/>
              </a:rPr>
              <a:t>Using Exports</a:t>
            </a:r>
          </a:p>
        </p:txBody>
      </p:sp>
      <p:sp>
        <p:nvSpPr>
          <p:cNvPr id="3" name="TextBox 2">
            <a:extLst>
              <a:ext uri="{FF2B5EF4-FFF2-40B4-BE49-F238E27FC236}">
                <a16:creationId xmlns:a16="http://schemas.microsoft.com/office/drawing/2014/main" id="{BAAE6748-F400-3618-7A89-216EAA4C9B41}"/>
              </a:ext>
            </a:extLst>
          </p:cNvPr>
          <p:cNvSpPr txBox="1"/>
          <p:nvPr/>
        </p:nvSpPr>
        <p:spPr>
          <a:xfrm>
            <a:off x="452927" y="922338"/>
            <a:ext cx="8238145" cy="54604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64592" indent="-164592" fontAlgn="base">
              <a:lnSpc>
                <a:spcPct val="150000"/>
              </a:lnSpc>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Allow users to slice the data in various ways. </a:t>
            </a:r>
          </a:p>
          <a:p>
            <a:pPr marL="164592" indent="-164592">
              <a:lnSpc>
                <a:spcPct val="150000"/>
              </a:lnSpc>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Provide mass exports of most prominent data, including the Mass Enrollment Export and Validation Message Export.</a:t>
            </a:r>
            <a:endParaRPr lang="en-US" sz="1800" b="1" dirty="0">
              <a:latin typeface="Lato" panose="020F0502020204030203" pitchFamily="34" charset="0"/>
            </a:endParaRPr>
          </a:p>
          <a:p>
            <a:pPr marL="461963" indent="-163513">
              <a:lnSpc>
                <a:spcPct val="150000"/>
              </a:lnSpc>
              <a:spcAft>
                <a:spcPts val="180"/>
              </a:spcAft>
              <a:buFont typeface="Arial"/>
              <a:buChar char="•"/>
            </a:pPr>
            <a:r>
              <a:rPr lang="en-US" sz="1800" b="1" dirty="0">
                <a:latin typeface="Lato" panose="020F0502020204030203" pitchFamily="34" charset="0"/>
                <a:ea typeface="Lato"/>
                <a:cs typeface="Calibri"/>
              </a:rPr>
              <a:t>Use 'Mass Enrollment Export' to check that all student enrollments are submitted and that they have the correct Choice Participant value.</a:t>
            </a:r>
          </a:p>
          <a:p>
            <a:pPr marL="461963" indent="-163513">
              <a:lnSpc>
                <a:spcPct val="150000"/>
              </a:lnSpc>
              <a:spcAft>
                <a:spcPts val="180"/>
              </a:spcAft>
              <a:buFont typeface="Arial"/>
              <a:buChar char="•"/>
            </a:pPr>
            <a:r>
              <a:rPr lang="en-US" sz="1800" b="1" dirty="0">
                <a:latin typeface="Lato"/>
                <a:ea typeface="Lato"/>
                <a:cs typeface="Calibri"/>
              </a:rPr>
              <a:t>Use 'Student Characteristics' export to check econ status, disability status, English proficiency level (ELP), etc.</a:t>
            </a:r>
          </a:p>
          <a:p>
            <a:endParaRPr lang="en-US" sz="2000" dirty="0">
              <a:latin typeface="Lato"/>
              <a:ea typeface="Lato"/>
              <a:cs typeface="Calibri"/>
            </a:endParaRPr>
          </a:p>
        </p:txBody>
      </p:sp>
    </p:spTree>
    <p:custDataLst>
      <p:tags r:id="rId1"/>
    </p:custDataLst>
    <p:extLst>
      <p:ext uri="{BB962C8B-B14F-4D97-AF65-F5344CB8AC3E}">
        <p14:creationId xmlns:p14="http://schemas.microsoft.com/office/powerpoint/2010/main" val="2414127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0E5223-BE35-D5EF-E36C-FA3CF2067B1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WISEdash Extracts for Choice Schools</a:t>
            </a:r>
          </a:p>
        </p:txBody>
      </p:sp>
      <p:sp>
        <p:nvSpPr>
          <p:cNvPr id="5" name="TextBox 4">
            <a:extLst>
              <a:ext uri="{FF2B5EF4-FFF2-40B4-BE49-F238E27FC236}">
                <a16:creationId xmlns:a16="http://schemas.microsoft.com/office/drawing/2014/main" id="{50A20ED7-1C4F-FA7C-4456-6DDBC6A9CA92}"/>
              </a:ext>
            </a:extLst>
          </p:cNvPr>
          <p:cNvSpPr txBox="1"/>
          <p:nvPr/>
        </p:nvSpPr>
        <p:spPr>
          <a:xfrm>
            <a:off x="240631" y="921657"/>
            <a:ext cx="8662737" cy="2416046"/>
          </a:xfrm>
          <a:prstGeom prst="rect">
            <a:avLst/>
          </a:prstGeom>
          <a:noFill/>
        </p:spPr>
        <p:txBody>
          <a:bodyPr wrap="square">
            <a:spAutoFit/>
          </a:bodyPr>
          <a:lstStyle/>
          <a:p>
            <a:pPr rtl="0">
              <a:spcBef>
                <a:spcPts val="1200"/>
              </a:spcBef>
              <a:spcAft>
                <a:spcPts val="180"/>
              </a:spcAft>
            </a:pPr>
            <a:r>
              <a:rPr lang="en-US" sz="1800" b="1" i="0" u="none" strike="noStrike" dirty="0">
                <a:solidFill>
                  <a:srgbClr val="292F33"/>
                </a:solidFill>
                <a:effectLst/>
                <a:latin typeface="Lato" panose="020F0502020204030203" pitchFamily="34" charset="0"/>
              </a:rPr>
              <a:t>Accessing WISEdash Extracts Export from WISEdata Portal:</a:t>
            </a:r>
            <a:endParaRPr lang="en-US" sz="1800" b="1" dirty="0">
              <a:effectLst/>
              <a:latin typeface="Lato" panose="020F0502020204030203" pitchFamily="34" charset="0"/>
            </a:endParaRPr>
          </a:p>
          <a:p>
            <a:pPr marL="164592" indent="-164592" rtl="0">
              <a:spcBef>
                <a:spcPts val="1200"/>
              </a:spcBef>
              <a:spcAft>
                <a:spcPts val="180"/>
              </a:spcAft>
              <a:buFont typeface="Arial" panose="020B0604020202020204" pitchFamily="34" charset="0"/>
              <a:buChar char="•"/>
            </a:pPr>
            <a:r>
              <a:rPr lang="en-US" sz="1800" b="1" i="0" u="none" strike="noStrike" dirty="0">
                <a:solidFill>
                  <a:srgbClr val="292F33"/>
                </a:solidFill>
                <a:effectLst/>
                <a:latin typeface="Lato" panose="020F0502020204030203" pitchFamily="34" charset="0"/>
              </a:rPr>
              <a:t>Download the extract you want to see under the WISEdash Extracts section.</a:t>
            </a:r>
          </a:p>
          <a:p>
            <a:pPr marL="164592" indent="-164592" rtl="0">
              <a:spcBef>
                <a:spcPts val="600"/>
              </a:spcBef>
              <a:spcAft>
                <a:spcPts val="180"/>
              </a:spcAft>
              <a:buFont typeface="Arial" panose="020B0604020202020204" pitchFamily="34" charset="0"/>
              <a:buChar char="•"/>
            </a:pPr>
            <a:r>
              <a:rPr lang="en-US" sz="1800" b="1" i="0" u="none" strike="noStrike" dirty="0">
                <a:solidFill>
                  <a:srgbClr val="292F33"/>
                </a:solidFill>
                <a:effectLst/>
                <a:latin typeface="Lato" panose="020F0502020204030203" pitchFamily="34" charset="0"/>
              </a:rPr>
              <a:t>WISEdash Extracts are intended to help Choice schools access graduation and dropout rate information normally available only in WISEdash for Districts. </a:t>
            </a:r>
          </a:p>
          <a:p>
            <a:pPr marL="164592" indent="-164592" rtl="0">
              <a:spcBef>
                <a:spcPts val="600"/>
              </a:spcBef>
              <a:spcAft>
                <a:spcPts val="180"/>
              </a:spcAft>
              <a:buFont typeface="Arial" panose="020B0604020202020204" pitchFamily="34" charset="0"/>
              <a:buChar char="•"/>
            </a:pPr>
            <a:r>
              <a:rPr lang="en-US" sz="1800" b="1" i="0" u="none" strike="noStrike" dirty="0">
                <a:solidFill>
                  <a:srgbClr val="292F33"/>
                </a:solidFill>
                <a:effectLst/>
                <a:latin typeface="Lato" panose="020F0502020204030203" pitchFamily="34" charset="0"/>
              </a:rPr>
              <a:t>WISEdash Extracts work similarly to normal WISEdata Portal exports and allow Choice schools to download reports that they can use to track graduation cohorts and calculate graduation, high school completion, and dropout rates. </a:t>
            </a:r>
            <a:endParaRPr lang="en-US" sz="1800" b="1" dirty="0">
              <a:latin typeface="Lato" panose="020F0502020204030203" pitchFamily="34" charset="0"/>
            </a:endParaRPr>
          </a:p>
        </p:txBody>
      </p:sp>
    </p:spTree>
    <p:custDataLst>
      <p:tags r:id="rId1"/>
    </p:custDataLst>
    <p:extLst>
      <p:ext uri="{BB962C8B-B14F-4D97-AF65-F5344CB8AC3E}">
        <p14:creationId xmlns:p14="http://schemas.microsoft.com/office/powerpoint/2010/main" val="930481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Graph" hidden="1">
            <a:extLst>
              <a:ext uri="{FF2B5EF4-FFF2-40B4-BE49-F238E27FC236}">
                <a16:creationId xmlns:a16="http://schemas.microsoft.com/office/drawing/2014/main" id="{D080BF28-D2CF-FF48-878A-06B580C6CE37}"/>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Why do we collect data?</a:t>
            </a:r>
            <a:endParaRPr lang="en-US" dirty="0">
              <a:effectLst/>
            </a:endParaRPr>
          </a:p>
        </p:txBody>
      </p:sp>
      <p:sp>
        <p:nvSpPr>
          <p:cNvPr id="2" name="Text Placeholder 1"/>
          <p:cNvSpPr>
            <a:spLocks noGrp="1"/>
          </p:cNvSpPr>
          <p:nvPr>
            <p:ph type="body" sz="quarter" idx="13"/>
          </p:nvPr>
        </p:nvSpPr>
        <p:spPr/>
        <p:txBody>
          <a:bodyPr/>
          <a:lstStyle/>
          <a:p>
            <a:r>
              <a:rPr lang="en-US" dirty="0"/>
              <a:t>Why do we collect data?</a:t>
            </a:r>
          </a:p>
        </p:txBody>
      </p:sp>
      <p:sp>
        <p:nvSpPr>
          <p:cNvPr id="6" name="TextBox 5">
            <a:extLst>
              <a:ext uri="{FF2B5EF4-FFF2-40B4-BE49-F238E27FC236}">
                <a16:creationId xmlns:a16="http://schemas.microsoft.com/office/drawing/2014/main" id="{1BB7C6EB-F589-BD7C-B9B9-E7A004EBEB67}"/>
              </a:ext>
            </a:extLst>
          </p:cNvPr>
          <p:cNvSpPr txBox="1"/>
          <p:nvPr/>
        </p:nvSpPr>
        <p:spPr>
          <a:xfrm>
            <a:off x="457200" y="921657"/>
            <a:ext cx="8229600" cy="3791872"/>
          </a:xfrm>
          <a:prstGeom prst="rect">
            <a:avLst/>
          </a:prstGeom>
          <a:noFill/>
        </p:spPr>
        <p:txBody>
          <a:bodyPr wrap="square" rtlCol="0">
            <a:spAutoFit/>
          </a:bodyPr>
          <a:lstStyle/>
          <a:p>
            <a:pPr marL="164592" indent="-164592" rtl="0" fontAlgn="base">
              <a:lnSpc>
                <a:spcPct val="150000"/>
              </a:lnSpc>
              <a:spcBef>
                <a:spcPts val="1000"/>
              </a:spcBef>
              <a:spcAft>
                <a:spcPts val="180"/>
              </a:spcAft>
              <a:buSzPct val="130000"/>
              <a:buFont typeface="Arial" panose="020B0604020202020204" pitchFamily="34" charset="0"/>
              <a:buChar char="•"/>
            </a:pPr>
            <a:r>
              <a:rPr lang="en-US" sz="1800" b="1" i="0" u="none" strike="noStrike" dirty="0">
                <a:solidFill>
                  <a:srgbClr val="000000"/>
                </a:solidFill>
                <a:effectLst/>
                <a:latin typeface="Lato" panose="020F0502020204030203" pitchFamily="34" charset="0"/>
              </a:rPr>
              <a:t>Meet all required school state and federal reporting mandates</a:t>
            </a:r>
          </a:p>
          <a:p>
            <a:pPr marL="164592" indent="-164592" rtl="0" fontAlgn="base">
              <a:lnSpc>
                <a:spcPct val="150000"/>
              </a:lnSpc>
              <a:spcBef>
                <a:spcPts val="0"/>
              </a:spcBef>
              <a:spcAft>
                <a:spcPts val="180"/>
              </a:spcAft>
              <a:buSzPct val="130000"/>
              <a:buFont typeface="Arial" panose="020B0604020202020204" pitchFamily="34" charset="0"/>
              <a:buChar char="•"/>
            </a:pPr>
            <a:r>
              <a:rPr lang="en-US" sz="1800" b="1" i="0" u="none" strike="noStrike" dirty="0">
                <a:solidFill>
                  <a:srgbClr val="000000"/>
                </a:solidFill>
                <a:effectLst/>
                <a:latin typeface="Lato" panose="020F0502020204030203" pitchFamily="34" charset="0"/>
              </a:rPr>
              <a:t>Inform education research and data analysis through reporting tools</a:t>
            </a:r>
          </a:p>
          <a:p>
            <a:pPr marL="164592" indent="-164592" rtl="0" fontAlgn="base">
              <a:lnSpc>
                <a:spcPct val="150000"/>
              </a:lnSpc>
              <a:spcBef>
                <a:spcPts val="0"/>
              </a:spcBef>
              <a:spcAft>
                <a:spcPts val="180"/>
              </a:spcAft>
              <a:buSzPct val="130000"/>
              <a:buFont typeface="Arial" panose="020B0604020202020204" pitchFamily="34" charset="0"/>
              <a:buChar char="•"/>
            </a:pPr>
            <a:r>
              <a:rPr lang="en-US" sz="1800" b="1" i="0" u="none" strike="noStrike" dirty="0">
                <a:solidFill>
                  <a:srgbClr val="000000"/>
                </a:solidFill>
                <a:effectLst/>
                <a:latin typeface="Lato" panose="020F0502020204030203" pitchFamily="34" charset="0"/>
              </a:rPr>
              <a:t>Better understand and improve educational outcomes for Wisconsin students</a:t>
            </a:r>
          </a:p>
          <a:p>
            <a:pPr marL="164592" indent="-164592" rtl="0" fontAlgn="base">
              <a:lnSpc>
                <a:spcPct val="150000"/>
              </a:lnSpc>
              <a:spcBef>
                <a:spcPts val="0"/>
              </a:spcBef>
              <a:spcAft>
                <a:spcPts val="180"/>
              </a:spcAft>
              <a:buSzPct val="130000"/>
              <a:buFont typeface="Arial" panose="020B0604020202020204" pitchFamily="34" charset="0"/>
              <a:buChar char="•"/>
            </a:pPr>
            <a:r>
              <a:rPr lang="en-US" sz="1800" b="1" i="0" u="none" strike="noStrike" dirty="0">
                <a:solidFill>
                  <a:srgbClr val="000000"/>
                </a:solidFill>
                <a:effectLst/>
                <a:latin typeface="Lato" panose="020F0502020204030203" pitchFamily="34" charset="0"/>
              </a:rPr>
              <a:t>Maintain high data quality and security policies and standards to ensure data privacy</a:t>
            </a:r>
          </a:p>
          <a:p>
            <a:pPr marL="164592" indent="-164592" rtl="0" fontAlgn="base">
              <a:lnSpc>
                <a:spcPct val="150000"/>
              </a:lnSpc>
              <a:spcBef>
                <a:spcPts val="0"/>
              </a:spcBef>
              <a:spcAft>
                <a:spcPts val="180"/>
              </a:spcAft>
              <a:buSzPct val="130000"/>
              <a:buFont typeface="Arial" panose="020B0604020202020204" pitchFamily="34" charset="0"/>
              <a:buChar char="•"/>
            </a:pPr>
            <a:r>
              <a:rPr lang="en-US" sz="1800" b="1" i="0" u="none" strike="noStrike" dirty="0">
                <a:solidFill>
                  <a:srgbClr val="000000"/>
                </a:solidFill>
                <a:effectLst/>
                <a:latin typeface="Lato" panose="020F0502020204030203" pitchFamily="34" charset="0"/>
              </a:rPr>
              <a:t>Provide tools for stakeholders, including educators, school officials, and DPI </a:t>
            </a:r>
            <a:r>
              <a:rPr lang="en-US" sz="1800" b="1" i="0" u="none" strike="noStrike" dirty="0">
                <a:solidFill>
                  <a:srgbClr val="000000"/>
                </a:solidFill>
                <a:effectLst/>
                <a:highlight>
                  <a:srgbClr val="F2F8EC"/>
                </a:highlight>
                <a:latin typeface="Lato" panose="020F0502020204030203" pitchFamily="34" charset="0"/>
              </a:rPr>
              <a:t>staff.  </a:t>
            </a:r>
          </a:p>
          <a:p>
            <a:endParaRPr lang="en-US" dirty="0"/>
          </a:p>
        </p:txBody>
      </p:sp>
    </p:spTree>
    <p:custDataLst>
      <p:tags r:id="rId1"/>
    </p:custDataLst>
    <p:extLst>
      <p:ext uri="{BB962C8B-B14F-4D97-AF65-F5344CB8AC3E}">
        <p14:creationId xmlns:p14="http://schemas.microsoft.com/office/powerpoint/2010/main" val="508557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0E5223-BE35-D5EF-E36C-FA3CF2067B1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WISEdash Extracts,</a:t>
            </a:r>
            <a:r>
              <a:rPr kumimoji="0" lang="en-US" sz="3600" b="1" i="0" u="none" strike="noStrike" kern="1200" cap="none" spc="0" normalizeH="0" noProof="0" dirty="0">
                <a:ln>
                  <a:noFill/>
                </a:ln>
                <a:solidFill>
                  <a:schemeClr val="bg1"/>
                </a:solidFill>
                <a:effectLst/>
                <a:uLnTx/>
                <a:uFillTx/>
                <a:latin typeface="Lato Black" panose="020F0A02020204030203" pitchFamily="34" charset="0"/>
                <a:ea typeface="+mn-ea"/>
                <a:cs typeface="+mn-cs"/>
              </a:rPr>
              <a:t> Details</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graphicFrame>
        <p:nvGraphicFramePr>
          <p:cNvPr id="4" name="Table 3">
            <a:extLst>
              <a:ext uri="{FF2B5EF4-FFF2-40B4-BE49-F238E27FC236}">
                <a16:creationId xmlns:a16="http://schemas.microsoft.com/office/drawing/2014/main" id="{CB90FE7B-99F2-10D7-3F63-CF9BF8087DAE}"/>
              </a:ext>
            </a:extLst>
          </p:cNvPr>
          <p:cNvGraphicFramePr>
            <a:graphicFrameLocks noGrp="1"/>
          </p:cNvGraphicFramePr>
          <p:nvPr>
            <p:extLst>
              <p:ext uri="{D42A27DB-BD31-4B8C-83A1-F6EECF244321}">
                <p14:modId xmlns:p14="http://schemas.microsoft.com/office/powerpoint/2010/main" val="272964193"/>
              </p:ext>
            </p:extLst>
          </p:nvPr>
        </p:nvGraphicFramePr>
        <p:xfrm>
          <a:off x="461473" y="1025495"/>
          <a:ext cx="8221054" cy="3474720"/>
        </p:xfrm>
        <a:graphic>
          <a:graphicData uri="http://schemas.openxmlformats.org/drawingml/2006/table">
            <a:tbl>
              <a:tblPr firstRow="1" bandRow="1">
                <a:tableStyleId>{5C22544A-7EE6-4342-B048-85BDC9FD1C3A}</a:tableStyleId>
              </a:tblPr>
              <a:tblGrid>
                <a:gridCol w="2358751">
                  <a:extLst>
                    <a:ext uri="{9D8B030D-6E8A-4147-A177-3AD203B41FA5}">
                      <a16:colId xmlns:a16="http://schemas.microsoft.com/office/drawing/2014/main" val="710672796"/>
                    </a:ext>
                  </a:extLst>
                </a:gridCol>
                <a:gridCol w="5862303">
                  <a:extLst>
                    <a:ext uri="{9D8B030D-6E8A-4147-A177-3AD203B41FA5}">
                      <a16:colId xmlns:a16="http://schemas.microsoft.com/office/drawing/2014/main" val="3355002778"/>
                    </a:ext>
                  </a:extLst>
                </a:gridCol>
              </a:tblGrid>
              <a:tr h="329477">
                <a:tc>
                  <a:txBody>
                    <a:bodyPr/>
                    <a:lstStyle/>
                    <a:p>
                      <a:r>
                        <a:rPr lang="en-US" sz="1800" b="1" dirty="0">
                          <a:solidFill>
                            <a:schemeClr val="tx1"/>
                          </a:solidFill>
                          <a:latin typeface="Lato" panose="020F0502020204030203" pitchFamily="34" charset="0"/>
                        </a:rPr>
                        <a:t>Extract Name</a:t>
                      </a:r>
                    </a:p>
                  </a:txBody>
                  <a:tcPr/>
                </a:tc>
                <a:tc>
                  <a:txBody>
                    <a:bodyPr/>
                    <a:lstStyle/>
                    <a:p>
                      <a:r>
                        <a:rPr lang="en-US" sz="1800" b="1" dirty="0">
                          <a:solidFill>
                            <a:schemeClr val="tx1"/>
                          </a:solidFill>
                          <a:latin typeface="Lato" panose="020F0502020204030203" pitchFamily="34" charset="0"/>
                        </a:rPr>
                        <a:t>Description</a:t>
                      </a:r>
                    </a:p>
                  </a:txBody>
                  <a:tcPr/>
                </a:tc>
                <a:extLst>
                  <a:ext uri="{0D108BD9-81ED-4DB2-BD59-A6C34878D82A}">
                    <a16:rowId xmlns:a16="http://schemas.microsoft.com/office/drawing/2014/main" val="1679245387"/>
                  </a:ext>
                </a:extLst>
              </a:tr>
              <a:tr h="370840">
                <a:tc>
                  <a:txBody>
                    <a:bodyPr/>
                    <a:lstStyle/>
                    <a:p>
                      <a:r>
                        <a:rPr lang="en-US" sz="1800" b="1" dirty="0">
                          <a:solidFill>
                            <a:schemeClr val="tx1"/>
                          </a:solidFill>
                          <a:latin typeface="Lato" panose="020F0502020204030203" pitchFamily="34" charset="0"/>
                        </a:rPr>
                        <a:t>Graduation &amp; HS Completion Rate</a:t>
                      </a:r>
                    </a:p>
                  </a:txBody>
                  <a:tcPr/>
                </a:tc>
                <a:tc>
                  <a:txBody>
                    <a:bodyPr/>
                    <a:lstStyle/>
                    <a:p>
                      <a:r>
                        <a:rPr lang="en-US" sz="1800" b="1" dirty="0">
                          <a:solidFill>
                            <a:schemeClr val="tx1"/>
                          </a:solidFill>
                          <a:latin typeface="Lato" panose="020F0502020204030203" pitchFamily="34" charset="0"/>
                        </a:rPr>
                        <a:t>This report shows students included in the numerator and denominator of the Graduation Rate (regular diploma) and High School Completion Rate.</a:t>
                      </a:r>
                    </a:p>
                  </a:txBody>
                  <a:tcPr/>
                </a:tc>
                <a:extLst>
                  <a:ext uri="{0D108BD9-81ED-4DB2-BD59-A6C34878D82A}">
                    <a16:rowId xmlns:a16="http://schemas.microsoft.com/office/drawing/2014/main" val="4213537601"/>
                  </a:ext>
                </a:extLst>
              </a:tr>
              <a:tr h="370840">
                <a:tc>
                  <a:txBody>
                    <a:bodyPr/>
                    <a:lstStyle/>
                    <a:p>
                      <a:r>
                        <a:rPr lang="en-US" sz="1800" b="1" dirty="0">
                          <a:solidFill>
                            <a:schemeClr val="tx1"/>
                          </a:solidFill>
                          <a:latin typeface="Lato" panose="020F0502020204030203" pitchFamily="34" charset="0"/>
                        </a:rPr>
                        <a:t>Graduate Future Cohorts</a:t>
                      </a:r>
                    </a:p>
                  </a:txBody>
                  <a:tcPr/>
                </a:tc>
                <a:tc>
                  <a:txBody>
                    <a:bodyPr/>
                    <a:lstStyle/>
                    <a:p>
                      <a:r>
                        <a:rPr lang="en-US" sz="1800" b="1" dirty="0">
                          <a:solidFill>
                            <a:schemeClr val="tx1"/>
                          </a:solidFill>
                          <a:latin typeface="Lato" panose="020F0502020204030203" pitchFamily="34" charset="0"/>
                        </a:rPr>
                        <a:t>This report show the cohort for high school completion in which a student is placed based on grade level and school year of their first entry into high school.</a:t>
                      </a:r>
                    </a:p>
                  </a:txBody>
                  <a:tcPr/>
                </a:tc>
                <a:extLst>
                  <a:ext uri="{0D108BD9-81ED-4DB2-BD59-A6C34878D82A}">
                    <a16:rowId xmlns:a16="http://schemas.microsoft.com/office/drawing/2014/main" val="1292721795"/>
                  </a:ext>
                </a:extLst>
              </a:tr>
              <a:tr h="370840">
                <a:tc>
                  <a:txBody>
                    <a:bodyPr/>
                    <a:lstStyle/>
                    <a:p>
                      <a:r>
                        <a:rPr lang="en-US" sz="1800" b="1" dirty="0">
                          <a:solidFill>
                            <a:schemeClr val="tx1"/>
                          </a:solidFill>
                          <a:latin typeface="Lato" panose="020F0502020204030203" pitchFamily="34" charset="0"/>
                        </a:rPr>
                        <a:t>Dropout Rate</a:t>
                      </a:r>
                    </a:p>
                  </a:txBody>
                  <a:tcPr/>
                </a:tc>
                <a:tc>
                  <a:txBody>
                    <a:bodyPr/>
                    <a:lstStyle/>
                    <a:p>
                      <a:r>
                        <a:rPr lang="en-US" sz="1800" b="1" dirty="0">
                          <a:solidFill>
                            <a:schemeClr val="tx1"/>
                          </a:solidFill>
                          <a:latin typeface="Lato" panose="020F0502020204030203" pitchFamily="34" charset="0"/>
                        </a:rPr>
                        <a:t>This report shows students included in the numerator and denominator of the annuals dropout rate.</a:t>
                      </a:r>
                    </a:p>
                  </a:txBody>
                  <a:tcPr/>
                </a:tc>
                <a:extLst>
                  <a:ext uri="{0D108BD9-81ED-4DB2-BD59-A6C34878D82A}">
                    <a16:rowId xmlns:a16="http://schemas.microsoft.com/office/drawing/2014/main" val="2940545299"/>
                  </a:ext>
                </a:extLst>
              </a:tr>
              <a:tr h="370840">
                <a:tc>
                  <a:txBody>
                    <a:bodyPr/>
                    <a:lstStyle/>
                    <a:p>
                      <a:r>
                        <a:rPr lang="en-US" sz="1800" b="1" dirty="0">
                          <a:solidFill>
                            <a:schemeClr val="tx1"/>
                          </a:solidFill>
                          <a:latin typeface="Lato" panose="020F0502020204030203" pitchFamily="34" charset="0"/>
                        </a:rPr>
                        <a:t>Absenteeism</a:t>
                      </a:r>
                    </a:p>
                  </a:txBody>
                  <a:tcPr/>
                </a:tc>
                <a:tc>
                  <a:txBody>
                    <a:bodyPr/>
                    <a:lstStyle/>
                    <a:p>
                      <a:r>
                        <a:rPr lang="en-US" sz="1800" b="1" dirty="0">
                          <a:solidFill>
                            <a:schemeClr val="tx1"/>
                          </a:solidFill>
                          <a:latin typeface="Lato" panose="020F0502020204030203" pitchFamily="34" charset="0"/>
                        </a:rPr>
                        <a:t>This report shows students’ status regarding chronic absenteeism under the Wisconsin state definition. </a:t>
                      </a:r>
                    </a:p>
                  </a:txBody>
                  <a:tcPr/>
                </a:tc>
                <a:extLst>
                  <a:ext uri="{0D108BD9-81ED-4DB2-BD59-A6C34878D82A}">
                    <a16:rowId xmlns:a16="http://schemas.microsoft.com/office/drawing/2014/main" val="2982647357"/>
                  </a:ext>
                </a:extLst>
              </a:tr>
            </a:tbl>
          </a:graphicData>
        </a:graphic>
      </p:graphicFrame>
    </p:spTree>
    <p:custDataLst>
      <p:tags r:id="rId1"/>
    </p:custDataLst>
    <p:extLst>
      <p:ext uri="{BB962C8B-B14F-4D97-AF65-F5344CB8AC3E}">
        <p14:creationId xmlns:p14="http://schemas.microsoft.com/office/powerpoint/2010/main" val="2905290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F6D0D0-2BAF-F5FD-D15B-87F4E29FF2E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ea typeface="+mn-ea"/>
                <a:cs typeface="+mn-cs"/>
              </a:rPr>
              <a:t>Validation Knowledge Base Articles</a:t>
            </a:r>
          </a:p>
        </p:txBody>
      </p:sp>
      <p:sp>
        <p:nvSpPr>
          <p:cNvPr id="5" name="TextBox 4">
            <a:extLst>
              <a:ext uri="{FF2B5EF4-FFF2-40B4-BE49-F238E27FC236}">
                <a16:creationId xmlns:a16="http://schemas.microsoft.com/office/drawing/2014/main" id="{5B42AF6C-4264-3873-DBD4-5E5A12C35448}"/>
              </a:ext>
            </a:extLst>
          </p:cNvPr>
          <p:cNvSpPr txBox="1"/>
          <p:nvPr/>
        </p:nvSpPr>
        <p:spPr>
          <a:xfrm>
            <a:off x="470019" y="922338"/>
            <a:ext cx="8229600" cy="2166427"/>
          </a:xfrm>
          <a:prstGeom prst="rect">
            <a:avLst/>
          </a:prstGeom>
          <a:noFill/>
        </p:spPr>
        <p:txBody>
          <a:bodyPr wrap="square">
            <a:spAutoFit/>
          </a:bodyPr>
          <a:lstStyle/>
          <a:p>
            <a:pPr marL="164592" indent="-164592" rtl="0">
              <a:lnSpc>
                <a:spcPct val="150000"/>
              </a:lnSpc>
              <a:spcBef>
                <a:spcPts val="0"/>
              </a:spcBef>
              <a:spcAft>
                <a:spcPts val="180"/>
              </a:spcAft>
              <a:buFont typeface="Arial" panose="020B0604020202020204" pitchFamily="34" charset="0"/>
              <a:buChar char="•"/>
            </a:pPr>
            <a:r>
              <a:rPr lang="en-US" sz="1800" b="1" dirty="0">
                <a:solidFill>
                  <a:srgbClr val="000000"/>
                </a:solidFill>
                <a:latin typeface="Lato" panose="020F0502020204030203" pitchFamily="34" charset="0"/>
              </a:rPr>
              <a:t>C</a:t>
            </a:r>
            <a:r>
              <a:rPr lang="en-US" sz="1800" b="1" i="0" u="none" strike="noStrike" dirty="0">
                <a:solidFill>
                  <a:srgbClr val="000000"/>
                </a:solidFill>
                <a:effectLst/>
                <a:latin typeface="Lato" panose="020F0502020204030203" pitchFamily="34" charset="0"/>
              </a:rPr>
              <a:t>lick the KBA links (in the Code column) to learn more about the issue and how to correct it.</a:t>
            </a:r>
          </a:p>
          <a:p>
            <a:pPr marL="164592" indent="-164592" rtl="0">
              <a:lnSpc>
                <a:spcPct val="150000"/>
              </a:lnSpc>
              <a:spcBef>
                <a:spcPts val="0"/>
              </a:spcBef>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Knowledge Base Articles (KBA) provide information on common topics, answers to questions, and solution suggestions for validations.</a:t>
            </a:r>
            <a:endParaRPr lang="en-US" sz="1800" b="1" i="0" u="none" strike="noStrike" dirty="0">
              <a:solidFill>
                <a:srgbClr val="000000"/>
              </a:solidFill>
              <a:latin typeface="Lato" panose="020F0502020204030203" pitchFamily="34" charset="0"/>
            </a:endParaRPr>
          </a:p>
          <a:p>
            <a:pPr marL="164592" indent="-164592" rtl="0">
              <a:lnSpc>
                <a:spcPct val="150000"/>
              </a:lnSpc>
              <a:spcBef>
                <a:spcPts val="0"/>
              </a:spcBef>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You can </a:t>
            </a:r>
            <a:r>
              <a:rPr lang="en-US" sz="1800" b="1" i="0" u="none" strike="noStrike" dirty="0">
                <a:solidFill>
                  <a:srgbClr val="000000"/>
                </a:solidFill>
                <a:effectLst/>
                <a:latin typeface="Lato" panose="020F0502020204030203" pitchFamily="34" charset="0"/>
                <a:hlinkClick r:id="rId3"/>
              </a:rPr>
              <a:t>search the Knowledge Base Article database </a:t>
            </a:r>
            <a:r>
              <a:rPr lang="en-US" sz="1800" b="1" i="0" u="none" strike="noStrike" dirty="0">
                <a:solidFill>
                  <a:srgbClr val="000000"/>
                </a:solidFill>
                <a:effectLst/>
                <a:latin typeface="Lato" panose="020F0502020204030203" pitchFamily="34" charset="0"/>
              </a:rPr>
              <a:t>directly.</a:t>
            </a:r>
            <a:endParaRPr lang="en-US" sz="1800" b="1" dirty="0">
              <a:solidFill>
                <a:srgbClr val="0000CC"/>
              </a:solidFill>
              <a:effectLst/>
              <a:latin typeface="Lato" panose="020F0502020204030203" pitchFamily="34" charset="0"/>
            </a:endParaRPr>
          </a:p>
        </p:txBody>
      </p:sp>
      <p:pic>
        <p:nvPicPr>
          <p:cNvPr id="7" name="Picture 6" descr="Screenshot of a validation message on WISEdata Portal. This tabular data displays the following for each validation: &#10;Expander tool in the first column&#10;a color coded icon to communicate critical error, error or warning&#10;Code header indicated the 4 digit code used for that specific validation rule message. This code is hyperlinked to the KBA. &#10;Message which contains the short text of the KBA. &#10;">
            <a:extLst>
              <a:ext uri="{FF2B5EF4-FFF2-40B4-BE49-F238E27FC236}">
                <a16:creationId xmlns:a16="http://schemas.microsoft.com/office/drawing/2014/main" id="{BA048DD9-C7B4-EF00-F44D-F396C555A98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147" y="3352527"/>
            <a:ext cx="9031705" cy="1347537"/>
          </a:xfrm>
          <a:prstGeom prst="rect">
            <a:avLst/>
          </a:prstGeom>
          <a:ln w="3175">
            <a:solidFill>
              <a:schemeClr val="tx1"/>
            </a:solidFill>
          </a:ln>
        </p:spPr>
      </p:pic>
    </p:spTree>
    <p:custDataLst>
      <p:tags r:id="rId1"/>
    </p:custDataLst>
    <p:extLst>
      <p:ext uri="{BB962C8B-B14F-4D97-AF65-F5344CB8AC3E}">
        <p14:creationId xmlns:p14="http://schemas.microsoft.com/office/powerpoint/2010/main" val="4258300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E6E6CA-4219-E014-850F-7E52B79FF0D9}"/>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panose="020F0502020204030203" pitchFamily="34" charset="0"/>
                <a:ea typeface="+mn-ea"/>
                <a:cs typeface="+mn-cs"/>
              </a:rPr>
              <a:t>Student Details Features</a:t>
            </a:r>
          </a:p>
        </p:txBody>
      </p:sp>
      <p:pic>
        <p:nvPicPr>
          <p:cNvPr id="5" name="Picture 4" descr="Screenshot of all section headers on a specific Student Detail screen on WISEdata Portal. ">
            <a:extLst>
              <a:ext uri="{FF2B5EF4-FFF2-40B4-BE49-F238E27FC236}">
                <a16:creationId xmlns:a16="http://schemas.microsoft.com/office/drawing/2014/main" id="{CF162433-C871-B38D-A979-E7E1674BACF1}"/>
              </a:ext>
            </a:extLst>
          </p:cNvPr>
          <p:cNvPicPr>
            <a:picLocks noChangeAspect="1"/>
          </p:cNvPicPr>
          <p:nvPr/>
        </p:nvPicPr>
        <p:blipFill rotWithShape="1">
          <a:blip r:embed="rId4">
            <a:extLst>
              <a:ext uri="{28A0092B-C50C-407E-A947-70E740481C1C}">
                <a14:useLocalDpi xmlns:a14="http://schemas.microsoft.com/office/drawing/2010/main" val="0"/>
              </a:ext>
            </a:extLst>
          </a:blip>
          <a:srcRect l="2771" t="2015" b="3256"/>
          <a:stretch/>
        </p:blipFill>
        <p:spPr>
          <a:xfrm>
            <a:off x="69120" y="1062188"/>
            <a:ext cx="2329175" cy="2599661"/>
          </a:xfrm>
          <a:prstGeom prst="rect">
            <a:avLst/>
          </a:prstGeom>
        </p:spPr>
      </p:pic>
      <p:pic>
        <p:nvPicPr>
          <p:cNvPr id="7" name="Picture 6" descr="Screenshot of the demographics section on a specific Student Detail screen on WISEdata Portal.  Use this information to verify the student enrollment information.">
            <a:extLst>
              <a:ext uri="{FF2B5EF4-FFF2-40B4-BE49-F238E27FC236}">
                <a16:creationId xmlns:a16="http://schemas.microsoft.com/office/drawing/2014/main" id="{CD46D6ED-1CD7-60A4-A0F5-62D2E9DA369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478505" y="1065960"/>
            <a:ext cx="6665495" cy="2736420"/>
          </a:xfrm>
          <a:prstGeom prst="rect">
            <a:avLst/>
          </a:prstGeom>
        </p:spPr>
      </p:pic>
      <p:pic>
        <p:nvPicPr>
          <p:cNvPr id="9" name="Picture 8" descr="Screenshot of the enrollments section on a specific Student Detail screen on WISEdata Portal.  ">
            <a:extLst>
              <a:ext uri="{FF2B5EF4-FFF2-40B4-BE49-F238E27FC236}">
                <a16:creationId xmlns:a16="http://schemas.microsoft.com/office/drawing/2014/main" id="{08915230-C139-F225-A63C-6C5F46087C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8505" y="3818346"/>
            <a:ext cx="6665495" cy="1333500"/>
          </a:xfrm>
          <a:prstGeom prst="rect">
            <a:avLst/>
          </a:prstGeom>
        </p:spPr>
      </p:pic>
      <p:sp>
        <p:nvSpPr>
          <p:cNvPr id="11" name="Text Placeholder 1">
            <a:extLst>
              <a:ext uri="{FF2B5EF4-FFF2-40B4-BE49-F238E27FC236}">
                <a16:creationId xmlns:a16="http://schemas.microsoft.com/office/drawing/2014/main" id="{61E5EB78-36C5-4411-8410-205BB46E5E3F}"/>
              </a:ext>
              <a:ext uri="{C183D7F6-B498-43B3-948B-1728B52AA6E4}">
                <adec:decorative xmlns:adec="http://schemas.microsoft.com/office/drawing/2017/decorative" val="1"/>
              </a:ext>
            </a:extLst>
          </p:cNvPr>
          <p:cNvSpPr txBox="1">
            <a:spLocks/>
          </p:cNvSpPr>
          <p:nvPr/>
        </p:nvSpPr>
        <p:spPr>
          <a:xfrm>
            <a:off x="0" y="0"/>
            <a:ext cx="9144000" cy="937623"/>
          </a:xfrm>
          <a:prstGeom prst="rect">
            <a:avLst/>
          </a:prstGeom>
          <a:solidFill>
            <a:srgbClr val="262087"/>
          </a:solidFill>
        </p:spPr>
        <p:txBody>
          <a:bodyPr vert="horz" lIns="91440" tIns="45720" rIns="91440" bIns="45720" rtlCol="0" anchor="ctr">
            <a:normAutofit/>
          </a:bodyPr>
          <a:lstStyle>
            <a:lvl1pPr marL="0" indent="0" algn="ctr" defTabSz="685800" rtl="0" eaLnBrk="1" latinLnBrk="0" hangingPunct="1">
              <a:lnSpc>
                <a:spcPct val="100000"/>
              </a:lnSpc>
              <a:spcBef>
                <a:spcPts val="0"/>
              </a:spcBef>
              <a:spcAft>
                <a:spcPts val="3000"/>
              </a:spcAft>
              <a:buFont typeface="Arial"/>
              <a:buNone/>
              <a:defRPr sz="3600" b="1" kern="1200">
                <a:solidFill>
                  <a:schemeClr val="bg1"/>
                </a:solidFill>
                <a:latin typeface="Lato Black" panose="020F0A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Student Details Features</a:t>
            </a:r>
          </a:p>
        </p:txBody>
      </p:sp>
    </p:spTree>
    <p:custDataLst>
      <p:tags r:id="rId1"/>
    </p:custDataLst>
    <p:extLst>
      <p:ext uri="{BB962C8B-B14F-4D97-AF65-F5344CB8AC3E}">
        <p14:creationId xmlns:p14="http://schemas.microsoft.com/office/powerpoint/2010/main" val="2701735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3AC691-35DA-4F74-AA8E-3843F5FC3675}"/>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a:ea typeface="Lato Black"/>
                <a:cs typeface="Lato Black"/>
              </a:rPr>
              <a:t>Student Detail Features</a:t>
            </a:r>
            <a:endPar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endParaRPr>
          </a:p>
        </p:txBody>
      </p:sp>
      <p:pic>
        <p:nvPicPr>
          <p:cNvPr id="5" name="Picture 4" descr="Screenshot of the enrolments section on a specific Student Detail screen on WISEdata Portal.  A red box is highlighting the Private School Choice Participant data element.">
            <a:extLst>
              <a:ext uri="{FF2B5EF4-FFF2-40B4-BE49-F238E27FC236}">
                <a16:creationId xmlns:a16="http://schemas.microsoft.com/office/drawing/2014/main" id="{168E1650-03EF-4A2D-89D0-3654B3884B18}"/>
              </a:ext>
            </a:extLst>
          </p:cNvPr>
          <p:cNvPicPr>
            <a:picLocks noChangeAspect="1"/>
          </p:cNvPicPr>
          <p:nvPr/>
        </p:nvPicPr>
        <p:blipFill>
          <a:blip r:embed="rId3"/>
          <a:stretch>
            <a:fillRect/>
          </a:stretch>
        </p:blipFill>
        <p:spPr>
          <a:xfrm>
            <a:off x="0" y="930659"/>
            <a:ext cx="9144000" cy="3853682"/>
          </a:xfrm>
          <a:prstGeom prst="rect">
            <a:avLst/>
          </a:prstGeom>
        </p:spPr>
      </p:pic>
      <p:sp>
        <p:nvSpPr>
          <p:cNvPr id="6" name="Rectangle 5">
            <a:extLst>
              <a:ext uri="{FF2B5EF4-FFF2-40B4-BE49-F238E27FC236}">
                <a16:creationId xmlns:a16="http://schemas.microsoft.com/office/drawing/2014/main" id="{10BD3723-EF63-5456-B400-87EF98BA4251}"/>
              </a:ext>
              <a:ext uri="{C183D7F6-B498-43B3-948B-1728B52AA6E4}">
                <adec:decorative xmlns:adec="http://schemas.microsoft.com/office/drawing/2017/decorative" val="1"/>
              </a:ext>
            </a:extLst>
          </p:cNvPr>
          <p:cNvSpPr/>
          <p:nvPr/>
        </p:nvSpPr>
        <p:spPr>
          <a:xfrm>
            <a:off x="4603408" y="2186234"/>
            <a:ext cx="2384534" cy="413844"/>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38521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19349A-F0D8-4585-B7AC-BB401DDF0914}"/>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ea typeface="+mn-ea"/>
                <a:cs typeface="+mn-cs"/>
              </a:rPr>
              <a:t>Closing the School Year in WISEdata</a:t>
            </a:r>
          </a:p>
        </p:txBody>
      </p:sp>
      <p:sp>
        <p:nvSpPr>
          <p:cNvPr id="5" name="TextBox 4">
            <a:extLst>
              <a:ext uri="{FF2B5EF4-FFF2-40B4-BE49-F238E27FC236}">
                <a16:creationId xmlns:a16="http://schemas.microsoft.com/office/drawing/2014/main" id="{1E810B68-9194-B95C-D83B-CDED1B385DFB}"/>
              </a:ext>
            </a:extLst>
          </p:cNvPr>
          <p:cNvSpPr txBox="1"/>
          <p:nvPr/>
        </p:nvSpPr>
        <p:spPr>
          <a:xfrm>
            <a:off x="461472" y="922338"/>
            <a:ext cx="8221055" cy="3463192"/>
          </a:xfrm>
          <a:prstGeom prst="rect">
            <a:avLst/>
          </a:prstGeom>
          <a:noFill/>
        </p:spPr>
        <p:txBody>
          <a:bodyPr wrap="square">
            <a:noAutofit/>
          </a:bodyPr>
          <a:lstStyle/>
          <a:p>
            <a:pPr marL="164592" indent="-164592" rtl="0" fontAlgn="base">
              <a:spcBef>
                <a:spcPts val="0"/>
              </a:spcBef>
              <a:spcAft>
                <a:spcPts val="180"/>
              </a:spcAft>
              <a:buSzPct val="130000"/>
              <a:buFont typeface="Arial" panose="020B0604020202020204" pitchFamily="34" charset="0"/>
              <a:buChar char="•"/>
            </a:pPr>
            <a:r>
              <a:rPr lang="en-US" sz="1800" b="1" i="0" u="none" strike="noStrike" dirty="0">
                <a:solidFill>
                  <a:srgbClr val="000000"/>
                </a:solidFill>
                <a:effectLst/>
                <a:latin typeface="Lato" panose="020F0502020204030203" pitchFamily="34" charset="0"/>
              </a:rPr>
              <a:t>Exit date should reflect last day of receiving educational services unless your school has a specific policy regarding exit date.</a:t>
            </a:r>
          </a:p>
          <a:p>
            <a:pPr marL="164592" indent="-164592" rtl="0" fontAlgn="base">
              <a:spcBef>
                <a:spcPts val="2239"/>
              </a:spcBef>
              <a:spcAft>
                <a:spcPts val="180"/>
              </a:spcAft>
              <a:buSzPct val="130000"/>
              <a:buFont typeface="Arial" panose="020B0604020202020204" pitchFamily="34" charset="0"/>
              <a:buChar char="•"/>
            </a:pPr>
            <a:r>
              <a:rPr lang="en-US" sz="1800" b="1" i="0" u="none" strike="noStrike" dirty="0">
                <a:solidFill>
                  <a:srgbClr val="000000"/>
                </a:solidFill>
                <a:effectLst/>
                <a:latin typeface="Lato" panose="020F0502020204030203" pitchFamily="34" charset="0"/>
              </a:rPr>
              <a:t>Exit Type entered into SIS</a:t>
            </a:r>
          </a:p>
          <a:p>
            <a:pPr marL="164592" indent="-164592" rtl="0" fontAlgn="base">
              <a:spcBef>
                <a:spcPts val="2239"/>
              </a:spcBef>
              <a:spcAft>
                <a:spcPts val="180"/>
              </a:spcAft>
              <a:buSzPct val="130000"/>
              <a:buFont typeface="Arial" panose="020B0604020202020204" pitchFamily="34" charset="0"/>
              <a:buChar char="•"/>
            </a:pPr>
            <a:r>
              <a:rPr lang="en-US" sz="1800" b="1" i="0" u="none" strike="noStrike" dirty="0">
                <a:solidFill>
                  <a:srgbClr val="000000"/>
                </a:solidFill>
                <a:effectLst/>
                <a:latin typeface="Lato" panose="020F0502020204030203" pitchFamily="34" charset="0"/>
              </a:rPr>
              <a:t>High School graduates require </a:t>
            </a:r>
            <a:r>
              <a:rPr lang="en-US" sz="1800" b="1" i="0" u="sng" strike="noStrike" dirty="0">
                <a:solidFill>
                  <a:srgbClr val="0563C1"/>
                </a:solidFill>
                <a:effectLst/>
                <a:latin typeface="Lato" panose="020F0502020204030203" pitchFamily="34" charset="0"/>
                <a:hlinkClick r:id="rId3"/>
              </a:rPr>
              <a:t>credential type of a regular diploma </a:t>
            </a:r>
            <a:r>
              <a:rPr lang="en-US" sz="1800" b="1" i="0" u="none" strike="noStrike" dirty="0">
                <a:solidFill>
                  <a:srgbClr val="000000"/>
                </a:solidFill>
                <a:effectLst/>
                <a:latin typeface="Lato" panose="020F0502020204030203" pitchFamily="34" charset="0"/>
              </a:rPr>
              <a:t>entered into SIS</a:t>
            </a:r>
          </a:p>
          <a:p>
            <a:pPr marL="164592" indent="-164592" rtl="0" fontAlgn="base">
              <a:spcBef>
                <a:spcPts val="2239"/>
              </a:spcBef>
              <a:spcAft>
                <a:spcPts val="180"/>
              </a:spcAft>
              <a:buSzPct val="130000"/>
              <a:buFont typeface="Arial" panose="020B0604020202020204" pitchFamily="34" charset="0"/>
              <a:buChar char="•"/>
            </a:pPr>
            <a:r>
              <a:rPr lang="en-US" sz="1800" b="1" i="0" u="sng" strike="noStrike" dirty="0">
                <a:solidFill>
                  <a:srgbClr val="0563C1"/>
                </a:solidFill>
                <a:effectLst/>
                <a:latin typeface="Lato" panose="020F0502020204030203" pitchFamily="34" charset="0"/>
                <a:hlinkClick r:id="rId4"/>
              </a:rPr>
              <a:t>Exit Code Decision Process</a:t>
            </a:r>
            <a:endParaRPr lang="en-US" sz="1800" dirty="0"/>
          </a:p>
        </p:txBody>
      </p:sp>
    </p:spTree>
    <p:custDataLst>
      <p:tags r:id="rId1"/>
    </p:custDataLst>
    <p:extLst>
      <p:ext uri="{BB962C8B-B14F-4D97-AF65-F5344CB8AC3E}">
        <p14:creationId xmlns:p14="http://schemas.microsoft.com/office/powerpoint/2010/main" val="3622640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C00534-78F7-EC97-CB6B-D3F64FF9B4F4}"/>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b="1" i="0" u="none" strike="noStrike" kern="1200" cap="none" spc="0" normalizeH="0" baseline="0" noProof="0" dirty="0">
                <a:ln>
                  <a:noFill/>
                </a:ln>
                <a:solidFill>
                  <a:schemeClr val="bg1"/>
                </a:solidFill>
                <a:effectLst/>
                <a:uLnTx/>
                <a:uFillTx/>
                <a:ea typeface="+mn-ea"/>
                <a:cs typeface="+mn-cs"/>
              </a:rPr>
              <a:t>Exit Type: TC</a:t>
            </a:r>
          </a:p>
        </p:txBody>
      </p:sp>
      <p:sp>
        <p:nvSpPr>
          <p:cNvPr id="5" name="Rectangle 1">
            <a:extLst>
              <a:ext uri="{FF2B5EF4-FFF2-40B4-BE49-F238E27FC236}">
                <a16:creationId xmlns:a16="http://schemas.microsoft.com/office/drawing/2014/main" id="{9382577A-09D8-D6D1-1677-5AD8561D655B}"/>
              </a:ext>
            </a:extLst>
          </p:cNvPr>
          <p:cNvSpPr>
            <a:spLocks noChangeArrowheads="1"/>
          </p:cNvSpPr>
          <p:nvPr/>
        </p:nvSpPr>
        <p:spPr bwMode="auto">
          <a:xfrm>
            <a:off x="457199" y="922338"/>
            <a:ext cx="8229601" cy="3623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64592" indent="-164592">
              <a:lnSpc>
                <a:spcPct val="150000"/>
              </a:lnSpc>
              <a:spcAft>
                <a:spcPts val="180"/>
              </a:spcAft>
              <a:buFont typeface="Arial" panose="020B0604020202020204" pitchFamily="34" charset="0"/>
              <a:buChar char="•"/>
            </a:pPr>
            <a:r>
              <a:rPr lang="en-US" sz="1800" b="1" i="0" u="none" strike="noStrike" dirty="0">
                <a:solidFill>
                  <a:srgbClr val="222222"/>
                </a:solidFill>
                <a:effectLst/>
                <a:latin typeface="Lato" panose="020F0502020204030203" pitchFamily="34" charset="0"/>
              </a:rPr>
              <a:t>Transfer to another WI school covered by WISEdata or continuing in the same school. Known to be continuing.</a:t>
            </a:r>
            <a:endParaRPr lang="en-US" sz="1800" b="1" dirty="0">
              <a:effectLst/>
              <a:latin typeface="Lato" panose="020F0502020204030203" pitchFamily="34" charset="0"/>
            </a:endParaRPr>
          </a:p>
          <a:p>
            <a:pPr marL="164592" indent="-164592">
              <a:lnSpc>
                <a:spcPct val="150000"/>
              </a:lnSpc>
              <a:spcAft>
                <a:spcPts val="180"/>
              </a:spcAft>
              <a:buFont typeface="Arial" panose="020B0604020202020204" pitchFamily="34" charset="0"/>
              <a:buChar char="•"/>
            </a:pPr>
            <a:endParaRPr lang="en-US" sz="1800" b="1" dirty="0">
              <a:latin typeface="Lato" panose="020F0502020204030203" pitchFamily="34" charset="0"/>
            </a:endParaRPr>
          </a:p>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A school covered by WISEdata includes:</a:t>
            </a:r>
          </a:p>
          <a:p>
            <a:pPr marL="461963" lvl="2" indent="-163513">
              <a:lnSpc>
                <a:spcPct val="150000"/>
              </a:lnSpc>
              <a:spcAft>
                <a:spcPts val="180"/>
              </a:spcAft>
              <a:buFont typeface="Arial" panose="020B0604020202020204" pitchFamily="34" charset="0"/>
              <a:buChar char="•"/>
            </a:pPr>
            <a:r>
              <a:rPr lang="en-US" sz="1800" b="1" dirty="0">
                <a:latin typeface="Lato" panose="020F0502020204030203" pitchFamily="34" charset="0"/>
              </a:rPr>
              <a:t>a Choice school that opted into the All-School Report Card,</a:t>
            </a:r>
          </a:p>
          <a:p>
            <a:pPr marL="461963" lvl="2" indent="-163513">
              <a:lnSpc>
                <a:spcPct val="150000"/>
              </a:lnSpc>
              <a:spcAft>
                <a:spcPts val="180"/>
              </a:spcAft>
              <a:buFont typeface="Arial" panose="020B0604020202020204" pitchFamily="34" charset="0"/>
              <a:buChar char="•"/>
            </a:pPr>
            <a:r>
              <a:rPr lang="en-US" sz="1800" b="1" dirty="0">
                <a:latin typeface="Lato" panose="020F0502020204030203" pitchFamily="34" charset="0"/>
              </a:rPr>
              <a:t>a Choice participant transferring to a school that opted out of the All-School Report Card or a public school.</a:t>
            </a:r>
          </a:p>
          <a:p>
            <a:br>
              <a:rPr lang="en-US" dirty="0"/>
            </a:br>
            <a:endParaRPr lang="en-US" dirty="0"/>
          </a:p>
        </p:txBody>
      </p:sp>
    </p:spTree>
    <p:custDataLst>
      <p:tags r:id="rId1"/>
    </p:custDataLst>
    <p:extLst>
      <p:ext uri="{BB962C8B-B14F-4D97-AF65-F5344CB8AC3E}">
        <p14:creationId xmlns:p14="http://schemas.microsoft.com/office/powerpoint/2010/main" val="1832517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55E358-17D1-E0DD-599B-6E93A133093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ea typeface="+mn-ea"/>
                <a:cs typeface="+mn-cs"/>
              </a:rPr>
              <a:t>TC: Known to Be Continuing</a:t>
            </a:r>
          </a:p>
        </p:txBody>
      </p:sp>
      <p:sp>
        <p:nvSpPr>
          <p:cNvPr id="5" name="TextBox 4">
            <a:extLst>
              <a:ext uri="{FF2B5EF4-FFF2-40B4-BE49-F238E27FC236}">
                <a16:creationId xmlns:a16="http://schemas.microsoft.com/office/drawing/2014/main" id="{2379C22A-5855-9C5C-E0FA-11AF3DAC1401}"/>
              </a:ext>
            </a:extLst>
          </p:cNvPr>
          <p:cNvSpPr txBox="1"/>
          <p:nvPr/>
        </p:nvSpPr>
        <p:spPr>
          <a:xfrm>
            <a:off x="470019" y="922338"/>
            <a:ext cx="8229600" cy="2521909"/>
          </a:xfrm>
          <a:prstGeom prst="rect">
            <a:avLst/>
          </a:prstGeom>
          <a:noFill/>
        </p:spPr>
        <p:txBody>
          <a:bodyPr wrap="square">
            <a:spAutoFit/>
          </a:bodyPr>
          <a:lstStyle/>
          <a:p>
            <a:pPr marL="164592" indent="-164592" rtl="0">
              <a:lnSpc>
                <a:spcPct val="150000"/>
              </a:lnSpc>
              <a:spcAft>
                <a:spcPts val="180"/>
              </a:spcAft>
            </a:pPr>
            <a:r>
              <a:rPr lang="en-US" sz="1800" b="1" i="0" u="none" strike="noStrike" dirty="0">
                <a:solidFill>
                  <a:srgbClr val="2D2D86"/>
                </a:solidFill>
                <a:effectLst/>
                <a:latin typeface="Lato" panose="020F0502020204030203" pitchFamily="34" charset="0"/>
              </a:rPr>
              <a:t>Transfer Confirmation</a:t>
            </a:r>
            <a:r>
              <a:rPr lang="en-US" sz="1800" b="1" i="0" u="none" strike="noStrike" dirty="0">
                <a:solidFill>
                  <a:srgbClr val="292F33"/>
                </a:solidFill>
                <a:effectLst/>
                <a:latin typeface="Lato" panose="020F0502020204030203" pitchFamily="34" charset="0"/>
              </a:rPr>
              <a:t>: To confirm that a student transferred out, the school or district must have official written documentation that the student enrolled in another school or in an educational program that culminates in the award of a regular high school diploma. (34 C.F.R. §200.19(b)(1)(ii)(B)(1))</a:t>
            </a:r>
            <a:endParaRPr lang="en-US" sz="1800" b="1" dirty="0">
              <a:effectLst/>
              <a:latin typeface="Lato" panose="020F0502020204030203" pitchFamily="34" charset="0"/>
            </a:endParaRPr>
          </a:p>
          <a:p>
            <a:br>
              <a:rPr lang="en-US" b="0" dirty="0">
                <a:effectLst/>
              </a:rPr>
            </a:br>
            <a:br>
              <a:rPr lang="en-US" b="0" dirty="0">
                <a:effectLst/>
              </a:rPr>
            </a:br>
            <a:endParaRPr lang="en-US" dirty="0"/>
          </a:p>
        </p:txBody>
      </p:sp>
    </p:spTree>
    <p:custDataLst>
      <p:tags r:id="rId1"/>
    </p:custDataLst>
    <p:extLst>
      <p:ext uri="{BB962C8B-B14F-4D97-AF65-F5344CB8AC3E}">
        <p14:creationId xmlns:p14="http://schemas.microsoft.com/office/powerpoint/2010/main" val="389987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122109-7272-F62F-B0CC-B037AD82AD0E}"/>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b="1" i="0" u="none" strike="noStrike" kern="1200" cap="none" spc="0" normalizeH="0" baseline="0" noProof="0" dirty="0">
                <a:ln>
                  <a:noFill/>
                </a:ln>
                <a:solidFill>
                  <a:schemeClr val="bg1"/>
                </a:solidFill>
                <a:effectLst/>
                <a:uLnTx/>
                <a:uFillTx/>
                <a:ea typeface="+mn-ea"/>
                <a:cs typeface="+mn-cs"/>
              </a:rPr>
              <a:t>Exit Type: TNC</a:t>
            </a:r>
          </a:p>
        </p:txBody>
      </p:sp>
      <p:sp>
        <p:nvSpPr>
          <p:cNvPr id="7" name="TextBox 6">
            <a:extLst>
              <a:ext uri="{FF2B5EF4-FFF2-40B4-BE49-F238E27FC236}">
                <a16:creationId xmlns:a16="http://schemas.microsoft.com/office/drawing/2014/main" id="{E13806FA-23F1-79C2-01A2-176AF91824BA}"/>
              </a:ext>
            </a:extLst>
          </p:cNvPr>
          <p:cNvSpPr txBox="1"/>
          <p:nvPr/>
        </p:nvSpPr>
        <p:spPr>
          <a:xfrm>
            <a:off x="567558" y="922338"/>
            <a:ext cx="8008883" cy="3439018"/>
          </a:xfrm>
          <a:prstGeom prst="rect">
            <a:avLst/>
          </a:prstGeom>
          <a:noFill/>
        </p:spPr>
        <p:txBody>
          <a:bodyPr wrap="square">
            <a:spAutoFit/>
          </a:bodyPr>
          <a:lstStyle/>
          <a:p>
            <a:pPr marL="164592" indent="-164592">
              <a:lnSpc>
                <a:spcPct val="150000"/>
              </a:lnSpc>
              <a:spcAft>
                <a:spcPts val="180"/>
              </a:spcAft>
            </a:pPr>
            <a:r>
              <a:rPr lang="en-US" sz="1800" b="1" i="0" u="none" strike="noStrike" dirty="0">
                <a:solidFill>
                  <a:srgbClr val="222222"/>
                </a:solidFill>
                <a:effectLst/>
                <a:latin typeface="Lato" panose="020F0502020204030203" pitchFamily="34" charset="0"/>
              </a:rPr>
              <a:t>Transfer to a WI school not covered by WISEdata. Known to be continuing.</a:t>
            </a:r>
            <a:endParaRPr lang="en-US" sz="1800" b="1" i="0" u="none" strike="noStrike" dirty="0">
              <a:solidFill>
                <a:srgbClr val="292F33"/>
              </a:solidFill>
              <a:effectLst/>
              <a:latin typeface="Lato" panose="020F0502020204030203" pitchFamily="34" charset="0"/>
            </a:endParaRPr>
          </a:p>
          <a:p>
            <a:pPr marL="164592" indent="-164592" rtl="0">
              <a:lnSpc>
                <a:spcPct val="150000"/>
              </a:lnSpc>
              <a:spcBef>
                <a:spcPts val="0"/>
              </a:spcBef>
              <a:spcAft>
                <a:spcPts val="180"/>
              </a:spcAft>
            </a:pPr>
            <a:r>
              <a:rPr lang="en-US" sz="1800" b="1" i="0" u="none" strike="noStrike" dirty="0">
                <a:solidFill>
                  <a:srgbClr val="292F33"/>
                </a:solidFill>
                <a:effectLst/>
                <a:latin typeface="Lato" panose="020F0502020204030203" pitchFamily="34" charset="0"/>
              </a:rPr>
              <a:t>TNC should be used when a student is transferring within WI:</a:t>
            </a:r>
            <a:endParaRPr lang="en-US" sz="1800" b="1" dirty="0">
              <a:effectLst/>
              <a:latin typeface="Lato" panose="020F0502020204030203" pitchFamily="34" charset="0"/>
            </a:endParaRPr>
          </a:p>
          <a:p>
            <a:pPr marL="164592" lvl="1" indent="-164592" fontAlgn="base">
              <a:lnSpc>
                <a:spcPct val="150000"/>
              </a:lnSpc>
              <a:spcBef>
                <a:spcPts val="600"/>
              </a:spcBef>
              <a:spcAft>
                <a:spcPts val="180"/>
              </a:spcAft>
              <a:buSzPct val="130000"/>
              <a:buFont typeface="Arial" panose="020B0604020202020204" pitchFamily="34" charset="0"/>
              <a:buChar char="•"/>
            </a:pPr>
            <a:r>
              <a:rPr lang="en-US" sz="1800" b="1" i="0" u="none" strike="noStrike" dirty="0">
                <a:solidFill>
                  <a:srgbClr val="292F33"/>
                </a:solidFill>
                <a:effectLst/>
                <a:latin typeface="Lato" panose="020F0502020204030203" pitchFamily="34" charset="0"/>
              </a:rPr>
              <a:t>to home-schooling, </a:t>
            </a:r>
          </a:p>
          <a:p>
            <a:pPr marL="164592" lvl="1" indent="-164592" fontAlgn="base">
              <a:lnSpc>
                <a:spcPct val="150000"/>
              </a:lnSpc>
              <a:spcBef>
                <a:spcPts val="600"/>
              </a:spcBef>
              <a:spcAft>
                <a:spcPts val="180"/>
              </a:spcAft>
              <a:buSzPct val="130000"/>
              <a:buFont typeface="Arial" panose="020B0604020202020204" pitchFamily="34" charset="0"/>
              <a:buChar char="•"/>
            </a:pPr>
            <a:r>
              <a:rPr lang="en-US" sz="1800" b="1" i="0" u="none" strike="noStrike" dirty="0">
                <a:solidFill>
                  <a:srgbClr val="292F33"/>
                </a:solidFill>
                <a:effectLst/>
                <a:latin typeface="Lato" panose="020F0502020204030203" pitchFamily="34" charset="0"/>
              </a:rPr>
              <a:t>to a private school not participating in the Choice program, or </a:t>
            </a:r>
          </a:p>
          <a:p>
            <a:pPr marL="164592" lvl="1" indent="-164592" fontAlgn="base">
              <a:lnSpc>
                <a:spcPct val="150000"/>
              </a:lnSpc>
              <a:spcBef>
                <a:spcPts val="600"/>
              </a:spcBef>
              <a:spcAft>
                <a:spcPts val="180"/>
              </a:spcAft>
              <a:buSzPct val="130000"/>
              <a:buFont typeface="Arial" panose="020B0604020202020204" pitchFamily="34" charset="0"/>
              <a:buChar char="•"/>
            </a:pPr>
            <a:r>
              <a:rPr lang="en-US" sz="1800" b="1" i="0" u="none" strike="noStrike" dirty="0">
                <a:solidFill>
                  <a:srgbClr val="292F33"/>
                </a:solidFill>
                <a:effectLst/>
                <a:latin typeface="Lato" panose="020F0502020204030203" pitchFamily="34" charset="0"/>
              </a:rPr>
              <a:t>as a non-Choice participant to a Choice school not opted into the All-Student Report Card.</a:t>
            </a:r>
          </a:p>
          <a:p>
            <a:br>
              <a:rPr lang="en-US" b="0" dirty="0">
                <a:effectLst/>
              </a:rPr>
            </a:br>
            <a:endParaRPr lang="en-US" dirty="0"/>
          </a:p>
        </p:txBody>
      </p:sp>
    </p:spTree>
    <p:custDataLst>
      <p:tags r:id="rId1"/>
    </p:custDataLst>
    <p:extLst>
      <p:ext uri="{BB962C8B-B14F-4D97-AF65-F5344CB8AC3E}">
        <p14:creationId xmlns:p14="http://schemas.microsoft.com/office/powerpoint/2010/main" val="542615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612D74-BFA9-1486-88F4-C853765F3B7A}"/>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b="1" i="0" strike="noStrike" kern="1200" cap="none" spc="0" normalizeH="0" baseline="0" noProof="0" dirty="0">
                <a:ln>
                  <a:noFill/>
                </a:ln>
                <a:solidFill>
                  <a:schemeClr val="bg1"/>
                </a:solidFill>
                <a:effectLst/>
                <a:uLnTx/>
                <a:uFillTx/>
                <a:ea typeface="+mn-ea"/>
                <a:cs typeface="+mn-cs"/>
              </a:rPr>
              <a:t>Exit Type: EC</a:t>
            </a:r>
          </a:p>
        </p:txBody>
      </p:sp>
      <p:sp>
        <p:nvSpPr>
          <p:cNvPr id="7" name="TextBox 6">
            <a:extLst>
              <a:ext uri="{FF2B5EF4-FFF2-40B4-BE49-F238E27FC236}">
                <a16:creationId xmlns:a16="http://schemas.microsoft.com/office/drawing/2014/main" id="{4241F3C1-9F21-D53D-40D9-CA89159044AD}"/>
              </a:ext>
            </a:extLst>
          </p:cNvPr>
          <p:cNvSpPr txBox="1"/>
          <p:nvPr/>
        </p:nvSpPr>
        <p:spPr>
          <a:xfrm>
            <a:off x="465992" y="922338"/>
            <a:ext cx="8238393" cy="3233834"/>
          </a:xfrm>
          <a:prstGeom prst="rect">
            <a:avLst/>
          </a:prstGeom>
          <a:noFill/>
        </p:spPr>
        <p:txBody>
          <a:bodyPr wrap="square">
            <a:spAutoFit/>
          </a:bodyPr>
          <a:lstStyle/>
          <a:p>
            <a:pPr marL="164592" indent="-164592">
              <a:lnSpc>
                <a:spcPct val="150000"/>
              </a:lnSpc>
              <a:spcAft>
                <a:spcPts val="180"/>
              </a:spcAft>
              <a:buFont typeface="Arial" panose="020B0604020202020204" pitchFamily="34" charset="0"/>
              <a:buChar char="•"/>
            </a:pPr>
            <a:r>
              <a:rPr lang="en-US" sz="1800" b="1" i="0" u="none" strike="noStrike" dirty="0">
                <a:solidFill>
                  <a:srgbClr val="222222"/>
                </a:solidFill>
                <a:effectLst/>
                <a:latin typeface="Lato" panose="020F0502020204030203" pitchFamily="34" charset="0"/>
              </a:rPr>
              <a:t>Expected transfer/promotion to a new school covered by WISEdata. Not known to be continuing.</a:t>
            </a:r>
            <a:endParaRPr lang="en-US" sz="1800" b="1" dirty="0">
              <a:effectLst/>
              <a:latin typeface="Lato" panose="020F0502020204030203" pitchFamily="34" charset="0"/>
            </a:endParaRPr>
          </a:p>
          <a:p>
            <a:pPr marL="164592" indent="-164592" rtl="0">
              <a:lnSpc>
                <a:spcPct val="150000"/>
              </a:lnSpc>
              <a:spcBef>
                <a:spcPts val="0"/>
              </a:spcBef>
              <a:spcAft>
                <a:spcPts val="180"/>
              </a:spcAft>
              <a:buFont typeface="Arial" panose="020B0604020202020204" pitchFamily="34" charset="0"/>
              <a:buChar char="•"/>
            </a:pPr>
            <a:endParaRPr lang="en-US" sz="1800" b="1" dirty="0">
              <a:effectLst/>
              <a:latin typeface="Lato" panose="020F0502020204030203" pitchFamily="34" charset="0"/>
            </a:endParaRPr>
          </a:p>
          <a:p>
            <a:pPr marL="164592" indent="-164592" rtl="0">
              <a:lnSpc>
                <a:spcPct val="150000"/>
              </a:lnSpc>
              <a:spcBef>
                <a:spcPts val="0"/>
              </a:spcBef>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rPr>
              <a:t>Take care to limit the use of ETC to only students for whom you have evidence of the transfer. Refer to the ODO slide later in the presentation for information on exiting a student when there is no evidence of transfer.</a:t>
            </a:r>
            <a:endParaRPr lang="en-US" sz="1800" b="1" dirty="0">
              <a:effectLst/>
              <a:latin typeface="Lato" panose="020F0502020204030203" pitchFamily="34" charset="0"/>
            </a:endParaRPr>
          </a:p>
          <a:p>
            <a:br>
              <a:rPr lang="en-US" dirty="0"/>
            </a:br>
            <a:endParaRPr lang="en-US" dirty="0"/>
          </a:p>
        </p:txBody>
      </p:sp>
    </p:spTree>
    <p:custDataLst>
      <p:tags r:id="rId1"/>
    </p:custDataLst>
    <p:extLst>
      <p:ext uri="{BB962C8B-B14F-4D97-AF65-F5344CB8AC3E}">
        <p14:creationId xmlns:p14="http://schemas.microsoft.com/office/powerpoint/2010/main" val="3136403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62EC72-6B5C-DA1B-E7CC-2A36B85121E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b="1" i="0" u="none" strike="noStrike" kern="1200" cap="none" spc="0" normalizeH="0" baseline="0" noProof="0" dirty="0">
                <a:ln>
                  <a:noFill/>
                </a:ln>
                <a:solidFill>
                  <a:schemeClr val="bg1"/>
                </a:solidFill>
                <a:effectLst/>
                <a:uLnTx/>
                <a:uFillTx/>
                <a:ea typeface="+mn-ea"/>
                <a:cs typeface="+mn-cs"/>
              </a:rPr>
              <a:t>Exit Type: HCS</a:t>
            </a:r>
          </a:p>
        </p:txBody>
      </p:sp>
      <p:sp>
        <p:nvSpPr>
          <p:cNvPr id="7" name="TextBox 6">
            <a:extLst>
              <a:ext uri="{FF2B5EF4-FFF2-40B4-BE49-F238E27FC236}">
                <a16:creationId xmlns:a16="http://schemas.microsoft.com/office/drawing/2014/main" id="{55593B64-D3EA-5518-FBC2-33CF8E8086FA}"/>
              </a:ext>
            </a:extLst>
          </p:cNvPr>
          <p:cNvSpPr txBox="1"/>
          <p:nvPr/>
        </p:nvSpPr>
        <p:spPr>
          <a:xfrm>
            <a:off x="457200" y="914026"/>
            <a:ext cx="8229600" cy="790601"/>
          </a:xfrm>
          <a:prstGeom prst="rect">
            <a:avLst/>
          </a:prstGeom>
          <a:noFill/>
        </p:spPr>
        <p:txBody>
          <a:bodyPr wrap="square">
            <a:noAutofit/>
          </a:bodyPr>
          <a:lstStyle/>
          <a:p>
            <a:pPr marL="164592" indent="-164592">
              <a:lnSpc>
                <a:spcPct val="150000"/>
              </a:lnSpc>
              <a:spcAft>
                <a:spcPts val="180"/>
              </a:spcAft>
            </a:pPr>
            <a:r>
              <a:rPr lang="en-US" sz="1800" b="1" i="0" u="none" strike="noStrike" dirty="0">
                <a:solidFill>
                  <a:srgbClr val="222222"/>
                </a:solidFill>
                <a:effectLst/>
                <a:latin typeface="Lato" panose="020F0502020204030203" pitchFamily="34" charset="0"/>
              </a:rPr>
              <a:t>High School Completion</a:t>
            </a:r>
            <a:r>
              <a:rPr lang="en-US" sz="1800" b="1" dirty="0">
                <a:solidFill>
                  <a:srgbClr val="292F33"/>
                </a:solidFill>
                <a:latin typeface="Lato" panose="020F0502020204030203" pitchFamily="34" charset="0"/>
              </a:rPr>
              <a:t>: </a:t>
            </a:r>
            <a:r>
              <a:rPr lang="en-US" sz="1800" b="1" i="0" u="none" strike="noStrike" dirty="0">
                <a:solidFill>
                  <a:srgbClr val="292F33"/>
                </a:solidFill>
                <a:effectLst/>
                <a:latin typeface="Lato" panose="020F0502020204030203" pitchFamily="34" charset="0"/>
              </a:rPr>
              <a:t>Use this exit type if the student earned a high school completion credential on or before the exit date. This exit type requires that your district submit a high school completion credential type.</a:t>
            </a:r>
            <a:endParaRPr lang="en-US" sz="1800" b="1" dirty="0"/>
          </a:p>
        </p:txBody>
      </p:sp>
      <p:pic>
        <p:nvPicPr>
          <p:cNvPr id="19" name="Picture 18" descr="Screenshot of a small table displaying the Code Value and Description of credential types:&#10;R = regular diploma&#10;) = other diploma&#10;HSE = high school equivalency credential, other than GED.">
            <a:extLst>
              <a:ext uri="{FF2B5EF4-FFF2-40B4-BE49-F238E27FC236}">
                <a16:creationId xmlns:a16="http://schemas.microsoft.com/office/drawing/2014/main" id="{EA8B50B3-302B-79B3-70A1-7887B3733D7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2265" t="3915" r="1926" b="4876"/>
          <a:stretch/>
        </p:blipFill>
        <p:spPr>
          <a:xfrm>
            <a:off x="457200" y="2364112"/>
            <a:ext cx="4833721" cy="1863847"/>
          </a:xfrm>
          <a:prstGeom prst="rect">
            <a:avLst/>
          </a:prstGeom>
        </p:spPr>
      </p:pic>
      <p:sp>
        <p:nvSpPr>
          <p:cNvPr id="20" name="TextBox 19">
            <a:extLst>
              <a:ext uri="{FF2B5EF4-FFF2-40B4-BE49-F238E27FC236}">
                <a16:creationId xmlns:a16="http://schemas.microsoft.com/office/drawing/2014/main" id="{0BD183D3-6EC1-02DE-093A-FB4AD5ACDFDD}"/>
              </a:ext>
            </a:extLst>
          </p:cNvPr>
          <p:cNvSpPr txBox="1"/>
          <p:nvPr/>
        </p:nvSpPr>
        <p:spPr>
          <a:xfrm>
            <a:off x="5290921" y="2364112"/>
            <a:ext cx="3395879" cy="2259721"/>
          </a:xfrm>
          <a:prstGeom prst="rect">
            <a:avLst/>
          </a:prstGeom>
          <a:noFill/>
        </p:spPr>
        <p:txBody>
          <a:bodyPr wrap="square" rtlCol="0">
            <a:spAutoFit/>
          </a:bodyPr>
          <a:lstStyle/>
          <a:p>
            <a:pPr>
              <a:lnSpc>
                <a:spcPct val="150000"/>
              </a:lnSpc>
              <a:spcAft>
                <a:spcPts val="180"/>
              </a:spcAft>
            </a:pPr>
            <a:r>
              <a:rPr lang="en-US" sz="1600" b="1" i="1" dirty="0">
                <a:solidFill>
                  <a:srgbClr val="292F33"/>
                </a:solidFill>
                <a:effectLst/>
                <a:latin typeface="Lato" panose="020F0502020204030203" pitchFamily="34" charset="0"/>
              </a:rPr>
              <a:t>Credential Type (</a:t>
            </a:r>
            <a:r>
              <a:rPr lang="en-US" sz="1600" b="1" i="1" dirty="0">
                <a:solidFill>
                  <a:srgbClr val="292F33"/>
                </a:solidFill>
                <a:latin typeface="Lato" panose="020F0502020204030203" pitchFamily="34" charset="0"/>
              </a:rPr>
              <a:t>Diploma Type) </a:t>
            </a:r>
            <a:r>
              <a:rPr lang="en-US" sz="1600" b="1" i="1" dirty="0">
                <a:solidFill>
                  <a:srgbClr val="292F33"/>
                </a:solidFill>
                <a:effectLst/>
                <a:latin typeface="Lato" panose="020F0502020204030203" pitchFamily="34" charset="0"/>
              </a:rPr>
              <a:t>refers to the kind of completion certificate the student attained after completing high school. Credential/Diploma type is expected only for students who complete high school.</a:t>
            </a:r>
            <a:endParaRPr lang="en-US" sz="1600" b="1" i="1" dirty="0">
              <a:latin typeface="Lato" panose="020F0502020204030203" pitchFamily="34" charset="0"/>
            </a:endParaRPr>
          </a:p>
        </p:txBody>
      </p:sp>
    </p:spTree>
    <p:custDataLst>
      <p:tags r:id="rId1"/>
    </p:custDataLst>
    <p:extLst>
      <p:ext uri="{BB962C8B-B14F-4D97-AF65-F5344CB8AC3E}">
        <p14:creationId xmlns:p14="http://schemas.microsoft.com/office/powerpoint/2010/main" val="274870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Table" hidden="1">
            <a:extLst>
              <a:ext uri="{FF2B5EF4-FFF2-40B4-BE49-F238E27FC236}">
                <a16:creationId xmlns:a16="http://schemas.microsoft.com/office/drawing/2014/main" id="{B6785A39-A757-484C-BEF9-4D54DEF628A8}"/>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Data Submission Setup</a:t>
            </a:r>
            <a:endParaRPr lang="en-US" dirty="0">
              <a:effectLst/>
            </a:endParaRPr>
          </a:p>
        </p:txBody>
      </p:sp>
      <p:sp>
        <p:nvSpPr>
          <p:cNvPr id="2" name="Text Placeholder 1"/>
          <p:cNvSpPr>
            <a:spLocks noGrp="1"/>
          </p:cNvSpPr>
          <p:nvPr>
            <p:ph type="body" sz="quarter" idx="13"/>
          </p:nvPr>
        </p:nvSpPr>
        <p:spPr/>
        <p:txBody>
          <a:bodyPr/>
          <a:lstStyle/>
          <a:p>
            <a:r>
              <a:rPr lang="en-US" dirty="0">
                <a:latin typeface="Lato Black"/>
                <a:ea typeface="Lato Black"/>
                <a:cs typeface="Lato Black"/>
              </a:rPr>
              <a:t>Data Submission Setup</a:t>
            </a:r>
            <a:endParaRPr lang="en-US" dirty="0"/>
          </a:p>
        </p:txBody>
      </p:sp>
      <p:sp>
        <p:nvSpPr>
          <p:cNvPr id="5" name="TextBox 4">
            <a:extLst>
              <a:ext uri="{FF2B5EF4-FFF2-40B4-BE49-F238E27FC236}">
                <a16:creationId xmlns:a16="http://schemas.microsoft.com/office/drawing/2014/main" id="{64C4BBB3-CA13-A5D8-739A-68376B3FEDE1}"/>
              </a:ext>
            </a:extLst>
          </p:cNvPr>
          <p:cNvSpPr txBox="1"/>
          <p:nvPr/>
        </p:nvSpPr>
        <p:spPr>
          <a:xfrm>
            <a:off x="457200" y="921657"/>
            <a:ext cx="8246853" cy="2441694"/>
          </a:xfrm>
          <a:prstGeom prst="rect">
            <a:avLst/>
          </a:prstGeom>
          <a:noFill/>
        </p:spPr>
        <p:txBody>
          <a:bodyPr wrap="square" lIns="91440" tIns="45720" rIns="91440" bIns="45720" rtlCol="0" anchor="t">
            <a:noAutofit/>
          </a:bodyPr>
          <a:lstStyle/>
          <a:p>
            <a:pPr marL="164592" indent="-164592" rtl="0" fontAlgn="base">
              <a:lnSpc>
                <a:spcPct val="150000"/>
              </a:lnSpc>
              <a:spcAft>
                <a:spcPts val="180"/>
              </a:spcAft>
              <a:buFont typeface="+mj-lt"/>
              <a:buAutoNum type="arabicPeriod"/>
            </a:pPr>
            <a:r>
              <a:rPr lang="en-US" sz="1800" b="1" i="0" u="none" strike="noStrike" dirty="0">
                <a:solidFill>
                  <a:srgbClr val="000000"/>
                </a:solidFill>
                <a:effectLst/>
                <a:latin typeface="Lato" panose="020F0502020204030203" pitchFamily="34" charset="0"/>
                <a:hlinkClick r:id="rId4"/>
              </a:rPr>
              <a:t>SIS Selection:</a:t>
            </a:r>
            <a:r>
              <a:rPr lang="en-US" sz="1800" b="1" i="0" u="none" strike="noStrike" dirty="0">
                <a:solidFill>
                  <a:srgbClr val="000000"/>
                </a:solidFill>
                <a:effectLst/>
                <a:latin typeface="Lato" panose="020F0502020204030203" pitchFamily="34" charset="0"/>
              </a:rPr>
              <a:t> School selects a student information system (SIS).</a:t>
            </a:r>
          </a:p>
          <a:p>
            <a:pPr marL="164592" indent="-164592" rtl="0" fontAlgn="base">
              <a:lnSpc>
                <a:spcPct val="150000"/>
              </a:lnSpc>
              <a:spcAft>
                <a:spcPts val="180"/>
              </a:spcAft>
              <a:buFont typeface="+mj-lt"/>
              <a:buAutoNum type="arabicPeriod"/>
            </a:pPr>
            <a:r>
              <a:rPr lang="en-US" sz="1800" b="1" i="0" u="none" strike="noStrike" dirty="0">
                <a:solidFill>
                  <a:srgbClr val="000000"/>
                </a:solidFill>
                <a:effectLst/>
                <a:latin typeface="Lato" panose="020F0502020204030203" pitchFamily="34" charset="0"/>
                <a:hlinkClick r:id="rId5"/>
              </a:rPr>
              <a:t>Credentialing:</a:t>
            </a:r>
            <a:r>
              <a:rPr lang="en-US" sz="1800" b="1" i="0" u="none" strike="noStrike" dirty="0">
                <a:solidFill>
                  <a:srgbClr val="000000"/>
                </a:solidFill>
                <a:effectLst/>
                <a:latin typeface="Lato" panose="020F0502020204030203" pitchFamily="34" charset="0"/>
              </a:rPr>
              <a:t> School’s SIS must certify that their product is configured to WI Ed-Fi API standards to work with WISEdata.</a:t>
            </a:r>
          </a:p>
          <a:p>
            <a:pPr marL="164592" indent="-164592" rtl="0" fontAlgn="base">
              <a:lnSpc>
                <a:spcPct val="150000"/>
              </a:lnSpc>
              <a:spcAft>
                <a:spcPts val="180"/>
              </a:spcAft>
              <a:buFont typeface="+mj-lt"/>
              <a:buAutoNum type="arabicPeriod"/>
            </a:pPr>
            <a:r>
              <a:rPr lang="en-US" sz="1800" b="1" i="0" u="none" strike="noStrike" dirty="0">
                <a:solidFill>
                  <a:srgbClr val="000000"/>
                </a:solidFill>
                <a:effectLst/>
                <a:latin typeface="Lato" panose="020F0502020204030203" pitchFamily="34" charset="0"/>
                <a:hlinkClick r:id="rId6"/>
              </a:rPr>
              <a:t>User Security Setup:</a:t>
            </a:r>
            <a:r>
              <a:rPr lang="en-US" sz="1800" b="1" i="0" u="none" strike="noStrike" dirty="0">
                <a:solidFill>
                  <a:srgbClr val="000000"/>
                </a:solidFill>
                <a:effectLst/>
                <a:latin typeface="Lato" panose="020F0502020204030203" pitchFamily="34" charset="0"/>
              </a:rPr>
              <a:t> All users must register for WAMS IDs.</a:t>
            </a:r>
          </a:p>
          <a:p>
            <a:pPr marL="457200" lvl="1" indent="-163513" rtl="0" fontAlgn="base">
              <a:lnSpc>
                <a:spcPct val="150000"/>
              </a:lnSpc>
              <a:spcAft>
                <a:spcPts val="180"/>
              </a:spcAft>
              <a:buFont typeface="+mj-lt"/>
              <a:buAutoNum type="alphaLcPeriod"/>
            </a:pPr>
            <a:r>
              <a:rPr lang="en-US" sz="1800" b="1" i="0" u="none" strike="noStrike" dirty="0">
                <a:solidFill>
                  <a:srgbClr val="000000"/>
                </a:solidFill>
                <a:effectLst/>
                <a:latin typeface="Lato"/>
                <a:ea typeface="Lato"/>
                <a:cs typeface="Lato"/>
              </a:rPr>
              <a:t>WAMS IDs are used to log in to WISE applications via </a:t>
            </a:r>
            <a:r>
              <a:rPr lang="en-US" sz="1800" b="1" dirty="0">
                <a:solidFill>
                  <a:srgbClr val="000000"/>
                </a:solidFill>
                <a:latin typeface="Lato"/>
                <a:ea typeface="Lato"/>
                <a:cs typeface="Lato"/>
                <a:hlinkClick r:id="rId6"/>
              </a:rPr>
              <a:t>WISEhome</a:t>
            </a:r>
            <a:r>
              <a:rPr lang="en-US" sz="1800" b="1" i="0" u="none" strike="noStrike" dirty="0">
                <a:solidFill>
                  <a:srgbClr val="000000"/>
                </a:solidFill>
                <a:effectLst/>
                <a:latin typeface="Lato"/>
                <a:ea typeface="Lato"/>
                <a:cs typeface="Lato"/>
                <a:hlinkClick r:id="rId6"/>
              </a:rPr>
              <a:t>.</a:t>
            </a:r>
          </a:p>
          <a:p>
            <a:pPr marL="457200" lvl="1" indent="-163513" rtl="0" fontAlgn="base">
              <a:lnSpc>
                <a:spcPct val="150000"/>
              </a:lnSpc>
              <a:spcAft>
                <a:spcPts val="180"/>
              </a:spcAft>
              <a:buFont typeface="+mj-lt"/>
              <a:buAutoNum type="alphaLcPeriod"/>
            </a:pPr>
            <a:r>
              <a:rPr lang="en-US" sz="1800" b="1" i="0" u="none" strike="noStrike" dirty="0">
                <a:solidFill>
                  <a:srgbClr val="000000"/>
                </a:solidFill>
                <a:effectLst/>
                <a:latin typeface="Lato"/>
                <a:ea typeface="Lato"/>
                <a:cs typeface="Lato"/>
              </a:rPr>
              <a:t>District administrators will </a:t>
            </a:r>
            <a:r>
              <a:rPr lang="en-US" sz="1800" b="1" i="0" u="none" strike="noStrike" dirty="0">
                <a:solidFill>
                  <a:srgbClr val="000000"/>
                </a:solidFill>
                <a:effectLst/>
                <a:latin typeface="Lato"/>
                <a:ea typeface="Lato"/>
                <a:cs typeface="Lato"/>
                <a:hlinkClick r:id="rId7"/>
              </a:rPr>
              <a:t>assign users designated security</a:t>
            </a:r>
            <a:r>
              <a:rPr lang="en-US" sz="1800" b="1" i="0" u="none" strike="noStrike" dirty="0">
                <a:solidFill>
                  <a:srgbClr val="000000"/>
                </a:solidFill>
                <a:effectLst/>
                <a:latin typeface="Lato"/>
                <a:ea typeface="Lato"/>
                <a:cs typeface="Lato"/>
              </a:rPr>
              <a:t> roles to access the various WISE applications.</a:t>
            </a:r>
            <a:endParaRPr lang="en-US" sz="1800" b="1" dirty="0">
              <a:latin typeface="Lato"/>
              <a:ea typeface="Lato"/>
              <a:cs typeface="Lato"/>
            </a:endParaRPr>
          </a:p>
        </p:txBody>
      </p:sp>
    </p:spTree>
    <p:custDataLst>
      <p:tags r:id="rId1"/>
    </p:custDataLst>
    <p:extLst>
      <p:ext uri="{BB962C8B-B14F-4D97-AF65-F5344CB8AC3E}">
        <p14:creationId xmlns:p14="http://schemas.microsoft.com/office/powerpoint/2010/main" val="2069058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62EC72-6B5C-DA1B-E7CC-2A36B85121E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i="0" u="none" strike="noStrike" kern="1200" cap="none" spc="0" normalizeH="0" baseline="0" noProof="0" dirty="0">
                <a:ln>
                  <a:noFill/>
                </a:ln>
                <a:solidFill>
                  <a:schemeClr val="bg1"/>
                </a:solidFill>
                <a:effectLst/>
                <a:uLnTx/>
                <a:uFillTx/>
                <a:ea typeface="+mn-ea"/>
                <a:cs typeface="+mn-cs"/>
              </a:rPr>
              <a:t>Exit</a:t>
            </a:r>
            <a:r>
              <a:rPr kumimoji="0" lang="en-US" b="1" i="0" u="none" strike="noStrike" kern="1200" cap="none" spc="0" normalizeH="0" baseline="0" noProof="0" dirty="0">
                <a:ln>
                  <a:noFill/>
                </a:ln>
                <a:solidFill>
                  <a:schemeClr val="bg1"/>
                </a:solidFill>
                <a:effectLst/>
                <a:uLnTx/>
                <a:uFillTx/>
                <a:ea typeface="+mn-ea"/>
                <a:cs typeface="+mn-cs"/>
              </a:rPr>
              <a:t> Types: MA and BCA</a:t>
            </a:r>
          </a:p>
        </p:txBody>
      </p:sp>
      <p:sp>
        <p:nvSpPr>
          <p:cNvPr id="10" name="TextBox 9">
            <a:extLst>
              <a:ext uri="{FF2B5EF4-FFF2-40B4-BE49-F238E27FC236}">
                <a16:creationId xmlns:a16="http://schemas.microsoft.com/office/drawing/2014/main" id="{5C862A6E-E979-6AE8-A6A3-4FBF12B307B7}"/>
              </a:ext>
            </a:extLst>
          </p:cNvPr>
          <p:cNvSpPr txBox="1"/>
          <p:nvPr/>
        </p:nvSpPr>
        <p:spPr>
          <a:xfrm>
            <a:off x="465993" y="922338"/>
            <a:ext cx="8229600" cy="1729256"/>
          </a:xfrm>
          <a:prstGeom prst="rect">
            <a:avLst/>
          </a:prstGeom>
          <a:noFill/>
        </p:spPr>
        <p:txBody>
          <a:bodyPr wrap="square">
            <a:spAutoFit/>
          </a:bodyPr>
          <a:lstStyle/>
          <a:p>
            <a:pPr marL="164592" indent="-164592">
              <a:lnSpc>
                <a:spcPct val="150000"/>
              </a:lnSpc>
              <a:spcAft>
                <a:spcPts val="180"/>
              </a:spcAft>
              <a:buFont typeface="Arial" panose="020B0604020202020204" pitchFamily="34" charset="0"/>
              <a:buChar char="•"/>
            </a:pPr>
            <a:r>
              <a:rPr lang="en-US" sz="1800" b="1" i="0" u="none" strike="noStrike" dirty="0">
                <a:solidFill>
                  <a:srgbClr val="222222"/>
                </a:solidFill>
                <a:effectLst/>
                <a:latin typeface="Lato" panose="020F0502020204030203" pitchFamily="34" charset="0"/>
              </a:rPr>
              <a:t>Reached Maximum Age for Services</a:t>
            </a:r>
            <a:endParaRPr lang="en-US" sz="1800" b="1" i="0" u="none" strike="noStrike" dirty="0">
              <a:solidFill>
                <a:srgbClr val="292F33"/>
              </a:solidFill>
              <a:effectLst/>
              <a:latin typeface="Lato" panose="020F0502020204030203" pitchFamily="34" charset="0"/>
            </a:endParaRPr>
          </a:p>
          <a:p>
            <a:pPr marL="164592" indent="-164592" rtl="0">
              <a:lnSpc>
                <a:spcPct val="150000"/>
              </a:lnSpc>
              <a:spcBef>
                <a:spcPts val="0"/>
              </a:spcBef>
              <a:spcAft>
                <a:spcPts val="180"/>
              </a:spcAft>
              <a:buFont typeface="Arial" panose="020B0604020202020204" pitchFamily="34" charset="0"/>
              <a:buChar char="•"/>
            </a:pPr>
            <a:r>
              <a:rPr lang="en-US" sz="1800" b="1" i="0" u="none" strike="noStrike" dirty="0">
                <a:solidFill>
                  <a:srgbClr val="292F33"/>
                </a:solidFill>
                <a:effectLst/>
                <a:latin typeface="Lato" panose="020F0502020204030203" pitchFamily="34" charset="0"/>
              </a:rPr>
              <a:t>Exiting with MA should be used only for students with disabilities who continue through age 21 and will not receive a high school completion credential</a:t>
            </a:r>
            <a:r>
              <a:rPr lang="en-US" sz="1600" b="0" i="0" u="none" strike="noStrike" dirty="0">
                <a:solidFill>
                  <a:srgbClr val="292F33"/>
                </a:solidFill>
                <a:effectLst/>
                <a:latin typeface="Lato" panose="020F0502020204030203" pitchFamily="34" charset="0"/>
              </a:rPr>
              <a:t>.</a:t>
            </a:r>
            <a:endParaRPr lang="en-US" dirty="0"/>
          </a:p>
        </p:txBody>
      </p:sp>
      <p:sp>
        <p:nvSpPr>
          <p:cNvPr id="12" name="TextBox 11">
            <a:extLst>
              <a:ext uri="{FF2B5EF4-FFF2-40B4-BE49-F238E27FC236}">
                <a16:creationId xmlns:a16="http://schemas.microsoft.com/office/drawing/2014/main" id="{545C8E0B-2610-83EF-89DF-172E31B364F7}"/>
              </a:ext>
            </a:extLst>
          </p:cNvPr>
          <p:cNvSpPr txBox="1"/>
          <p:nvPr/>
        </p:nvSpPr>
        <p:spPr>
          <a:xfrm>
            <a:off x="465993" y="2725738"/>
            <a:ext cx="8229600" cy="1319015"/>
          </a:xfrm>
          <a:prstGeom prst="rect">
            <a:avLst/>
          </a:prstGeom>
          <a:noFill/>
        </p:spPr>
        <p:txBody>
          <a:bodyPr wrap="square">
            <a:spAutoFit/>
          </a:bodyPr>
          <a:lstStyle/>
          <a:p>
            <a:pPr marL="164592" indent="-164592">
              <a:lnSpc>
                <a:spcPct val="150000"/>
              </a:lnSpc>
              <a:spcAft>
                <a:spcPts val="180"/>
              </a:spcAft>
              <a:buFont typeface="Arial" panose="020B0604020202020204" pitchFamily="34" charset="0"/>
              <a:buChar char="•"/>
            </a:pPr>
            <a:r>
              <a:rPr lang="en-US" sz="1800" b="1" i="0" u="none" strike="noStrike" dirty="0">
                <a:solidFill>
                  <a:srgbClr val="222222"/>
                </a:solidFill>
                <a:effectLst/>
                <a:latin typeface="Lato" panose="020F0502020204030203" pitchFamily="34" charset="0"/>
              </a:rPr>
              <a:t>Below Compulsory Age</a:t>
            </a:r>
            <a:endParaRPr lang="en-US" sz="1800" b="1" i="0" u="none" strike="noStrike" dirty="0">
              <a:solidFill>
                <a:srgbClr val="292F33"/>
              </a:solidFill>
              <a:effectLst/>
              <a:latin typeface="Lato" panose="020F0502020204030203" pitchFamily="34" charset="0"/>
            </a:endParaRPr>
          </a:p>
          <a:p>
            <a:pPr marL="164592" indent="-164592" rtl="0">
              <a:lnSpc>
                <a:spcPct val="150000"/>
              </a:lnSpc>
              <a:spcBef>
                <a:spcPts val="0"/>
              </a:spcBef>
              <a:spcAft>
                <a:spcPts val="180"/>
              </a:spcAft>
              <a:buFont typeface="Arial" panose="020B0604020202020204" pitchFamily="34" charset="0"/>
              <a:buChar char="•"/>
            </a:pPr>
            <a:r>
              <a:rPr lang="en-US" sz="1800" b="1" i="0" u="none" strike="noStrike" dirty="0">
                <a:solidFill>
                  <a:srgbClr val="292F33"/>
                </a:solidFill>
                <a:effectLst/>
                <a:latin typeface="Lato" panose="020F0502020204030203" pitchFamily="34" charset="0"/>
              </a:rPr>
              <a:t>This exit type applies if a student was under the compulsory age for attendance, six, on the school exit date.</a:t>
            </a:r>
            <a:endParaRPr lang="en-US" sz="1800" b="1" dirty="0"/>
          </a:p>
        </p:txBody>
      </p:sp>
    </p:spTree>
    <p:custDataLst>
      <p:tags r:id="rId1"/>
    </p:custDataLst>
    <p:extLst>
      <p:ext uri="{BB962C8B-B14F-4D97-AF65-F5344CB8AC3E}">
        <p14:creationId xmlns:p14="http://schemas.microsoft.com/office/powerpoint/2010/main" val="1532427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62EC72-6B5C-DA1B-E7CC-2A36B85121E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b="1" i="0" u="none" strike="noStrike" kern="1200" cap="none" spc="0" normalizeH="0" baseline="0" noProof="0" dirty="0">
                <a:ln>
                  <a:noFill/>
                </a:ln>
                <a:solidFill>
                  <a:schemeClr val="bg1"/>
                </a:solidFill>
                <a:effectLst/>
                <a:uLnTx/>
                <a:uFillTx/>
                <a:ea typeface="+mn-ea"/>
                <a:cs typeface="+mn-cs"/>
              </a:rPr>
              <a:t>Exit Type: CE</a:t>
            </a:r>
          </a:p>
        </p:txBody>
      </p:sp>
      <p:sp>
        <p:nvSpPr>
          <p:cNvPr id="10" name="TextBox 9">
            <a:extLst>
              <a:ext uri="{FF2B5EF4-FFF2-40B4-BE49-F238E27FC236}">
                <a16:creationId xmlns:a16="http://schemas.microsoft.com/office/drawing/2014/main" id="{5C862A6E-E979-6AE8-A6A3-4FBF12B307B7}"/>
              </a:ext>
            </a:extLst>
          </p:cNvPr>
          <p:cNvSpPr txBox="1"/>
          <p:nvPr/>
        </p:nvSpPr>
        <p:spPr>
          <a:xfrm>
            <a:off x="465992" y="935172"/>
            <a:ext cx="8220808" cy="3925883"/>
          </a:xfrm>
          <a:prstGeom prst="rect">
            <a:avLst/>
          </a:prstGeom>
          <a:noFill/>
        </p:spPr>
        <p:txBody>
          <a:bodyPr wrap="square">
            <a:spAutoFit/>
          </a:bodyPr>
          <a:lstStyle/>
          <a:p>
            <a:pPr marL="164592" indent="-164592">
              <a:lnSpc>
                <a:spcPct val="150000"/>
              </a:lnSpc>
              <a:spcAft>
                <a:spcPts val="180"/>
              </a:spcAft>
              <a:buFont typeface="Arial" panose="020B0604020202020204" pitchFamily="34" charset="0"/>
              <a:buChar char="•"/>
            </a:pPr>
            <a:r>
              <a:rPr lang="en-US" sz="1800" b="1" dirty="0">
                <a:effectLst/>
                <a:latin typeface="Lato" panose="020F0502020204030203" pitchFamily="34" charset="0"/>
              </a:rPr>
              <a:t>Compassion Exit</a:t>
            </a:r>
            <a:r>
              <a:rPr lang="en-US" sz="1800" b="1" dirty="0">
                <a:solidFill>
                  <a:srgbClr val="292F33"/>
                </a:solidFill>
                <a:latin typeface="Lato" panose="020F0502020204030203" pitchFamily="34" charset="0"/>
              </a:rPr>
              <a:t>: </a:t>
            </a:r>
            <a:r>
              <a:rPr lang="en-US" sz="1800" b="1" i="0" dirty="0">
                <a:solidFill>
                  <a:srgbClr val="292F33"/>
                </a:solidFill>
                <a:effectLst/>
                <a:latin typeface="Lato" panose="020F0502020204030203" pitchFamily="34" charset="0"/>
              </a:rPr>
              <a:t>Starting with the 2022-23 school year, DPI started collecting Compassion Exit (CE) as an Exit Withdraw Type Descriptor. The Exit Type and validation rules apply to sensitive, extenuating cases limited to when a student is:           </a:t>
            </a:r>
          </a:p>
          <a:p>
            <a:pPr marL="457200" lvl="2" indent="-163513">
              <a:lnSpc>
                <a:spcPct val="150000"/>
              </a:lnSpc>
              <a:spcAft>
                <a:spcPts val="180"/>
              </a:spcAft>
              <a:buFont typeface="Arial" panose="020B0604020202020204" pitchFamily="34" charset="0"/>
              <a:buChar char="•"/>
            </a:pPr>
            <a:r>
              <a:rPr lang="en-US" sz="1600" b="1" i="1" dirty="0">
                <a:solidFill>
                  <a:srgbClr val="292F33"/>
                </a:solidFill>
                <a:effectLst/>
                <a:latin typeface="Lato" panose="020F0502020204030203" pitchFamily="34" charset="0"/>
              </a:rPr>
              <a:t>abducted and presumed dead, </a:t>
            </a:r>
          </a:p>
          <a:p>
            <a:pPr marL="457200" lvl="2" indent="-163513">
              <a:lnSpc>
                <a:spcPct val="150000"/>
              </a:lnSpc>
              <a:spcBef>
                <a:spcPts val="600"/>
              </a:spcBef>
              <a:spcAft>
                <a:spcPts val="180"/>
              </a:spcAft>
              <a:buFont typeface="Arial" panose="020B0604020202020204" pitchFamily="34" charset="0"/>
              <a:buChar char="•"/>
            </a:pPr>
            <a:r>
              <a:rPr lang="en-US" sz="1600" b="1" i="1" dirty="0">
                <a:solidFill>
                  <a:srgbClr val="292F33"/>
                </a:solidFill>
                <a:effectLst/>
                <a:latin typeface="Lato" panose="020F0502020204030203" pitchFamily="34" charset="0"/>
              </a:rPr>
              <a:t>terminally ill and no longer able to receive education services, </a:t>
            </a:r>
          </a:p>
          <a:p>
            <a:pPr marL="457200" lvl="2" indent="-163513">
              <a:lnSpc>
                <a:spcPct val="150000"/>
              </a:lnSpc>
              <a:spcBef>
                <a:spcPts val="600"/>
              </a:spcBef>
              <a:spcAft>
                <a:spcPts val="180"/>
              </a:spcAft>
              <a:buFont typeface="Arial" panose="020B0604020202020204" pitchFamily="34" charset="0"/>
              <a:buChar char="•"/>
            </a:pPr>
            <a:r>
              <a:rPr lang="en-US" sz="1600" b="1" i="1" dirty="0">
                <a:solidFill>
                  <a:srgbClr val="292F33"/>
                </a:solidFill>
                <a:effectLst/>
                <a:latin typeface="Lato" panose="020F0502020204030203" pitchFamily="34" charset="0"/>
              </a:rPr>
              <a:t>removed to an unknown location by ICE, or </a:t>
            </a:r>
          </a:p>
          <a:p>
            <a:pPr marL="457200" lvl="2" indent="-163513">
              <a:lnSpc>
                <a:spcPct val="150000"/>
              </a:lnSpc>
              <a:spcBef>
                <a:spcPts val="600"/>
              </a:spcBef>
              <a:spcAft>
                <a:spcPts val="180"/>
              </a:spcAft>
              <a:buFont typeface="Arial" panose="020B0604020202020204" pitchFamily="34" charset="0"/>
              <a:buChar char="•"/>
            </a:pPr>
            <a:r>
              <a:rPr lang="en-US" sz="1600" b="1" i="1" dirty="0">
                <a:solidFill>
                  <a:srgbClr val="292F33"/>
                </a:solidFill>
                <a:effectLst/>
                <a:highlight>
                  <a:srgbClr val="F2F8EC"/>
                </a:highlight>
                <a:latin typeface="Lato" panose="020F0502020204030203" pitchFamily="34" charset="0"/>
              </a:rPr>
              <a:t>unable to receive education services for the remainder of the school year due to mental health or addiction treatment and is expected to return during the next school year.</a:t>
            </a:r>
          </a:p>
        </p:txBody>
      </p:sp>
    </p:spTree>
    <p:custDataLst>
      <p:tags r:id="rId1"/>
    </p:custDataLst>
    <p:extLst>
      <p:ext uri="{BB962C8B-B14F-4D97-AF65-F5344CB8AC3E}">
        <p14:creationId xmlns:p14="http://schemas.microsoft.com/office/powerpoint/2010/main" val="18472475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62EC72-6B5C-DA1B-E7CC-2A36B85121E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b="1" i="0" u="none" strike="noStrike" kern="1200" cap="none" spc="0" normalizeH="0" baseline="0" noProof="0" dirty="0">
                <a:ln>
                  <a:noFill/>
                </a:ln>
                <a:solidFill>
                  <a:schemeClr val="bg1"/>
                </a:solidFill>
                <a:effectLst/>
                <a:uLnTx/>
                <a:uFillTx/>
                <a:ea typeface="+mn-ea"/>
                <a:cs typeface="+mn-cs"/>
              </a:rPr>
              <a:t>Exit Types: ISM &amp; TOS</a:t>
            </a:r>
          </a:p>
        </p:txBody>
      </p:sp>
      <p:sp>
        <p:nvSpPr>
          <p:cNvPr id="8" name="TextBox 7">
            <a:extLst>
              <a:ext uri="{FF2B5EF4-FFF2-40B4-BE49-F238E27FC236}">
                <a16:creationId xmlns:a16="http://schemas.microsoft.com/office/drawing/2014/main" id="{E207FF58-5D0E-2F85-80B1-EA99029990EC}"/>
              </a:ext>
            </a:extLst>
          </p:cNvPr>
          <p:cNvSpPr txBox="1"/>
          <p:nvPr/>
        </p:nvSpPr>
        <p:spPr>
          <a:xfrm>
            <a:off x="465992" y="917514"/>
            <a:ext cx="8220808" cy="1725280"/>
          </a:xfrm>
          <a:prstGeom prst="rect">
            <a:avLst/>
          </a:prstGeom>
          <a:noFill/>
        </p:spPr>
        <p:txBody>
          <a:bodyPr wrap="square">
            <a:spAutoFit/>
          </a:bodyPr>
          <a:lstStyle/>
          <a:p>
            <a:pPr marL="164592" indent="-164592">
              <a:lnSpc>
                <a:spcPct val="150000"/>
              </a:lnSpc>
              <a:spcAft>
                <a:spcPts val="180"/>
              </a:spcAft>
              <a:buFont typeface="Arial" panose="020B0604020202020204" pitchFamily="34" charset="0"/>
              <a:buChar char="•"/>
            </a:pPr>
            <a:r>
              <a:rPr lang="en-US" sz="1800" b="1" i="0" u="none" strike="noStrike" dirty="0">
                <a:solidFill>
                  <a:srgbClr val="222222"/>
                </a:solidFill>
                <a:effectLst/>
                <a:latin typeface="Lato" panose="020F0502020204030203" pitchFamily="34" charset="0"/>
              </a:rPr>
              <a:t>Interstate move. Move to another state within the country. Not known to be continuing.</a:t>
            </a:r>
            <a:endParaRPr lang="en-US" sz="1800" b="1" dirty="0">
              <a:effectLst/>
              <a:latin typeface="Lato" panose="020F0502020204030203" pitchFamily="34" charset="0"/>
            </a:endParaRPr>
          </a:p>
          <a:p>
            <a:pPr marL="164592" indent="-164592" rtl="0">
              <a:lnSpc>
                <a:spcPct val="150000"/>
              </a:lnSpc>
              <a:spcBef>
                <a:spcPts val="0"/>
              </a:spcBef>
              <a:spcAft>
                <a:spcPts val="180"/>
              </a:spcAft>
              <a:buFont typeface="Arial" panose="020B0604020202020204" pitchFamily="34" charset="0"/>
              <a:buChar char="•"/>
            </a:pPr>
            <a:r>
              <a:rPr lang="en-US" sz="1800" b="1" i="0" u="none" strike="noStrike" dirty="0">
                <a:solidFill>
                  <a:srgbClr val="292F33"/>
                </a:solidFill>
                <a:effectLst/>
                <a:latin typeface="Lato" panose="020F0502020204030203" pitchFamily="34" charset="0"/>
              </a:rPr>
              <a:t>Use this exit type if a student is known to have moved to another state within the country and is not known to be continuing. </a:t>
            </a:r>
            <a:endParaRPr lang="en-US" sz="1800" b="1" dirty="0">
              <a:latin typeface="Lato" panose="020F0502020204030203" pitchFamily="34" charset="0"/>
            </a:endParaRPr>
          </a:p>
        </p:txBody>
      </p:sp>
      <p:sp>
        <p:nvSpPr>
          <p:cNvPr id="14" name="TextBox 13">
            <a:extLst>
              <a:ext uri="{FF2B5EF4-FFF2-40B4-BE49-F238E27FC236}">
                <a16:creationId xmlns:a16="http://schemas.microsoft.com/office/drawing/2014/main" id="{A27ECFDE-3B3C-F815-F921-8329ABABAAA0}"/>
              </a:ext>
            </a:extLst>
          </p:cNvPr>
          <p:cNvSpPr txBox="1"/>
          <p:nvPr/>
        </p:nvSpPr>
        <p:spPr>
          <a:xfrm>
            <a:off x="465992" y="2571750"/>
            <a:ext cx="8220808" cy="1725280"/>
          </a:xfrm>
          <a:prstGeom prst="rect">
            <a:avLst/>
          </a:prstGeom>
          <a:noFill/>
        </p:spPr>
        <p:txBody>
          <a:bodyPr wrap="square">
            <a:spAutoFit/>
          </a:bodyPr>
          <a:lstStyle/>
          <a:p>
            <a:pPr marL="164592" indent="-164592">
              <a:lnSpc>
                <a:spcPct val="150000"/>
              </a:lnSpc>
              <a:spcAft>
                <a:spcPts val="180"/>
              </a:spcAft>
              <a:buFont typeface="Arial" panose="020B0604020202020204" pitchFamily="34" charset="0"/>
              <a:buChar char="•"/>
            </a:pPr>
            <a:r>
              <a:rPr lang="en-US" sz="1800" b="1" i="0" u="none" strike="noStrike" dirty="0">
                <a:solidFill>
                  <a:srgbClr val="222222"/>
                </a:solidFill>
                <a:effectLst/>
                <a:latin typeface="Lato" panose="020F0502020204030203" pitchFamily="34" charset="0"/>
              </a:rPr>
              <a:t>Transfer Out-of-State. Known to be continuing.</a:t>
            </a:r>
            <a:endParaRPr lang="en-US" sz="1800" b="1" dirty="0">
              <a:effectLst/>
              <a:latin typeface="Lato" panose="020F0502020204030203" pitchFamily="34" charset="0"/>
            </a:endParaRPr>
          </a:p>
          <a:p>
            <a:pPr marL="164592" indent="-164592" rtl="0">
              <a:lnSpc>
                <a:spcPct val="150000"/>
              </a:lnSpc>
              <a:spcBef>
                <a:spcPts val="0"/>
              </a:spcBef>
              <a:spcAft>
                <a:spcPts val="180"/>
              </a:spcAft>
              <a:buFont typeface="Arial" panose="020B0604020202020204" pitchFamily="34" charset="0"/>
              <a:buChar char="•"/>
            </a:pPr>
            <a:r>
              <a:rPr lang="en-US" sz="1800" b="1" i="0" u="none" strike="noStrike" dirty="0">
                <a:solidFill>
                  <a:srgbClr val="292F33"/>
                </a:solidFill>
                <a:effectLst/>
                <a:latin typeface="Lato" panose="020F0502020204030203" pitchFamily="34" charset="0"/>
              </a:rPr>
              <a:t>Use this exit type if a student moved out-of-state or out-of-country, and you have official written documentation (e.g., a records request) that the student </a:t>
            </a:r>
            <a:r>
              <a:rPr lang="en-US" sz="1800" b="1" i="0" u="none" strike="noStrike" dirty="0">
                <a:solidFill>
                  <a:srgbClr val="292F33"/>
                </a:solidFill>
                <a:effectLst/>
                <a:highlight>
                  <a:srgbClr val="F2F8EC"/>
                </a:highlight>
                <a:latin typeface="Lato" panose="020F0502020204030203" pitchFamily="34" charset="0"/>
              </a:rPr>
              <a:t>is continuing in an educational program</a:t>
            </a:r>
            <a:r>
              <a:rPr lang="en-US" sz="1800" b="1" i="0" u="none" strike="noStrike" dirty="0">
                <a:solidFill>
                  <a:srgbClr val="292F33"/>
                </a:solidFill>
                <a:effectLst/>
                <a:latin typeface="Lato" panose="020F0502020204030203" pitchFamily="34" charset="0"/>
              </a:rPr>
              <a:t>.</a:t>
            </a:r>
            <a:endParaRPr lang="en-US" sz="1800" b="1" dirty="0">
              <a:latin typeface="Lato" panose="020F0502020204030203" pitchFamily="34" charset="0"/>
            </a:endParaRPr>
          </a:p>
        </p:txBody>
      </p:sp>
    </p:spTree>
    <p:custDataLst>
      <p:tags r:id="rId1"/>
    </p:custDataLst>
    <p:extLst>
      <p:ext uri="{BB962C8B-B14F-4D97-AF65-F5344CB8AC3E}">
        <p14:creationId xmlns:p14="http://schemas.microsoft.com/office/powerpoint/2010/main" val="4083153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62EC72-6B5C-DA1B-E7CC-2A36B85121E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b="1" i="0" u="none" strike="noStrike" kern="1200" cap="none" spc="0" normalizeH="0" baseline="0" noProof="0" dirty="0">
                <a:ln>
                  <a:noFill/>
                </a:ln>
                <a:solidFill>
                  <a:schemeClr val="bg1"/>
                </a:solidFill>
                <a:effectLst/>
                <a:uLnTx/>
                <a:uFillTx/>
                <a:ea typeface="+mn-ea"/>
                <a:cs typeface="+mn-cs"/>
              </a:rPr>
              <a:t>Exit Type: ODO</a:t>
            </a:r>
          </a:p>
        </p:txBody>
      </p:sp>
      <p:sp>
        <p:nvSpPr>
          <p:cNvPr id="9" name="TextBox 8">
            <a:extLst>
              <a:ext uri="{FF2B5EF4-FFF2-40B4-BE49-F238E27FC236}">
                <a16:creationId xmlns:a16="http://schemas.microsoft.com/office/drawing/2014/main" id="{DE9F60F8-130C-779A-1B48-362D3B0C0DDC}"/>
              </a:ext>
            </a:extLst>
          </p:cNvPr>
          <p:cNvSpPr txBox="1"/>
          <p:nvPr/>
        </p:nvSpPr>
        <p:spPr>
          <a:xfrm>
            <a:off x="474785" y="922338"/>
            <a:ext cx="8212015" cy="4037003"/>
          </a:xfrm>
          <a:prstGeom prst="rect">
            <a:avLst/>
          </a:prstGeom>
          <a:noFill/>
        </p:spPr>
        <p:txBody>
          <a:bodyPr wrap="square">
            <a:noAutofit/>
          </a:bodyPr>
          <a:lstStyle/>
          <a:p>
            <a:pPr marL="164592" indent="-164592">
              <a:lnSpc>
                <a:spcPct val="150000"/>
              </a:lnSpc>
              <a:spcAft>
                <a:spcPts val="180"/>
              </a:spcAft>
              <a:buFont typeface="Arial" panose="020B0604020202020204" pitchFamily="34" charset="0"/>
              <a:buChar char="•"/>
            </a:pPr>
            <a:r>
              <a:rPr lang="en-US" sz="1800" b="1" i="0" u="none" strike="noStrike" dirty="0">
                <a:solidFill>
                  <a:srgbClr val="222222"/>
                </a:solidFill>
                <a:effectLst/>
                <a:latin typeface="Lato" panose="020F0502020204030203" pitchFamily="34" charset="0"/>
              </a:rPr>
              <a:t>Other, Dropout, or Possible Dropout</a:t>
            </a:r>
            <a:r>
              <a:rPr lang="en-US" sz="1800" b="1" i="0" u="none" strike="noStrike" dirty="0">
                <a:solidFill>
                  <a:srgbClr val="292F33"/>
                </a:solidFill>
                <a:effectLst/>
                <a:latin typeface="Lato" panose="020F0502020204030203" pitchFamily="34" charset="0"/>
              </a:rPr>
              <a:t>: Use this exit type if the student is a known dropout or if the student is not known to be continuing in an educational program and no other exit type applies. </a:t>
            </a:r>
            <a:endParaRPr lang="en-US" sz="1800" b="1" dirty="0">
              <a:latin typeface="Lato" panose="020F0502020204030203" pitchFamily="34" charset="0"/>
            </a:endParaRPr>
          </a:p>
        </p:txBody>
      </p:sp>
    </p:spTree>
    <p:custDataLst>
      <p:tags r:id="rId1"/>
    </p:custDataLst>
    <p:extLst>
      <p:ext uri="{BB962C8B-B14F-4D97-AF65-F5344CB8AC3E}">
        <p14:creationId xmlns:p14="http://schemas.microsoft.com/office/powerpoint/2010/main" val="2434584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62EC72-6B5C-DA1B-E7CC-2A36B85121E8}"/>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b="1" i="0" u="none" strike="noStrike" kern="1200" cap="none" spc="0" normalizeH="0" baseline="0" noProof="0" dirty="0">
                <a:ln>
                  <a:noFill/>
                </a:ln>
                <a:solidFill>
                  <a:schemeClr val="bg1"/>
                </a:solidFill>
                <a:effectLst/>
                <a:uLnTx/>
                <a:uFillTx/>
                <a:ea typeface="+mn-ea"/>
                <a:cs typeface="+mn-cs"/>
              </a:rPr>
              <a:t>Exit Type: ODO, Important Details</a:t>
            </a:r>
          </a:p>
        </p:txBody>
      </p:sp>
      <p:sp>
        <p:nvSpPr>
          <p:cNvPr id="9" name="TextBox 8">
            <a:extLst>
              <a:ext uri="{FF2B5EF4-FFF2-40B4-BE49-F238E27FC236}">
                <a16:creationId xmlns:a16="http://schemas.microsoft.com/office/drawing/2014/main" id="{DE9F60F8-130C-779A-1B48-362D3B0C0DDC}"/>
              </a:ext>
            </a:extLst>
          </p:cNvPr>
          <p:cNvSpPr txBox="1"/>
          <p:nvPr/>
        </p:nvSpPr>
        <p:spPr>
          <a:xfrm>
            <a:off x="474785" y="922338"/>
            <a:ext cx="8212015" cy="4037003"/>
          </a:xfrm>
          <a:prstGeom prst="rect">
            <a:avLst/>
          </a:prstGeom>
          <a:noFill/>
        </p:spPr>
        <p:txBody>
          <a:bodyPr wrap="square">
            <a:noAutofit/>
          </a:bodyPr>
          <a:lstStyle/>
          <a:p>
            <a:pPr marL="164592" indent="-164592">
              <a:lnSpc>
                <a:spcPct val="150000"/>
              </a:lnSpc>
              <a:spcAft>
                <a:spcPts val="180"/>
              </a:spcAft>
              <a:buFont typeface="Arial" panose="020B0604020202020204" pitchFamily="34" charset="0"/>
              <a:buChar char="•"/>
            </a:pPr>
            <a:r>
              <a:rPr lang="en-US" sz="1800" b="1" i="0" u="none" strike="noStrike" dirty="0">
                <a:solidFill>
                  <a:srgbClr val="292F33"/>
                </a:solidFill>
                <a:effectLst/>
                <a:latin typeface="Lato" panose="020F0502020204030203" pitchFamily="34" charset="0"/>
              </a:rPr>
              <a:t>If you expected one of your students to transfer to another district but the student never ended up enrolling at that district or any other district, then you should enter ODO for the student's exit type. </a:t>
            </a:r>
          </a:p>
          <a:p>
            <a:pPr marL="164592" indent="-164592">
              <a:lnSpc>
                <a:spcPct val="150000"/>
              </a:lnSpc>
              <a:spcAft>
                <a:spcPts val="180"/>
              </a:spcAft>
              <a:buFont typeface="Arial" panose="020B0604020202020204" pitchFamily="34" charset="0"/>
              <a:buChar char="•"/>
            </a:pPr>
            <a:r>
              <a:rPr lang="en-US" sz="1800" b="1" i="0" u="none" strike="noStrike" dirty="0">
                <a:solidFill>
                  <a:srgbClr val="292F33"/>
                </a:solidFill>
                <a:effectLst/>
                <a:latin typeface="Lato" panose="020F0502020204030203" pitchFamily="34" charset="0"/>
              </a:rPr>
              <a:t>Even if you sent records in preparation for the transfer, if the subsequent school never enrolled the student, the student remains your responsibility. </a:t>
            </a:r>
          </a:p>
          <a:p>
            <a:pPr marL="164592" indent="-164592">
              <a:lnSpc>
                <a:spcPct val="150000"/>
              </a:lnSpc>
              <a:spcAft>
                <a:spcPts val="180"/>
              </a:spcAft>
              <a:buFont typeface="Arial" panose="020B0604020202020204" pitchFamily="34" charset="0"/>
              <a:buChar char="•"/>
            </a:pPr>
            <a:r>
              <a:rPr lang="en-US" sz="1800" b="1" i="0" u="none" strike="noStrike" dirty="0">
                <a:solidFill>
                  <a:srgbClr val="292F33"/>
                </a:solidFill>
                <a:effectLst/>
                <a:latin typeface="Lato" panose="020F0502020204030203" pitchFamily="34" charset="0"/>
              </a:rPr>
              <a:t>You will need to investigate the student's whereabouts. </a:t>
            </a:r>
          </a:p>
          <a:p>
            <a:pPr marL="164592" indent="-164592" algn="r">
              <a:lnSpc>
                <a:spcPct val="150000"/>
              </a:lnSpc>
              <a:spcAft>
                <a:spcPts val="180"/>
              </a:spcAft>
              <a:buFont typeface="Arial" panose="020B0604020202020204" pitchFamily="34" charset="0"/>
              <a:buChar char="•"/>
            </a:pPr>
            <a:r>
              <a:rPr lang="en-US" sz="1800" b="1" i="0" u="none" strike="noStrike" dirty="0">
                <a:solidFill>
                  <a:srgbClr val="292F33"/>
                </a:solidFill>
                <a:effectLst/>
                <a:latin typeface="Lato" panose="020F0502020204030203" pitchFamily="34" charset="0"/>
              </a:rPr>
              <a:t>If after investigation, you find the student is no longer enrolled anywhere, then submit ODO.</a:t>
            </a:r>
            <a:br>
              <a:rPr lang="en-US" sz="1800" b="1" dirty="0">
                <a:effectLst/>
                <a:latin typeface="Lato" panose="020F0502020204030203" pitchFamily="34" charset="0"/>
              </a:rPr>
            </a:br>
            <a:endParaRPr lang="en-US" sz="1800" b="1" dirty="0">
              <a:latin typeface="Lato" panose="020F0502020204030203" pitchFamily="34" charset="0"/>
            </a:endParaRPr>
          </a:p>
        </p:txBody>
      </p:sp>
    </p:spTree>
    <p:custDataLst>
      <p:tags r:id="rId1"/>
    </p:custDataLst>
    <p:extLst>
      <p:ext uri="{BB962C8B-B14F-4D97-AF65-F5344CB8AC3E}">
        <p14:creationId xmlns:p14="http://schemas.microsoft.com/office/powerpoint/2010/main" val="3943403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A74A29-3B71-2451-9392-42ED89D9EA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ea typeface="+mn-ea"/>
                <a:cs typeface="+mn-cs"/>
              </a:rPr>
              <a:t>Reporting Scenarios: Example 1</a:t>
            </a:r>
          </a:p>
        </p:txBody>
      </p:sp>
      <p:sp>
        <p:nvSpPr>
          <p:cNvPr id="3" name="Text Placeholder 2">
            <a:extLst>
              <a:ext uri="{FF2B5EF4-FFF2-40B4-BE49-F238E27FC236}">
                <a16:creationId xmlns:a16="http://schemas.microsoft.com/office/drawing/2014/main" id="{54235895-CDBD-D0D9-CF8D-47A2F67299DB}"/>
              </a:ext>
            </a:extLst>
          </p:cNvPr>
          <p:cNvSpPr>
            <a:spLocks noGrp="1"/>
          </p:cNvSpPr>
          <p:nvPr>
            <p:ph type="body" sz="quarter" idx="14"/>
          </p:nvPr>
        </p:nvSpPr>
        <p:spPr>
          <a:xfrm>
            <a:off x="513348" y="922338"/>
            <a:ext cx="8117304" cy="2512779"/>
          </a:xfrm>
        </p:spPr>
        <p:txBody>
          <a:bodyPr>
            <a:normAutofit/>
          </a:bodyPr>
          <a:lstStyle/>
          <a:p>
            <a:pPr rtl="0" fontAlgn="base">
              <a:spcBef>
                <a:spcPts val="0"/>
              </a:spcBef>
              <a:spcAft>
                <a:spcPts val="1000"/>
              </a:spcAft>
              <a:buAutoNum type="arabicPeriod"/>
            </a:pPr>
            <a:r>
              <a:rPr lang="en-US" sz="1800" i="0" u="none" strike="noStrike" dirty="0">
                <a:solidFill>
                  <a:srgbClr val="000000"/>
                </a:solidFill>
                <a:effectLst/>
                <a:latin typeface="Lato" panose="020F0502020204030203" pitchFamily="34" charset="0"/>
              </a:rPr>
              <a:t>Using the data quality indicators’ “Enrollments”, I can only see 18 3rd graders when I have 20 in attendance.</a:t>
            </a:r>
          </a:p>
          <a:p>
            <a:pPr fontAlgn="base">
              <a:spcAft>
                <a:spcPts val="1000"/>
              </a:spcAft>
            </a:pPr>
            <a:r>
              <a:rPr lang="en-US" sz="1800" b="1" i="0" u="none" strike="noStrike" dirty="0">
                <a:solidFill>
                  <a:srgbClr val="000000"/>
                </a:solidFill>
                <a:effectLst/>
                <a:latin typeface="Lato" panose="020F0502020204030203" pitchFamily="34" charset="0"/>
              </a:rPr>
              <a:t>What tools should we use to find out what students we are missing?</a:t>
            </a:r>
          </a:p>
          <a:p>
            <a:endParaRPr lang="en-US" dirty="0"/>
          </a:p>
        </p:txBody>
      </p:sp>
    </p:spTree>
    <p:custDataLst>
      <p:tags r:id="rId1"/>
    </p:custDataLst>
    <p:extLst>
      <p:ext uri="{BB962C8B-B14F-4D97-AF65-F5344CB8AC3E}">
        <p14:creationId xmlns:p14="http://schemas.microsoft.com/office/powerpoint/2010/main" val="27370922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A74A29-3B71-2451-9392-42ED89D9EA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ea typeface="+mn-ea"/>
                <a:cs typeface="+mn-cs"/>
              </a:rPr>
              <a:t>Reporting Scenarios: Example 2</a:t>
            </a:r>
          </a:p>
        </p:txBody>
      </p:sp>
      <p:sp>
        <p:nvSpPr>
          <p:cNvPr id="3" name="Text Placeholder 2">
            <a:extLst>
              <a:ext uri="{FF2B5EF4-FFF2-40B4-BE49-F238E27FC236}">
                <a16:creationId xmlns:a16="http://schemas.microsoft.com/office/drawing/2014/main" id="{54235895-CDBD-D0D9-CF8D-47A2F67299DB}"/>
              </a:ext>
            </a:extLst>
          </p:cNvPr>
          <p:cNvSpPr>
            <a:spLocks noGrp="1"/>
          </p:cNvSpPr>
          <p:nvPr>
            <p:ph type="body" sz="quarter" idx="14"/>
          </p:nvPr>
        </p:nvSpPr>
        <p:spPr>
          <a:xfrm>
            <a:off x="513348" y="1064938"/>
            <a:ext cx="8117304" cy="3013624"/>
          </a:xfrm>
        </p:spPr>
        <p:txBody>
          <a:bodyPr>
            <a:normAutofit/>
          </a:bodyPr>
          <a:lstStyle/>
          <a:p>
            <a:pPr marL="0" indent="0" rtl="0">
              <a:spcBef>
                <a:spcPts val="0"/>
              </a:spcBef>
              <a:spcAft>
                <a:spcPts val="1000"/>
              </a:spcAft>
              <a:buNone/>
            </a:pPr>
            <a:r>
              <a:rPr lang="en-US" sz="1800" i="0" u="none" strike="noStrike" dirty="0">
                <a:solidFill>
                  <a:srgbClr val="000000"/>
                </a:solidFill>
                <a:effectLst/>
                <a:latin typeface="Lato" panose="020F0502020204030203" pitchFamily="34" charset="0"/>
              </a:rPr>
              <a:t>2.  I do not see any information populated for the data quality indicator “Enrollment- Students by Economic Status”. </a:t>
            </a:r>
            <a:endParaRPr lang="en-US" sz="1800" b="0" dirty="0">
              <a:latin typeface="+mn-lt"/>
            </a:endParaRPr>
          </a:p>
          <a:p>
            <a:pPr>
              <a:spcAft>
                <a:spcPts val="1000"/>
              </a:spcAft>
            </a:pPr>
            <a:r>
              <a:rPr lang="en-US" sz="1800" b="1" i="0" u="none" strike="noStrike" dirty="0">
                <a:solidFill>
                  <a:srgbClr val="000000"/>
                </a:solidFill>
                <a:effectLst/>
                <a:latin typeface="Lato" panose="020F0502020204030203" pitchFamily="34" charset="0"/>
              </a:rPr>
              <a:t>What tools can I use to verify if this information is being received?</a:t>
            </a:r>
          </a:p>
          <a:p>
            <a:endParaRPr lang="en-US" dirty="0"/>
          </a:p>
        </p:txBody>
      </p:sp>
    </p:spTree>
    <p:custDataLst>
      <p:tags r:id="rId1"/>
    </p:custDataLst>
    <p:extLst>
      <p:ext uri="{BB962C8B-B14F-4D97-AF65-F5344CB8AC3E}">
        <p14:creationId xmlns:p14="http://schemas.microsoft.com/office/powerpoint/2010/main" val="1739521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A74A29-3B71-2451-9392-42ED89D9EAE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ea typeface="+mn-ea"/>
                <a:cs typeface="+mn-cs"/>
              </a:rPr>
              <a:t>Reporting Scenarios: Example 3</a:t>
            </a:r>
          </a:p>
        </p:txBody>
      </p:sp>
      <p:sp>
        <p:nvSpPr>
          <p:cNvPr id="3" name="Text Placeholder 2">
            <a:extLst>
              <a:ext uri="{FF2B5EF4-FFF2-40B4-BE49-F238E27FC236}">
                <a16:creationId xmlns:a16="http://schemas.microsoft.com/office/drawing/2014/main" id="{54235895-CDBD-D0D9-CF8D-47A2F67299DB}"/>
              </a:ext>
            </a:extLst>
          </p:cNvPr>
          <p:cNvSpPr>
            <a:spLocks noGrp="1"/>
          </p:cNvSpPr>
          <p:nvPr>
            <p:ph type="body" sz="quarter" idx="14"/>
          </p:nvPr>
        </p:nvSpPr>
        <p:spPr>
          <a:xfrm>
            <a:off x="513348" y="922338"/>
            <a:ext cx="8117304" cy="4012388"/>
          </a:xfrm>
        </p:spPr>
        <p:txBody>
          <a:bodyPr>
            <a:normAutofit/>
          </a:bodyPr>
          <a:lstStyle/>
          <a:p>
            <a:pPr rtl="0">
              <a:spcBef>
                <a:spcPts val="600"/>
              </a:spcBef>
              <a:spcAft>
                <a:spcPts val="600"/>
              </a:spcAft>
              <a:buAutoNum type="arabicPeriod" startAt="3"/>
            </a:pPr>
            <a:r>
              <a:rPr lang="en-US" sz="1800" i="0" u="none" strike="noStrike" dirty="0">
                <a:solidFill>
                  <a:srgbClr val="000000"/>
                </a:solidFill>
                <a:effectLst/>
                <a:latin typeface="Lato" panose="020F0502020204030203" pitchFamily="34" charset="0"/>
              </a:rPr>
              <a:t>You are experiencing Error 6469 due to overlapping enrollment. You look at the student details to find that a student who is receiving speech services is marked as “Primary Enrollment” at both the Choice school and public school. </a:t>
            </a:r>
            <a:endParaRPr lang="en-US" sz="1800" b="0" dirty="0">
              <a:latin typeface="+mn-lt"/>
            </a:endParaRPr>
          </a:p>
          <a:p>
            <a:pPr>
              <a:spcBef>
                <a:spcPts val="600"/>
              </a:spcBef>
              <a:spcAft>
                <a:spcPts val="600"/>
              </a:spcAft>
            </a:pPr>
            <a:r>
              <a:rPr lang="en-US" sz="1800" i="0" u="none" strike="noStrike" dirty="0">
                <a:solidFill>
                  <a:srgbClr val="000000"/>
                </a:solidFill>
                <a:effectLst/>
                <a:latin typeface="Lato" panose="020F0502020204030203" pitchFamily="34" charset="0"/>
              </a:rPr>
              <a:t>What do you do?</a:t>
            </a:r>
          </a:p>
          <a:p>
            <a:endParaRPr lang="en-US" dirty="0"/>
          </a:p>
        </p:txBody>
      </p:sp>
    </p:spTree>
    <p:custDataLst>
      <p:tags r:id="rId1"/>
    </p:custDataLst>
    <p:extLst>
      <p:ext uri="{BB962C8B-B14F-4D97-AF65-F5344CB8AC3E}">
        <p14:creationId xmlns:p14="http://schemas.microsoft.com/office/powerpoint/2010/main" val="4126357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23921F-48DA-908E-4573-B144421BB134}"/>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ea typeface="+mn-ea"/>
                <a:cs typeface="+mn-cs"/>
              </a:rPr>
              <a:t>Helpful Resources</a:t>
            </a:r>
          </a:p>
        </p:txBody>
      </p:sp>
      <p:sp>
        <p:nvSpPr>
          <p:cNvPr id="3" name="Text Placeholder 2">
            <a:extLst>
              <a:ext uri="{FF2B5EF4-FFF2-40B4-BE49-F238E27FC236}">
                <a16:creationId xmlns:a16="http://schemas.microsoft.com/office/drawing/2014/main" id="{1BAEAB2E-1F94-8DA5-81B0-C06018290CFC}"/>
              </a:ext>
            </a:extLst>
          </p:cNvPr>
          <p:cNvSpPr>
            <a:spLocks noGrp="1"/>
          </p:cNvSpPr>
          <p:nvPr>
            <p:ph type="body" sz="quarter" idx="14"/>
          </p:nvPr>
        </p:nvSpPr>
        <p:spPr>
          <a:xfrm>
            <a:off x="100263" y="922338"/>
            <a:ext cx="8943473" cy="3270297"/>
          </a:xfrm>
        </p:spPr>
        <p:txBody>
          <a:bodyPr>
            <a:normAutofit fontScale="47500" lnSpcReduction="20000"/>
          </a:bodyPr>
          <a:lstStyle/>
          <a:p>
            <a:pPr rtl="0" fontAlgn="base">
              <a:spcBef>
                <a:spcPts val="0"/>
              </a:spcBef>
              <a:spcAft>
                <a:spcPts val="0"/>
              </a:spcAft>
              <a:buSzPct val="130000"/>
              <a:buFont typeface="Arial" panose="020B0604020202020204" pitchFamily="34" charset="0"/>
              <a:buChar char="•"/>
            </a:pPr>
            <a:r>
              <a:rPr lang="en-US" sz="3800" b="0" i="0" u="sng" strike="noStrike" dirty="0">
                <a:solidFill>
                  <a:srgbClr val="0000FF"/>
                </a:solidFill>
                <a:effectLst/>
                <a:latin typeface="Lato" panose="020F0502020204030203" pitchFamily="34" charset="0"/>
                <a:hlinkClick r:id="rId3"/>
              </a:rPr>
              <a:t>WISEdata Help</a:t>
            </a:r>
            <a:r>
              <a:rPr lang="en-US" sz="3800" b="0" i="0" u="none" strike="noStrike" dirty="0">
                <a:solidFill>
                  <a:srgbClr val="000000"/>
                </a:solidFill>
                <a:effectLst/>
                <a:latin typeface="Lato" panose="020F0502020204030203" pitchFamily="34" charset="0"/>
              </a:rPr>
              <a:t>: links to WISE help pages and useful resources</a:t>
            </a:r>
          </a:p>
          <a:p>
            <a:pPr rtl="0" fontAlgn="base">
              <a:spcBef>
                <a:spcPts val="0"/>
              </a:spcBef>
              <a:spcAft>
                <a:spcPts val="0"/>
              </a:spcAft>
              <a:buSzPct val="130000"/>
              <a:buFont typeface="Arial" panose="020B0604020202020204" pitchFamily="34" charset="0"/>
              <a:buChar char="•"/>
            </a:pPr>
            <a:r>
              <a:rPr lang="en-US" sz="3800" b="0" i="0" u="sng" strike="noStrike" dirty="0">
                <a:solidFill>
                  <a:srgbClr val="0000FF"/>
                </a:solidFill>
                <a:effectLst/>
                <a:latin typeface="Lato" panose="020F0502020204030203" pitchFamily="34" charset="0"/>
                <a:hlinkClick r:id="rId4"/>
              </a:rPr>
              <a:t>Data Elements</a:t>
            </a:r>
            <a:r>
              <a:rPr lang="en-US" sz="3800" b="0" i="0" u="none" strike="noStrike" dirty="0">
                <a:solidFill>
                  <a:srgbClr val="000000"/>
                </a:solidFill>
                <a:effectLst/>
                <a:latin typeface="Lato" panose="020F0502020204030203" pitchFamily="34" charset="0"/>
              </a:rPr>
              <a:t>: list of links to all WISEdata data elements and their descriptions, uses, and codes</a:t>
            </a:r>
          </a:p>
          <a:p>
            <a:pPr rtl="0" fontAlgn="base">
              <a:spcBef>
                <a:spcPts val="0"/>
              </a:spcBef>
              <a:spcAft>
                <a:spcPts val="0"/>
              </a:spcAft>
              <a:buSzPct val="130000"/>
              <a:buFont typeface="Arial" panose="020B0604020202020204" pitchFamily="34" charset="0"/>
              <a:buChar char="•"/>
            </a:pPr>
            <a:r>
              <a:rPr lang="en-US" sz="3800" b="0" i="0" u="sng" strike="noStrike" dirty="0">
                <a:solidFill>
                  <a:srgbClr val="0000FF"/>
                </a:solidFill>
                <a:effectLst/>
                <a:latin typeface="Lato" panose="020F0502020204030203" pitchFamily="34" charset="0"/>
                <a:hlinkClick r:id="rId5"/>
              </a:rPr>
              <a:t>Knowledge Base Articles</a:t>
            </a:r>
            <a:r>
              <a:rPr lang="en-US" sz="3800" b="0" i="0" u="none" strike="noStrike" dirty="0">
                <a:solidFill>
                  <a:srgbClr val="000000"/>
                </a:solidFill>
                <a:effectLst/>
                <a:latin typeface="Lato" panose="020F0502020204030203" pitchFamily="34" charset="0"/>
              </a:rPr>
              <a:t>: useful articles on validations and other related topics</a:t>
            </a:r>
          </a:p>
          <a:p>
            <a:pPr rtl="0" fontAlgn="base">
              <a:spcBef>
                <a:spcPts val="0"/>
              </a:spcBef>
              <a:spcAft>
                <a:spcPts val="0"/>
              </a:spcAft>
              <a:buSzPct val="130000"/>
              <a:buFont typeface="Arial" panose="020B0604020202020204" pitchFamily="34" charset="0"/>
              <a:buChar char="•"/>
            </a:pPr>
            <a:r>
              <a:rPr lang="en-US" sz="3800" b="0" i="0" u="sng" strike="noStrike" dirty="0">
                <a:solidFill>
                  <a:srgbClr val="0000FF"/>
                </a:solidFill>
                <a:effectLst/>
                <a:latin typeface="Lato" panose="020F0502020204030203" pitchFamily="34" charset="0"/>
                <a:hlinkClick r:id="rId6"/>
              </a:rPr>
              <a:t>Info for Schools</a:t>
            </a:r>
            <a:r>
              <a:rPr lang="en-US" sz="3800" b="0" i="0" u="none" strike="noStrike" dirty="0">
                <a:solidFill>
                  <a:srgbClr val="000000"/>
                </a:solidFill>
                <a:effectLst/>
                <a:latin typeface="Lato" panose="020F0502020204030203" pitchFamily="34" charset="0"/>
              </a:rPr>
              <a:t>: basics of getting started with WISEid</a:t>
            </a:r>
          </a:p>
          <a:p>
            <a:pPr rtl="0" fontAlgn="base">
              <a:spcBef>
                <a:spcPts val="0"/>
              </a:spcBef>
              <a:spcAft>
                <a:spcPts val="0"/>
              </a:spcAft>
              <a:buSzPct val="130000"/>
              <a:buFont typeface="Arial" panose="020B0604020202020204" pitchFamily="34" charset="0"/>
              <a:buChar char="•"/>
            </a:pPr>
            <a:r>
              <a:rPr lang="en-US" sz="3800" b="0" i="0" u="sng" strike="noStrike" dirty="0">
                <a:solidFill>
                  <a:srgbClr val="0000FF"/>
                </a:solidFill>
                <a:effectLst/>
                <a:latin typeface="Lato" panose="020F0502020204030203" pitchFamily="34" charset="0"/>
                <a:hlinkClick r:id="rId7"/>
              </a:rPr>
              <a:t>Google Community</a:t>
            </a:r>
            <a:r>
              <a:rPr lang="en-US" sz="3800" b="0" i="0" u="none" strike="noStrike" dirty="0">
                <a:solidFill>
                  <a:srgbClr val="000000"/>
                </a:solidFill>
                <a:effectLst/>
                <a:latin typeface="Lato" panose="020F0502020204030203" pitchFamily="34" charset="0"/>
              </a:rPr>
              <a:t>: WISEdata community to view and post questions and comments to fellow users</a:t>
            </a:r>
          </a:p>
          <a:p>
            <a:pPr rtl="0" fontAlgn="base">
              <a:spcBef>
                <a:spcPts val="0"/>
              </a:spcBef>
              <a:spcAft>
                <a:spcPts val="0"/>
              </a:spcAft>
              <a:buSzPct val="130000"/>
              <a:buFont typeface="Arial" panose="020B0604020202020204" pitchFamily="34" charset="0"/>
              <a:buChar char="•"/>
            </a:pPr>
            <a:r>
              <a:rPr lang="en-US" sz="3800" b="0" i="0" u="sng" strike="noStrike" dirty="0">
                <a:solidFill>
                  <a:srgbClr val="0000FF"/>
                </a:solidFill>
                <a:effectLst/>
                <a:latin typeface="Lato" panose="020F0502020204030203" pitchFamily="34" charset="0"/>
                <a:hlinkClick r:id="rId8"/>
              </a:rPr>
              <a:t>WISEdata Events Calendar</a:t>
            </a:r>
            <a:r>
              <a:rPr lang="en-US" sz="3800" b="0" i="0" u="none" strike="noStrike" dirty="0">
                <a:solidFill>
                  <a:srgbClr val="000000"/>
                </a:solidFill>
                <a:effectLst/>
                <a:latin typeface="Lato" panose="020F0502020204030203" pitchFamily="34" charset="0"/>
              </a:rPr>
              <a:t>: View deadlines, trainings, webinars, etc.</a:t>
            </a:r>
          </a:p>
          <a:p>
            <a:endParaRPr lang="en-US" dirty="0"/>
          </a:p>
        </p:txBody>
      </p:sp>
    </p:spTree>
    <p:custDataLst>
      <p:tags r:id="rId1"/>
    </p:custDataLst>
    <p:extLst>
      <p:ext uri="{BB962C8B-B14F-4D97-AF65-F5344CB8AC3E}">
        <p14:creationId xmlns:p14="http://schemas.microsoft.com/office/powerpoint/2010/main" val="3693903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1D32F8-5B45-46FB-4C68-AE1B31D2E093}"/>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Reporting Deadlines and Snapshots</a:t>
            </a:r>
          </a:p>
        </p:txBody>
      </p:sp>
      <p:sp>
        <p:nvSpPr>
          <p:cNvPr id="4" name="TextBox 3">
            <a:extLst>
              <a:ext uri="{FF2B5EF4-FFF2-40B4-BE49-F238E27FC236}">
                <a16:creationId xmlns:a16="http://schemas.microsoft.com/office/drawing/2014/main" id="{8EBB12D2-1367-04BF-9D8E-3EC15442ACE0}"/>
              </a:ext>
            </a:extLst>
          </p:cNvPr>
          <p:cNvSpPr txBox="1"/>
          <p:nvPr/>
        </p:nvSpPr>
        <p:spPr>
          <a:xfrm>
            <a:off x="472053" y="907573"/>
            <a:ext cx="4098472" cy="3226524"/>
          </a:xfrm>
          <a:prstGeom prst="rect">
            <a:avLst/>
          </a:prstGeom>
          <a:noFill/>
        </p:spPr>
        <p:txBody>
          <a:bodyPr wrap="square" lIns="91440" tIns="45720" rIns="91440" bIns="45720" numCol="1" rtlCol="0" anchor="ctr">
            <a:noAutofit/>
          </a:bodyPr>
          <a:lstStyle/>
          <a:p>
            <a:pPr indent="-164592">
              <a:spcAft>
                <a:spcPts val="180"/>
              </a:spcAft>
              <a:buSzPct val="100000"/>
              <a:buFont typeface="Arial,Sans-Serif" panose="020B0604020202020204" pitchFamily="34" charset="0"/>
              <a:buChar char="•"/>
            </a:pPr>
            <a:r>
              <a:rPr lang="en-US" sz="1600" b="1" dirty="0">
                <a:solidFill>
                  <a:srgbClr val="000000"/>
                </a:solidFill>
                <a:latin typeface="Lato" panose="020F0502020204030203" pitchFamily="34" charset="0"/>
                <a:ea typeface="Lato"/>
                <a:cs typeface="Arial"/>
              </a:rPr>
              <a:t>May 21, 2024, Snapshot </a:t>
            </a:r>
            <a:endParaRPr lang="en-US" sz="1600" dirty="0">
              <a:solidFill>
                <a:srgbClr val="000000"/>
              </a:solidFill>
              <a:latin typeface="Lato" panose="020F0502020204030203" pitchFamily="34" charset="0"/>
              <a:ea typeface="Lato"/>
              <a:cs typeface="Arial"/>
            </a:endParaRPr>
          </a:p>
          <a:p>
            <a:pPr marL="630936" lvl="1" indent="-164592">
              <a:spcAft>
                <a:spcPts val="180"/>
              </a:spcAft>
              <a:buFont typeface="Arial" panose="020B0604020202020204" pitchFamily="34" charset="0"/>
              <a:buChar char="•"/>
            </a:pPr>
            <a:r>
              <a:rPr lang="en-US" sz="1600" dirty="0">
                <a:solidFill>
                  <a:srgbClr val="000000"/>
                </a:solidFill>
                <a:latin typeface="Lato" panose="020F0502020204030203" pitchFamily="34" charset="0"/>
                <a:ea typeface="Lato"/>
                <a:cs typeface="Arial"/>
              </a:rPr>
              <a:t>2023-24 Spring Demographics</a:t>
            </a:r>
          </a:p>
          <a:p>
            <a:pPr marL="164592" indent="-164592">
              <a:spcAft>
                <a:spcPts val="180"/>
              </a:spcAft>
              <a:buFont typeface="Arial" panose="020B0604020202020204" pitchFamily="34" charset="0"/>
              <a:buChar char="•"/>
            </a:pPr>
            <a:r>
              <a:rPr lang="en-US" sz="1600" b="1" dirty="0">
                <a:solidFill>
                  <a:srgbClr val="000000"/>
                </a:solidFill>
                <a:latin typeface="Lato" panose="020F0502020204030203" pitchFamily="34" charset="0"/>
                <a:ea typeface="Lato"/>
                <a:cs typeface="Lato"/>
              </a:rPr>
              <a:t>Summer</a:t>
            </a:r>
            <a:r>
              <a:rPr lang="en-US" sz="1600" b="1" i="0" u="none" strike="noStrike" dirty="0">
                <a:solidFill>
                  <a:srgbClr val="000000"/>
                </a:solidFill>
                <a:effectLst/>
                <a:latin typeface="Lato" panose="020F0502020204030203" pitchFamily="34" charset="0"/>
                <a:ea typeface="Lato"/>
                <a:cs typeface="Lato"/>
              </a:rPr>
              <a:t> Data Quality Review - August </a:t>
            </a:r>
            <a:r>
              <a:rPr lang="en-US" sz="1600" b="1" dirty="0">
                <a:solidFill>
                  <a:srgbClr val="000000"/>
                </a:solidFill>
                <a:latin typeface="Lato" panose="020F0502020204030203" pitchFamily="34" charset="0"/>
                <a:ea typeface="Lato"/>
                <a:cs typeface="Lato"/>
              </a:rPr>
              <a:t>2024</a:t>
            </a:r>
            <a:r>
              <a:rPr lang="en-US" sz="1600" b="1" i="0" u="none" strike="noStrike" dirty="0">
                <a:solidFill>
                  <a:srgbClr val="000000"/>
                </a:solidFill>
                <a:effectLst/>
                <a:latin typeface="Lato" panose="020F0502020204030203" pitchFamily="34" charset="0"/>
                <a:ea typeface="Lato"/>
                <a:cs typeface="Lato"/>
              </a:rPr>
              <a:t> </a:t>
            </a:r>
            <a:endParaRPr lang="en-US" sz="1600" b="0" i="0" u="none" strike="noStrike" dirty="0">
              <a:solidFill>
                <a:srgbClr val="000000"/>
              </a:solidFill>
              <a:effectLst/>
              <a:latin typeface="Lato" panose="020F0502020204030203" pitchFamily="34" charset="0"/>
              <a:ea typeface="Lato"/>
              <a:cs typeface="Lato"/>
            </a:endParaRPr>
          </a:p>
          <a:p>
            <a:pPr marL="630936" lvl="1" indent="-164592" rtl="0" fontAlgn="base">
              <a:spcBef>
                <a:spcPts val="0"/>
              </a:spcBef>
              <a:spcAft>
                <a:spcPts val="180"/>
              </a:spcAft>
              <a:buFont typeface="Arial" panose="020B0604020202020204" pitchFamily="34" charset="0"/>
              <a:buChar char="•"/>
            </a:pPr>
            <a:r>
              <a:rPr lang="en-US" sz="1600" dirty="0">
                <a:solidFill>
                  <a:srgbClr val="000000"/>
                </a:solidFill>
                <a:latin typeface="Lato" panose="020F0502020204030203" pitchFamily="34" charset="0"/>
                <a:ea typeface="Lato"/>
                <a:cs typeface="Lato"/>
              </a:rPr>
              <a:t>2023-24</a:t>
            </a:r>
            <a:r>
              <a:rPr lang="en-US" sz="1600" b="0" i="0" u="none" strike="noStrike" dirty="0">
                <a:solidFill>
                  <a:srgbClr val="000000"/>
                </a:solidFill>
                <a:effectLst/>
                <a:latin typeface="Lato" panose="020F0502020204030203" pitchFamily="34" charset="0"/>
                <a:ea typeface="Lato"/>
                <a:cs typeface="Lato"/>
              </a:rPr>
              <a:t> Year End Attendance &amp; Completion</a:t>
            </a:r>
          </a:p>
          <a:p>
            <a:pPr marL="457200" lvl="1" rtl="0" fontAlgn="base">
              <a:spcBef>
                <a:spcPts val="0"/>
              </a:spcBef>
              <a:spcAft>
                <a:spcPts val="0"/>
              </a:spcAft>
            </a:pPr>
            <a:endParaRPr lang="en-US" sz="1600" dirty="0">
              <a:solidFill>
                <a:srgbClr val="000000"/>
              </a:solidFill>
              <a:latin typeface="Lato" panose="020F0502020204030203" pitchFamily="34" charset="0"/>
            </a:endParaRPr>
          </a:p>
          <a:p>
            <a:pPr marL="164592" indent="-164592">
              <a:spcAft>
                <a:spcPts val="180"/>
              </a:spcAft>
              <a:buFont typeface="Arial"/>
              <a:buChar char="•"/>
            </a:pPr>
            <a:r>
              <a:rPr lang="en-US" sz="1600" b="1" dirty="0">
                <a:solidFill>
                  <a:srgbClr val="000000"/>
                </a:solidFill>
                <a:latin typeface="Lato" panose="020F0502020204030203" pitchFamily="34" charset="0"/>
                <a:ea typeface="Lato"/>
                <a:cs typeface="Lato"/>
              </a:rPr>
              <a:t>ACCESS for ELLs student roster</a:t>
            </a:r>
            <a:endParaRPr lang="en-US" sz="1600" b="1" i="0" u="none" strike="noStrike" dirty="0">
              <a:solidFill>
                <a:srgbClr val="000000"/>
              </a:solidFill>
              <a:effectLst/>
              <a:latin typeface="Lato" panose="020F0502020204030203" pitchFamily="34" charset="0"/>
              <a:ea typeface="Lato"/>
              <a:cs typeface="Lato"/>
            </a:endParaRPr>
          </a:p>
          <a:p>
            <a:pPr marL="630936" lvl="1" indent="-164592">
              <a:spcAft>
                <a:spcPts val="180"/>
              </a:spcAft>
              <a:buFont typeface="Arial" panose="020B0604020202020204" pitchFamily="34" charset="0"/>
              <a:buChar char="•"/>
            </a:pPr>
            <a:r>
              <a:rPr lang="en-US" sz="1600" dirty="0">
                <a:solidFill>
                  <a:srgbClr val="000000"/>
                </a:solidFill>
                <a:latin typeface="Lato" panose="020F0502020204030203" pitchFamily="34" charset="0"/>
                <a:ea typeface="Lato"/>
                <a:cs typeface="Lato"/>
              </a:rPr>
              <a:t>Captured in fall along with ELP code (1-7) to facilitate testing</a:t>
            </a:r>
          </a:p>
          <a:p>
            <a:pPr marL="630936" lvl="1" indent="-164592">
              <a:spcAft>
                <a:spcPts val="180"/>
              </a:spcAft>
              <a:buFont typeface="Arial" panose="020B0604020202020204" pitchFamily="34" charset="0"/>
              <a:buChar char="•"/>
            </a:pPr>
            <a:r>
              <a:rPr lang="en-US" sz="1600" dirty="0">
                <a:solidFill>
                  <a:srgbClr val="000000"/>
                </a:solidFill>
                <a:latin typeface="Lato" panose="020F0502020204030203" pitchFamily="34" charset="0"/>
                <a:ea typeface="Lato"/>
                <a:cs typeface="Lato"/>
              </a:rPr>
              <a:t>Timing announced annually in the </a:t>
            </a:r>
            <a:r>
              <a:rPr lang="en-US" sz="1600" dirty="0">
                <a:solidFill>
                  <a:srgbClr val="000000"/>
                </a:solidFill>
                <a:latin typeface="Lato" panose="020F0502020204030203" pitchFamily="34" charset="0"/>
                <a:ea typeface="Lato"/>
                <a:cs typeface="Lato"/>
                <a:hlinkClick r:id="rId3"/>
              </a:rPr>
              <a:t>DAC digest</a:t>
            </a:r>
            <a:endParaRPr lang="en-US" sz="1600" dirty="0">
              <a:solidFill>
                <a:srgbClr val="000000"/>
              </a:solidFill>
              <a:latin typeface="Arial" panose="020B0604020202020204" pitchFamily="34" charset="0"/>
              <a:ea typeface="Lato" panose="020F0502020204030203" pitchFamily="34" charset="0"/>
              <a:cs typeface="Arial" panose="020B0604020202020204" pitchFamily="34" charset="0"/>
            </a:endParaRPr>
          </a:p>
        </p:txBody>
      </p:sp>
      <p:sp>
        <p:nvSpPr>
          <p:cNvPr id="3" name="TextBox 2">
            <a:extLst>
              <a:ext uri="{FF2B5EF4-FFF2-40B4-BE49-F238E27FC236}">
                <a16:creationId xmlns:a16="http://schemas.microsoft.com/office/drawing/2014/main" id="{4CD8EDCA-CB26-F1A8-F135-3164E8CC006D}"/>
              </a:ext>
            </a:extLst>
          </p:cNvPr>
          <p:cNvSpPr txBox="1"/>
          <p:nvPr/>
        </p:nvSpPr>
        <p:spPr>
          <a:xfrm>
            <a:off x="4570525" y="958488"/>
            <a:ext cx="4099947" cy="3226524"/>
          </a:xfrm>
          <a:prstGeom prst="rect">
            <a:avLst/>
          </a:prstGeom>
          <a:noFill/>
        </p:spPr>
        <p:txBody>
          <a:bodyPr wrap="square" lIns="91440" tIns="45720" rIns="91440" bIns="45720" numCol="1" rtlCol="0" anchor="ctr">
            <a:noAutofit/>
          </a:bodyPr>
          <a:lstStyle/>
          <a:p>
            <a:pPr marL="164592" indent="-164592" fontAlgn="base">
              <a:spcAft>
                <a:spcPts val="180"/>
              </a:spcAft>
              <a:buSzPct val="120000"/>
              <a:buFont typeface="Arial,Sans-Serif" panose="020B0604020202020204" pitchFamily="34" charset="0"/>
              <a:buChar char="•"/>
            </a:pPr>
            <a:r>
              <a:rPr lang="en-US" sz="1600" b="1" dirty="0">
                <a:solidFill>
                  <a:srgbClr val="000000"/>
                </a:solidFill>
                <a:latin typeface="Lato" panose="020F0502020204030203" pitchFamily="34" charset="0"/>
                <a:ea typeface="Lato"/>
                <a:cs typeface="Arial"/>
              </a:rPr>
              <a:t>October 2024 - 6 weeks prior to snapshot</a:t>
            </a:r>
            <a:endParaRPr lang="en-US" sz="1600" dirty="0">
              <a:solidFill>
                <a:srgbClr val="000000"/>
              </a:solidFill>
              <a:latin typeface="Lato" panose="020F0502020204030203" pitchFamily="34" charset="0"/>
              <a:ea typeface="Lato"/>
              <a:cs typeface="Arial"/>
            </a:endParaRPr>
          </a:p>
          <a:p>
            <a:pPr marL="630936" lvl="1" indent="-164592">
              <a:spcAft>
                <a:spcPts val="180"/>
              </a:spcAft>
              <a:buFont typeface="Arial" panose="020B0604020202020204" pitchFamily="34" charset="0"/>
              <a:buChar char="•"/>
            </a:pPr>
            <a:r>
              <a:rPr lang="en-US" sz="1400" dirty="0">
                <a:solidFill>
                  <a:srgbClr val="000000"/>
                </a:solidFill>
                <a:latin typeface="Lato" panose="020F0502020204030203" pitchFamily="34" charset="0"/>
                <a:ea typeface="Lato"/>
                <a:cs typeface="Arial"/>
              </a:rPr>
              <a:t>DPI Data Quality outreach begins</a:t>
            </a:r>
            <a:endParaRPr lang="en-US" sz="1400" dirty="0">
              <a:latin typeface="Lato" panose="020F0502020204030203" pitchFamily="34" charset="0"/>
            </a:endParaRPr>
          </a:p>
          <a:p>
            <a:pPr marL="164592" indent="-164592">
              <a:spcAft>
                <a:spcPts val="180"/>
              </a:spcAft>
              <a:buSzPct val="120000"/>
              <a:buFont typeface="Arial" panose="020B0604020202020204" pitchFamily="34" charset="0"/>
              <a:buChar char="•"/>
            </a:pPr>
            <a:r>
              <a:rPr lang="en-US" sz="1600" b="1" dirty="0">
                <a:solidFill>
                  <a:srgbClr val="000000"/>
                </a:solidFill>
                <a:latin typeface="Lato" panose="020F0502020204030203" pitchFamily="34" charset="0"/>
                <a:ea typeface="Lato"/>
                <a:cs typeface="Lato"/>
              </a:rPr>
              <a:t>December 10, 2024</a:t>
            </a:r>
            <a:r>
              <a:rPr lang="en-US" sz="1600" b="1" i="0" u="none" strike="noStrike" dirty="0">
                <a:solidFill>
                  <a:srgbClr val="000000"/>
                </a:solidFill>
                <a:effectLst/>
                <a:latin typeface="Lato" panose="020F0502020204030203" pitchFamily="34" charset="0"/>
                <a:ea typeface="Lato"/>
                <a:cs typeface="Lato"/>
              </a:rPr>
              <a:t>, Snapshot</a:t>
            </a:r>
            <a:endParaRPr lang="en-US" sz="1600" b="0" i="0" u="none" strike="noStrike" dirty="0">
              <a:solidFill>
                <a:srgbClr val="000000"/>
              </a:solidFill>
              <a:effectLst/>
              <a:latin typeface="Lato" panose="020F0502020204030203" pitchFamily="34" charset="0"/>
              <a:ea typeface="Lato"/>
              <a:cs typeface="Lato"/>
            </a:endParaRPr>
          </a:p>
          <a:p>
            <a:pPr marL="630936" lvl="1" indent="-164592" rtl="0" fontAlgn="base">
              <a:spcBef>
                <a:spcPts val="0"/>
              </a:spcBef>
              <a:spcAft>
                <a:spcPts val="180"/>
              </a:spcAft>
              <a:buFont typeface="Arial" panose="020B0604020202020204" pitchFamily="34" charset="0"/>
              <a:buChar char="•"/>
            </a:pPr>
            <a:r>
              <a:rPr lang="en-US" sz="1400" dirty="0">
                <a:solidFill>
                  <a:srgbClr val="000000"/>
                </a:solidFill>
                <a:latin typeface="Lato" panose="020F0502020204030203" pitchFamily="34" charset="0"/>
                <a:ea typeface="Lato"/>
                <a:cs typeface="Lato"/>
              </a:rPr>
              <a:t>2023-24</a:t>
            </a:r>
            <a:r>
              <a:rPr lang="en-US" sz="1400" b="0" i="0" u="none" strike="noStrike" dirty="0">
                <a:solidFill>
                  <a:srgbClr val="000000"/>
                </a:solidFill>
                <a:effectLst/>
                <a:latin typeface="Lato" panose="020F0502020204030203" pitchFamily="34" charset="0"/>
                <a:ea typeface="Lato"/>
                <a:cs typeface="Lato"/>
              </a:rPr>
              <a:t> Year End Attendance &amp; Completion</a:t>
            </a:r>
          </a:p>
          <a:p>
            <a:pPr marL="630936" lvl="1" indent="-164592" rtl="0" fontAlgn="base">
              <a:spcBef>
                <a:spcPts val="0"/>
              </a:spcBef>
              <a:spcAft>
                <a:spcPts val="180"/>
              </a:spcAft>
              <a:buFont typeface="Arial" panose="020B0604020202020204" pitchFamily="34" charset="0"/>
              <a:buChar char="•"/>
            </a:pPr>
            <a:r>
              <a:rPr lang="en-US" sz="1400" dirty="0">
                <a:solidFill>
                  <a:srgbClr val="000000"/>
                </a:solidFill>
                <a:latin typeface="Lato" panose="020F0502020204030203" pitchFamily="34" charset="0"/>
                <a:ea typeface="Lato"/>
                <a:cs typeface="Lato"/>
              </a:rPr>
              <a:t>2024-25</a:t>
            </a:r>
            <a:r>
              <a:rPr lang="en-US" sz="1400" b="0" i="0" u="none" strike="noStrike" dirty="0">
                <a:solidFill>
                  <a:srgbClr val="000000"/>
                </a:solidFill>
                <a:effectLst/>
                <a:latin typeface="Lato" panose="020F0502020204030203" pitchFamily="34" charset="0"/>
                <a:ea typeface="Lato"/>
                <a:cs typeface="Lato"/>
              </a:rPr>
              <a:t> Third Friday of September Enrollment </a:t>
            </a:r>
          </a:p>
          <a:p>
            <a:pPr marL="630936" lvl="1" indent="-164592" rtl="0" fontAlgn="base">
              <a:spcBef>
                <a:spcPts val="0"/>
              </a:spcBef>
              <a:spcAft>
                <a:spcPts val="180"/>
              </a:spcAft>
              <a:buFont typeface="Arial" panose="020B0604020202020204" pitchFamily="34" charset="0"/>
              <a:buChar char="•"/>
            </a:pPr>
            <a:r>
              <a:rPr lang="en-US" sz="1400" dirty="0">
                <a:solidFill>
                  <a:srgbClr val="000000"/>
                </a:solidFill>
                <a:latin typeface="Lato" panose="020F0502020204030203" pitchFamily="34" charset="0"/>
                <a:ea typeface="Lato"/>
                <a:cs typeface="Lato"/>
              </a:rPr>
              <a:t>2024-25</a:t>
            </a:r>
            <a:r>
              <a:rPr lang="en-US" sz="1400" b="0" i="0" u="none" strike="noStrike" dirty="0">
                <a:solidFill>
                  <a:srgbClr val="000000"/>
                </a:solidFill>
                <a:effectLst/>
                <a:latin typeface="Lato" panose="020F0502020204030203" pitchFamily="34" charset="0"/>
                <a:ea typeface="Lato"/>
                <a:cs typeface="Lato"/>
              </a:rPr>
              <a:t> Digital Equity Data (recommended, not required)</a:t>
            </a:r>
          </a:p>
          <a:p>
            <a:pPr marL="164592" indent="-164592">
              <a:spcAft>
                <a:spcPts val="180"/>
              </a:spcAft>
              <a:buFont typeface="Arial" panose="02070309020205020404" pitchFamily="49" charset="0"/>
              <a:buChar char="•"/>
            </a:pPr>
            <a:r>
              <a:rPr lang="en-US" sz="1600" b="1" dirty="0">
                <a:solidFill>
                  <a:srgbClr val="000000"/>
                </a:solidFill>
                <a:latin typeface="Lato" panose="020F0502020204030203" pitchFamily="34" charset="0"/>
                <a:ea typeface="Lato"/>
                <a:cs typeface="Lato"/>
              </a:rPr>
              <a:t>Student Assessment student rosters</a:t>
            </a:r>
            <a:endParaRPr lang="en-US" sz="1600" b="1" i="0" u="none" strike="noStrike" dirty="0">
              <a:solidFill>
                <a:srgbClr val="000000"/>
              </a:solidFill>
              <a:effectLst/>
              <a:latin typeface="Lato" panose="020F0502020204030203" pitchFamily="34" charset="0"/>
              <a:ea typeface="Lato"/>
              <a:cs typeface="Lato"/>
            </a:endParaRPr>
          </a:p>
          <a:p>
            <a:pPr marL="630936" lvl="1" indent="-164592">
              <a:spcAft>
                <a:spcPts val="180"/>
              </a:spcAft>
              <a:buFont typeface="Arial" panose="020B0604020202020204" pitchFamily="34" charset="0"/>
              <a:buChar char="•"/>
            </a:pPr>
            <a:r>
              <a:rPr lang="en-US" sz="1400" dirty="0">
                <a:solidFill>
                  <a:srgbClr val="000000"/>
                </a:solidFill>
                <a:latin typeface="Lato" panose="020F0502020204030203" pitchFamily="34" charset="0"/>
                <a:ea typeface="Lato"/>
                <a:cs typeface="Lato"/>
              </a:rPr>
              <a:t>Captured in January to facilitate Forward, ACT, and </a:t>
            </a:r>
            <a:r>
              <a:rPr lang="en-US" sz="1400" dirty="0" err="1">
                <a:solidFill>
                  <a:srgbClr val="000000"/>
                </a:solidFill>
                <a:latin typeface="Lato" panose="020F0502020204030203" pitchFamily="34" charset="0"/>
                <a:ea typeface="Lato"/>
                <a:cs typeface="Lato"/>
              </a:rPr>
              <a:t>PreACT</a:t>
            </a:r>
            <a:r>
              <a:rPr lang="en-US" sz="1400" dirty="0">
                <a:solidFill>
                  <a:srgbClr val="000000"/>
                </a:solidFill>
                <a:latin typeface="Lato" panose="020F0502020204030203" pitchFamily="34" charset="0"/>
                <a:ea typeface="Lato"/>
                <a:cs typeface="Lato"/>
              </a:rPr>
              <a:t> Secure testing</a:t>
            </a:r>
            <a:endParaRPr lang="en-US" sz="1400" b="1" dirty="0">
              <a:solidFill>
                <a:srgbClr val="000000"/>
              </a:solidFill>
              <a:latin typeface="Lato" panose="020F0502020204030203" pitchFamily="34" charset="0"/>
              <a:ea typeface="Lato"/>
              <a:cs typeface="Lato"/>
            </a:endParaRPr>
          </a:p>
          <a:p>
            <a:pPr marL="630936" lvl="1" indent="-164592">
              <a:spcAft>
                <a:spcPts val="180"/>
              </a:spcAft>
              <a:buFont typeface="Arial" panose="020B0604020202020204" pitchFamily="34" charset="0"/>
              <a:buChar char="•"/>
            </a:pPr>
            <a:r>
              <a:rPr lang="en-US" sz="1400" dirty="0">
                <a:solidFill>
                  <a:srgbClr val="000000"/>
                </a:solidFill>
                <a:latin typeface="Lato" panose="020F0502020204030203" pitchFamily="34" charset="0"/>
                <a:ea typeface="Lato"/>
                <a:cs typeface="Lato"/>
              </a:rPr>
              <a:t>Timing announced annually in the DAC digest</a:t>
            </a:r>
            <a:endParaRPr lang="en-US" sz="1600" b="1" i="0" u="none" strike="noStrike" dirty="0">
              <a:solidFill>
                <a:srgbClr val="000000"/>
              </a:solidFill>
              <a:effectLst/>
              <a:latin typeface="Lato"/>
              <a:ea typeface="Lato"/>
              <a:cs typeface="Lato"/>
            </a:endParaRPr>
          </a:p>
        </p:txBody>
      </p:sp>
      <p:sp>
        <p:nvSpPr>
          <p:cNvPr id="6" name="TextBox 5">
            <a:extLst>
              <a:ext uri="{FF2B5EF4-FFF2-40B4-BE49-F238E27FC236}">
                <a16:creationId xmlns:a16="http://schemas.microsoft.com/office/drawing/2014/main" id="{224416CB-E875-1486-F19D-38A9CACE72D4}"/>
              </a:ext>
            </a:extLst>
          </p:cNvPr>
          <p:cNvSpPr txBox="1"/>
          <p:nvPr/>
        </p:nvSpPr>
        <p:spPr>
          <a:xfrm>
            <a:off x="-488" y="4366860"/>
            <a:ext cx="9158354" cy="433740"/>
          </a:xfrm>
          <a:prstGeom prst="rect">
            <a:avLst/>
          </a:prstGeom>
          <a:solidFill>
            <a:schemeClr val="bg1"/>
          </a:solidFill>
        </p:spPr>
        <p:txBody>
          <a:bodyPr wrap="square">
            <a:noAutofit/>
          </a:bodyPr>
          <a:lstStyle/>
          <a:p>
            <a:pPr algn="ctr" rtl="0">
              <a:spcBef>
                <a:spcPts val="0"/>
              </a:spcBef>
              <a:spcAft>
                <a:spcPts val="0"/>
              </a:spcAft>
            </a:pPr>
            <a:r>
              <a:rPr lang="en-US" sz="1600" b="0" i="0" u="none" strike="noStrike" dirty="0">
                <a:solidFill>
                  <a:srgbClr val="000000"/>
                </a:solidFill>
                <a:effectLst/>
                <a:latin typeface="Lato" panose="020F0502020204030203" pitchFamily="34" charset="0"/>
              </a:rPr>
              <a:t>See the </a:t>
            </a:r>
            <a:r>
              <a:rPr lang="en-US" sz="1600" b="0" i="0" u="sng" strike="noStrike" dirty="0">
                <a:solidFill>
                  <a:srgbClr val="0563C1"/>
                </a:solidFill>
                <a:effectLst/>
                <a:latin typeface="Lato" panose="020F0502020204030203" pitchFamily="34" charset="0"/>
                <a:hlinkClick r:id="rId4"/>
              </a:rPr>
              <a:t>WISEdata Events</a:t>
            </a:r>
            <a:r>
              <a:rPr lang="en-US" sz="1600" b="0" i="0" u="none" strike="noStrike" dirty="0">
                <a:solidFill>
                  <a:srgbClr val="000000"/>
                </a:solidFill>
                <a:effectLst/>
                <a:latin typeface="Lato" panose="020F0502020204030203" pitchFamily="34" charset="0"/>
              </a:rPr>
              <a:t> page for the most up-to-date information.</a:t>
            </a:r>
            <a:endParaRPr lang="en-US" dirty="0"/>
          </a:p>
        </p:txBody>
      </p:sp>
    </p:spTree>
    <p:custDataLst>
      <p:tags r:id="rId1"/>
    </p:custDataLst>
    <p:extLst>
      <p:ext uri="{BB962C8B-B14F-4D97-AF65-F5344CB8AC3E}">
        <p14:creationId xmlns:p14="http://schemas.microsoft.com/office/powerpoint/2010/main" val="203315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ample Video Slide" hidden="1">
            <a:extLst>
              <a:ext uri="{FF2B5EF4-FFF2-40B4-BE49-F238E27FC236}">
                <a16:creationId xmlns:a16="http://schemas.microsoft.com/office/drawing/2014/main" id="{047EC120-CDBF-BD47-AB16-8B7EC9F34FD2}"/>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Data Submission Process</a:t>
            </a:r>
            <a:endParaRPr lang="en-US" dirty="0">
              <a:effectLst/>
            </a:endParaRPr>
          </a:p>
        </p:txBody>
      </p:sp>
      <p:sp>
        <p:nvSpPr>
          <p:cNvPr id="2" name="Text Placeholder 1"/>
          <p:cNvSpPr>
            <a:spLocks noGrp="1"/>
          </p:cNvSpPr>
          <p:nvPr>
            <p:ph type="body" sz="quarter" idx="13"/>
          </p:nvPr>
        </p:nvSpPr>
        <p:spPr/>
        <p:txBody>
          <a:bodyPr/>
          <a:lstStyle/>
          <a:p>
            <a:r>
              <a:rPr lang="en-US" dirty="0">
                <a:latin typeface="Lato Black"/>
                <a:ea typeface="Lato Black"/>
                <a:cs typeface="Lato Black"/>
              </a:rPr>
              <a:t>Data Submission Process</a:t>
            </a:r>
          </a:p>
        </p:txBody>
      </p:sp>
      <p:sp>
        <p:nvSpPr>
          <p:cNvPr id="5" name="TextBox 4">
            <a:extLst>
              <a:ext uri="{FF2B5EF4-FFF2-40B4-BE49-F238E27FC236}">
                <a16:creationId xmlns:a16="http://schemas.microsoft.com/office/drawing/2014/main" id="{62189C46-CC2E-7139-5E63-4443F4FE4A04}"/>
              </a:ext>
            </a:extLst>
          </p:cNvPr>
          <p:cNvSpPr txBox="1"/>
          <p:nvPr/>
        </p:nvSpPr>
        <p:spPr>
          <a:xfrm>
            <a:off x="491706" y="921657"/>
            <a:ext cx="8220973" cy="3426579"/>
          </a:xfrm>
          <a:prstGeom prst="rect">
            <a:avLst/>
          </a:prstGeom>
          <a:noFill/>
        </p:spPr>
        <p:txBody>
          <a:bodyPr wrap="square" lIns="91440" tIns="45720" rIns="91440" bIns="45720" rtlCol="0" anchor="t">
            <a:spAutoFit/>
          </a:bodyPr>
          <a:lstStyle/>
          <a:p>
            <a:pPr marL="342900" indent="-342900" fontAlgn="base">
              <a:spcBef>
                <a:spcPts val="600"/>
              </a:spcBef>
              <a:spcAft>
                <a:spcPts val="600"/>
              </a:spcAft>
              <a:buFont typeface="+mj-lt"/>
              <a:buAutoNum type="arabicPeriod"/>
            </a:pPr>
            <a:r>
              <a:rPr lang="en-US" sz="1800" b="1" i="0" u="none" strike="noStrike" dirty="0">
                <a:solidFill>
                  <a:srgbClr val="000000"/>
                </a:solidFill>
                <a:effectLst/>
                <a:latin typeface="Lato" panose="020F0502020204030203" pitchFamily="34" charset="0"/>
                <a:ea typeface="Lato"/>
                <a:cs typeface="Lato"/>
                <a:hlinkClick r:id="rId4"/>
              </a:rPr>
              <a:t>WISEid Setup: </a:t>
            </a:r>
            <a:r>
              <a:rPr lang="en-US" sz="1800" b="1" i="0" u="none" strike="noStrike" dirty="0">
                <a:solidFill>
                  <a:srgbClr val="000000"/>
                </a:solidFill>
                <a:effectLst/>
                <a:latin typeface="Lato" panose="020F0502020204030203" pitchFamily="34" charset="0"/>
                <a:ea typeface="Lato"/>
                <a:cs typeface="Lato"/>
              </a:rPr>
              <a:t>Request WISEids for all students and staff. This task is ongoing and can be done concurrently with data entry into your SIS.</a:t>
            </a:r>
            <a:endParaRPr lang="en-US" sz="1800" b="1" dirty="0">
              <a:latin typeface="Lato" panose="020F0502020204030203" pitchFamily="34" charset="0"/>
            </a:endParaRPr>
          </a:p>
          <a:p>
            <a:pPr marL="342900" indent="-342900">
              <a:spcBef>
                <a:spcPts val="400"/>
              </a:spcBef>
              <a:spcAft>
                <a:spcPts val="400"/>
              </a:spcAft>
              <a:buAutoNum type="arabicPeriod"/>
            </a:pPr>
            <a:r>
              <a:rPr lang="en-US" sz="1800" b="1" dirty="0">
                <a:solidFill>
                  <a:srgbClr val="000000"/>
                </a:solidFill>
                <a:latin typeface="Lato" panose="020F0502020204030203" pitchFamily="34" charset="0"/>
                <a:ea typeface="Lato"/>
                <a:cs typeface="Lato"/>
                <a:hlinkClick r:id="rId5"/>
              </a:rPr>
              <a:t>Data Entry: </a:t>
            </a:r>
            <a:r>
              <a:rPr lang="en-US" sz="1800" b="1" dirty="0">
                <a:solidFill>
                  <a:srgbClr val="000000"/>
                </a:solidFill>
                <a:latin typeface="Lato" panose="020F0502020204030203" pitchFamily="34" charset="0"/>
                <a:ea typeface="Lato"/>
                <a:cs typeface="Lato"/>
              </a:rPr>
              <a:t>Enter student data into the local SIS, including demographic, enrollment, and outcome data.</a:t>
            </a:r>
          </a:p>
          <a:p>
            <a:pPr marL="342900" indent="-342900" rtl="0" fontAlgn="base">
              <a:spcBef>
                <a:spcPts val="600"/>
              </a:spcBef>
              <a:spcAft>
                <a:spcPts val="600"/>
              </a:spcAft>
              <a:buClr>
                <a:schemeClr val="tx1"/>
              </a:buClr>
              <a:buFont typeface="+mj-lt"/>
              <a:buAutoNum type="arabicPeriod"/>
            </a:pPr>
            <a:r>
              <a:rPr lang="en-US" sz="1800" b="1" dirty="0">
                <a:solidFill>
                  <a:srgbClr val="0066CC"/>
                </a:solidFill>
                <a:latin typeface="Lato" panose="020F0502020204030203" pitchFamily="34" charset="0"/>
                <a:ea typeface="Lato"/>
                <a:cs typeface="Lato"/>
                <a:hlinkClick r:id="rId6">
                  <a:extLst>
                    <a:ext uri="{A12FA001-AC4F-418D-AE19-62706E023703}">
                      <ahyp:hlinkClr xmlns:ahyp="http://schemas.microsoft.com/office/drawing/2018/hyperlinkcolor" val="tx"/>
                    </a:ext>
                  </a:extLst>
                </a:hlinkClick>
              </a:rPr>
              <a:t>WISEdata Portal Submission: </a:t>
            </a:r>
            <a:r>
              <a:rPr lang="en-US" sz="1800" b="1" i="0" u="none" strike="noStrike" dirty="0">
                <a:solidFill>
                  <a:srgbClr val="000000"/>
                </a:solidFill>
                <a:effectLst/>
                <a:latin typeface="Lato" panose="020F0502020204030203" pitchFamily="34" charset="0"/>
                <a:ea typeface="Lato"/>
                <a:cs typeface="Lato"/>
              </a:rPr>
              <a:t>Schools push data from their SIS to the WISEdata Portal for validation.</a:t>
            </a:r>
          </a:p>
          <a:p>
            <a:pPr marL="342900" indent="-342900" rtl="0" fontAlgn="base">
              <a:spcBef>
                <a:spcPts val="600"/>
              </a:spcBef>
              <a:spcAft>
                <a:spcPts val="600"/>
              </a:spcAft>
              <a:buFont typeface="+mj-lt"/>
              <a:buAutoNum type="arabicPeriod"/>
            </a:pPr>
            <a:r>
              <a:rPr lang="en-US" sz="1800" b="1" i="0" u="none" strike="noStrike" dirty="0">
                <a:solidFill>
                  <a:srgbClr val="000000"/>
                </a:solidFill>
                <a:effectLst/>
                <a:latin typeface="Lato" panose="020F0502020204030203" pitchFamily="34" charset="0"/>
                <a:ea typeface="Lato"/>
                <a:cs typeface="Lato"/>
                <a:hlinkClick r:id="rId7"/>
              </a:rPr>
              <a:t>Validation Review: </a:t>
            </a:r>
            <a:r>
              <a:rPr lang="en-US" sz="1800" b="1" i="0" u="none" strike="noStrike" dirty="0">
                <a:solidFill>
                  <a:srgbClr val="000000"/>
                </a:solidFill>
                <a:effectLst/>
                <a:latin typeface="Lato" panose="020F0502020204030203" pitchFamily="34" charset="0"/>
                <a:ea typeface="Lato"/>
                <a:cs typeface="Lato"/>
              </a:rPr>
              <a:t>Users monitor and review the errors and warnings and make any necessary corrections.</a:t>
            </a:r>
          </a:p>
          <a:p>
            <a:pPr marL="342900" indent="-342900" rtl="0" fontAlgn="base">
              <a:spcBef>
                <a:spcPts val="600"/>
              </a:spcBef>
              <a:spcAft>
                <a:spcPts val="600"/>
              </a:spcAft>
              <a:buFont typeface="+mj-lt"/>
              <a:buAutoNum type="arabicPeriod"/>
            </a:pPr>
            <a:r>
              <a:rPr lang="en-US" sz="1800" b="1" i="0" u="none" strike="noStrike" dirty="0">
                <a:solidFill>
                  <a:srgbClr val="000000"/>
                </a:solidFill>
                <a:effectLst/>
                <a:latin typeface="Lato" panose="020F0502020204030203" pitchFamily="34" charset="0"/>
                <a:ea typeface="Lato"/>
                <a:cs typeface="Lato"/>
              </a:rPr>
              <a:t>Continuous Collection: Schools maintain high quality data, updating </a:t>
            </a:r>
            <a:r>
              <a:rPr lang="en-US" sz="1800" b="1" i="0" u="none" strike="noStrike" dirty="0">
                <a:solidFill>
                  <a:srgbClr val="000000"/>
                </a:solidFill>
                <a:effectLst/>
                <a:highlight>
                  <a:srgbClr val="F2F8EC"/>
                </a:highlight>
                <a:latin typeface="Lato" panose="020F0502020204030203" pitchFamily="34" charset="0"/>
                <a:ea typeface="Lato"/>
                <a:cs typeface="Lato"/>
              </a:rPr>
              <a:t>information as needed.</a:t>
            </a:r>
          </a:p>
        </p:txBody>
      </p:sp>
    </p:spTree>
    <p:custDataLst>
      <p:tags r:id="rId1"/>
    </p:custDataLst>
    <p:extLst>
      <p:ext uri="{BB962C8B-B14F-4D97-AF65-F5344CB8AC3E}">
        <p14:creationId xmlns:p14="http://schemas.microsoft.com/office/powerpoint/2010/main" val="28805220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345AE0-E0D5-B188-2AA5-04A5E29346AD}"/>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Getting Help</a:t>
            </a:r>
          </a:p>
        </p:txBody>
      </p:sp>
      <p:sp>
        <p:nvSpPr>
          <p:cNvPr id="5" name="TextBox 4">
            <a:extLst>
              <a:ext uri="{FF2B5EF4-FFF2-40B4-BE49-F238E27FC236}">
                <a16:creationId xmlns:a16="http://schemas.microsoft.com/office/drawing/2014/main" id="{E9EFBE0A-3BC2-88DD-B2DB-30C056B72064}"/>
              </a:ext>
            </a:extLst>
          </p:cNvPr>
          <p:cNvSpPr txBox="1"/>
          <p:nvPr/>
        </p:nvSpPr>
        <p:spPr>
          <a:xfrm>
            <a:off x="461282" y="922338"/>
            <a:ext cx="8221436" cy="2667397"/>
          </a:xfrm>
          <a:prstGeom prst="rect">
            <a:avLst/>
          </a:prstGeom>
          <a:noFill/>
        </p:spPr>
        <p:txBody>
          <a:bodyPr wrap="square">
            <a:spAutoFit/>
          </a:bodyPr>
          <a:lstStyle/>
          <a:p>
            <a:pPr marL="164592" indent="-164592" rtl="0" fontAlgn="base">
              <a:lnSpc>
                <a:spcPct val="150000"/>
              </a:lnSpc>
              <a:spcBef>
                <a:spcPts val="0"/>
              </a:spcBef>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hlinkClick r:id="rId4"/>
              </a:rPr>
              <a:t>WISEsecure, WISEhome, WAMS Help Ticket</a:t>
            </a:r>
            <a:endParaRPr lang="en-US" sz="1800" b="0" dirty="0">
              <a:effectLst/>
              <a:latin typeface="Lato" panose="020F0502020204030203" pitchFamily="34" charset="0"/>
            </a:endParaRPr>
          </a:p>
          <a:p>
            <a:pPr marL="164592" indent="-164592" rtl="0" fontAlgn="base">
              <a:lnSpc>
                <a:spcPct val="150000"/>
              </a:lnSpc>
              <a:spcBef>
                <a:spcPts val="0"/>
              </a:spcBef>
              <a:spcAft>
                <a:spcPts val="180"/>
              </a:spcAft>
              <a:buFont typeface="Arial" panose="020B0604020202020204" pitchFamily="34" charset="0"/>
              <a:buChar char="•"/>
            </a:pPr>
            <a:r>
              <a:rPr lang="en-US" sz="1800" b="1" i="0" u="none" strike="noStrike" dirty="0">
                <a:solidFill>
                  <a:srgbClr val="000000"/>
                </a:solidFill>
                <a:effectLst/>
                <a:latin typeface="Lato" panose="020F0502020204030203" pitchFamily="34" charset="0"/>
                <a:hlinkClick r:id="rId5"/>
              </a:rPr>
              <a:t>WISE Help Ticket for WISEdata Questions</a:t>
            </a:r>
            <a:endParaRPr lang="en-US" sz="1800" b="1" i="0" u="none" strike="noStrike" dirty="0">
              <a:solidFill>
                <a:srgbClr val="000000"/>
              </a:solidFill>
              <a:effectLst/>
              <a:latin typeface="Lato" panose="020F0502020204030203" pitchFamily="34" charset="0"/>
            </a:endParaRPr>
          </a:p>
          <a:p>
            <a:pPr marL="164592" indent="-164592" rtl="0" fontAlgn="base">
              <a:lnSpc>
                <a:spcPct val="150000"/>
              </a:lnSpc>
              <a:spcBef>
                <a:spcPts val="0"/>
              </a:spcBef>
              <a:spcAft>
                <a:spcPts val="180"/>
              </a:spcAft>
              <a:buFont typeface="Arial" panose="020B0604020202020204" pitchFamily="34" charset="0"/>
              <a:buChar char="•"/>
            </a:pPr>
            <a:endParaRPr lang="en-US" sz="1800" b="1" i="0" u="none" strike="noStrike" dirty="0">
              <a:solidFill>
                <a:srgbClr val="000000"/>
              </a:solidFill>
              <a:effectLst/>
              <a:latin typeface="Lato" panose="020F0502020204030203" pitchFamily="34" charset="0"/>
            </a:endParaRPr>
          </a:p>
          <a:p>
            <a:pPr marL="164592" indent="-164592" rtl="0">
              <a:spcAft>
                <a:spcPts val="180"/>
              </a:spcAft>
              <a:buFont typeface="Arial" panose="020B0604020202020204" pitchFamily="34" charset="0"/>
              <a:buChar char="•"/>
            </a:pPr>
            <a:r>
              <a:rPr lang="en-US" sz="1800" b="1" dirty="0">
                <a:latin typeface="Lato" panose="020F0502020204030203" pitchFamily="34" charset="0"/>
              </a:rPr>
              <a:t>Google Currents/Workspaces is switching over to Teams!</a:t>
            </a:r>
          </a:p>
          <a:p>
            <a:pPr marL="457200" indent="-163513" rtl="0">
              <a:spcAft>
                <a:spcPts val="180"/>
              </a:spcAft>
              <a:buFont typeface="Arial" panose="020B0604020202020204" pitchFamily="34" charset="0"/>
              <a:buChar char="•"/>
            </a:pPr>
            <a:r>
              <a:rPr lang="en-US" sz="1800" b="1" dirty="0">
                <a:latin typeface="Lato" panose="020F0502020204030203" pitchFamily="34" charset="0"/>
              </a:rPr>
              <a:t>Stay tuned for communications from the Customer Services Team. </a:t>
            </a:r>
          </a:p>
          <a:p>
            <a:pPr marL="457200" indent="-163513" rtl="0">
              <a:spcAft>
                <a:spcPts val="180"/>
              </a:spcAft>
              <a:buFont typeface="Arial" panose="020B0604020202020204" pitchFamily="34" charset="0"/>
              <a:buChar char="•"/>
            </a:pPr>
            <a:r>
              <a:rPr lang="en-US" sz="1800" b="1" dirty="0">
                <a:latin typeface="Lato" panose="020F0502020204030203" pitchFamily="34" charset="0"/>
              </a:rPr>
              <a:t>Platform change will occur next week (by March 15, 2024)</a:t>
            </a:r>
            <a:br>
              <a:rPr lang="en-US" sz="1800" b="0" dirty="0">
                <a:effectLst/>
                <a:latin typeface="Lato" panose="020F0502020204030203" pitchFamily="34" charset="0"/>
              </a:rPr>
            </a:br>
            <a:endParaRPr lang="en-US" sz="1800" dirty="0">
              <a:latin typeface="Lato" panose="020F0502020204030203" pitchFamily="34" charset="0"/>
            </a:endParaRPr>
          </a:p>
        </p:txBody>
      </p:sp>
    </p:spTree>
    <p:custDataLst>
      <p:tags r:id="rId1"/>
    </p:custDataLst>
    <p:extLst>
      <p:ext uri="{BB962C8B-B14F-4D97-AF65-F5344CB8AC3E}">
        <p14:creationId xmlns:p14="http://schemas.microsoft.com/office/powerpoint/2010/main" val="255999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A7156B-9BD9-A411-974C-98305A17A696}"/>
              </a:ext>
            </a:extLst>
          </p:cNvPr>
          <p:cNvSpPr>
            <a:spLocks noGrp="1"/>
          </p:cNvSpPr>
          <p:nvPr>
            <p:ph type="title" idx="4294967295"/>
          </p:nvPr>
        </p:nvSpPr>
        <p:spPr>
          <a:xfrm>
            <a:off x="0" y="0"/>
            <a:ext cx="9144000" cy="922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4000" b="1" i="0" u="none" strike="noStrike" kern="1200" cap="none" spc="0" normalizeH="0" baseline="0" noProof="0" dirty="0">
                <a:ln>
                  <a:noFill/>
                </a:ln>
                <a:solidFill>
                  <a:schemeClr val="bg1"/>
                </a:solidFill>
                <a:effectLst/>
                <a:uLnTx/>
                <a:uFillTx/>
                <a:ea typeface="+mn-ea"/>
                <a:cs typeface="+mn-cs"/>
              </a:rPr>
              <a:t>Giving Feedback</a:t>
            </a:r>
          </a:p>
        </p:txBody>
      </p:sp>
      <p:sp>
        <p:nvSpPr>
          <p:cNvPr id="5" name="TextBox 4">
            <a:extLst>
              <a:ext uri="{FF2B5EF4-FFF2-40B4-BE49-F238E27FC236}">
                <a16:creationId xmlns:a16="http://schemas.microsoft.com/office/drawing/2014/main" id="{BBBB61B6-014C-F4E4-01DD-A5EE0EE29A02}"/>
              </a:ext>
            </a:extLst>
          </p:cNvPr>
          <p:cNvSpPr txBox="1"/>
          <p:nvPr/>
        </p:nvSpPr>
        <p:spPr>
          <a:xfrm>
            <a:off x="330869" y="1017909"/>
            <a:ext cx="5163553" cy="2130520"/>
          </a:xfrm>
          <a:prstGeom prst="rect">
            <a:avLst/>
          </a:prstGeom>
          <a:noFill/>
        </p:spPr>
        <p:txBody>
          <a:bodyPr wrap="square">
            <a:spAutoFit/>
          </a:bodyPr>
          <a:lstStyle/>
          <a:p>
            <a:pPr rtl="0">
              <a:spcBef>
                <a:spcPts val="1200"/>
              </a:spcBef>
              <a:spcAft>
                <a:spcPts val="1200"/>
              </a:spcAft>
            </a:pPr>
            <a:r>
              <a:rPr lang="en-US" sz="1800" b="1" i="0" u="none" strike="noStrike" dirty="0">
                <a:solidFill>
                  <a:srgbClr val="000000"/>
                </a:solidFill>
                <a:effectLst/>
                <a:latin typeface="Lato" panose="020F0502020204030203" pitchFamily="34" charset="0"/>
              </a:rPr>
              <a:t>Within most DPI applications you can: </a:t>
            </a:r>
            <a:endParaRPr lang="en-US" sz="1800" b="0" dirty="0">
              <a:effectLst/>
              <a:latin typeface="Lato" panose="020F0502020204030203" pitchFamily="34" charset="0"/>
            </a:endParaRPr>
          </a:p>
          <a:p>
            <a:pPr marL="342900" indent="-342900" rtl="0" fontAlgn="base">
              <a:lnSpc>
                <a:spcPct val="150000"/>
              </a:lnSpc>
              <a:spcBef>
                <a:spcPts val="0"/>
              </a:spcBef>
              <a:spcAft>
                <a:spcPts val="0"/>
              </a:spcAft>
              <a:buFont typeface="+mj-lt"/>
              <a:buAutoNum type="arabicPeriod"/>
            </a:pPr>
            <a:r>
              <a:rPr lang="en-US" sz="1800" b="1" i="0" u="none" strike="noStrike" dirty="0">
                <a:solidFill>
                  <a:srgbClr val="000000"/>
                </a:solidFill>
                <a:effectLst/>
                <a:latin typeface="Lato" panose="020F0502020204030203" pitchFamily="34" charset="0"/>
              </a:rPr>
              <a:t>Provide feedback directly</a:t>
            </a:r>
          </a:p>
          <a:p>
            <a:pPr marL="342900" indent="-342900" rtl="0" fontAlgn="base">
              <a:lnSpc>
                <a:spcPct val="150000"/>
              </a:lnSpc>
              <a:spcBef>
                <a:spcPts val="0"/>
              </a:spcBef>
              <a:spcAft>
                <a:spcPts val="0"/>
              </a:spcAft>
              <a:buFont typeface="+mj-lt"/>
              <a:buAutoNum type="arabicPeriod"/>
            </a:pPr>
            <a:r>
              <a:rPr lang="en-US" sz="1800" b="1" i="0" u="none" strike="noStrike" dirty="0">
                <a:solidFill>
                  <a:srgbClr val="000000"/>
                </a:solidFill>
                <a:effectLst/>
                <a:latin typeface="Lato" panose="020F0502020204030203" pitchFamily="34" charset="0"/>
              </a:rPr>
              <a:t>Enter a new suggestion </a:t>
            </a:r>
          </a:p>
          <a:p>
            <a:pPr marL="342900" indent="-342900" rtl="0" fontAlgn="base">
              <a:lnSpc>
                <a:spcPct val="150000"/>
              </a:lnSpc>
              <a:spcBef>
                <a:spcPts val="0"/>
              </a:spcBef>
              <a:spcAft>
                <a:spcPts val="0"/>
              </a:spcAft>
              <a:buFont typeface="+mj-lt"/>
              <a:buAutoNum type="arabicPeriod"/>
            </a:pPr>
            <a:r>
              <a:rPr lang="en-US" sz="1800" b="1" i="0" u="none" strike="noStrike" dirty="0">
                <a:solidFill>
                  <a:srgbClr val="000000"/>
                </a:solidFill>
                <a:effectLst/>
                <a:latin typeface="Lato" panose="020F0502020204030203" pitchFamily="34" charset="0"/>
              </a:rPr>
              <a:t>and vote on suggestions made by other people</a:t>
            </a:r>
          </a:p>
        </p:txBody>
      </p:sp>
      <p:pic>
        <p:nvPicPr>
          <p:cNvPr id="2050" name="Picture 2" descr="Screenshot of a feedback button from WISEdata Portal. ">
            <a:extLst>
              <a:ext uri="{FF2B5EF4-FFF2-40B4-BE49-F238E27FC236}">
                <a16:creationId xmlns:a16="http://schemas.microsoft.com/office/drawing/2014/main" id="{746A2BB6-8243-AF0B-E2BC-8B43AE527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46081" y="1017909"/>
            <a:ext cx="3067050" cy="3505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743137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sz="3600"/>
              <a:t>Thank you!					Thank you!</a:t>
            </a:r>
          </a:p>
          <a:p>
            <a:pPr marL="0" indent="0" algn="ctr">
              <a:buFont typeface="Arial"/>
              <a:buNone/>
            </a:pPr>
            <a:endParaRPr lang="en-US" sz="3200"/>
          </a:p>
          <a:p>
            <a:pPr marL="0" indent="0" algn="ctr">
              <a:buFont typeface="Arial"/>
              <a:buNone/>
            </a:pPr>
            <a:endParaRPr lang="en-US" sz="3200"/>
          </a:p>
          <a:p>
            <a:pPr marL="0" indent="0" algn="ctr">
              <a:buFont typeface="Arial"/>
              <a:buNone/>
            </a:pPr>
            <a:r>
              <a:rPr lang="en-US" sz="3200"/>
              <a:t>Please scan the QR code to provide us with your feedback!</a:t>
            </a:r>
            <a:endParaRPr lang="en-US" sz="3200" dirty="0"/>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9ABE2-E363-EB52-7065-18F54395CA77}"/>
            </a:ext>
          </a:extLst>
        </p:cNvPr>
        <p:cNvGrpSpPr/>
        <p:nvPr/>
      </p:nvGrpSpPr>
      <p:grpSpPr>
        <a:xfrm>
          <a:off x="0" y="0"/>
          <a:ext cx="0" cy="0"/>
          <a:chOff x="0" y="0"/>
          <a:chExt cx="0" cy="0"/>
        </a:xfrm>
      </p:grpSpPr>
      <p:sp>
        <p:nvSpPr>
          <p:cNvPr id="4" name="Sample Video Slide" hidden="1">
            <a:extLst>
              <a:ext uri="{FF2B5EF4-FFF2-40B4-BE49-F238E27FC236}">
                <a16:creationId xmlns:a16="http://schemas.microsoft.com/office/drawing/2014/main" id="{6A36B3A4-2800-9964-1B08-4CB40F2E9381}"/>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Data Snapshots for Reporting</a:t>
            </a:r>
            <a:endParaRPr lang="en-US" dirty="0">
              <a:effectLst/>
            </a:endParaRPr>
          </a:p>
        </p:txBody>
      </p:sp>
      <p:sp>
        <p:nvSpPr>
          <p:cNvPr id="2" name="Text Placeholder 1">
            <a:extLst>
              <a:ext uri="{FF2B5EF4-FFF2-40B4-BE49-F238E27FC236}">
                <a16:creationId xmlns:a16="http://schemas.microsoft.com/office/drawing/2014/main" id="{61F8BA5D-2D7C-710F-2D2E-9F11E0894EE3}"/>
              </a:ext>
            </a:extLst>
          </p:cNvPr>
          <p:cNvSpPr>
            <a:spLocks noGrp="1"/>
          </p:cNvSpPr>
          <p:nvPr>
            <p:ph type="body" sz="quarter" idx="13"/>
          </p:nvPr>
        </p:nvSpPr>
        <p:spPr/>
        <p:txBody>
          <a:bodyPr/>
          <a:lstStyle/>
          <a:p>
            <a:r>
              <a:rPr lang="en-US" dirty="0">
                <a:latin typeface="Lato Black"/>
                <a:ea typeface="Lato Black"/>
                <a:cs typeface="Lato Black"/>
              </a:rPr>
              <a:t>Data Snapshots for Reporting</a:t>
            </a:r>
          </a:p>
        </p:txBody>
      </p:sp>
      <p:sp>
        <p:nvSpPr>
          <p:cNvPr id="5" name="TextBox 4">
            <a:extLst>
              <a:ext uri="{FF2B5EF4-FFF2-40B4-BE49-F238E27FC236}">
                <a16:creationId xmlns:a16="http://schemas.microsoft.com/office/drawing/2014/main" id="{8EF3867C-9CFB-05BA-6225-E11D61AE312C}"/>
              </a:ext>
            </a:extLst>
          </p:cNvPr>
          <p:cNvSpPr txBox="1"/>
          <p:nvPr/>
        </p:nvSpPr>
        <p:spPr>
          <a:xfrm>
            <a:off x="460375" y="913720"/>
            <a:ext cx="8226425" cy="3098284"/>
          </a:xfrm>
          <a:prstGeom prst="rect">
            <a:avLst/>
          </a:prstGeom>
          <a:noFill/>
        </p:spPr>
        <p:txBody>
          <a:bodyPr wrap="square" lIns="91440" tIns="45720" rIns="91440" bIns="45720" rtlCol="0" anchor="t">
            <a:spAutoFit/>
          </a:bodyPr>
          <a:lstStyle/>
          <a:p>
            <a:pPr>
              <a:spcBef>
                <a:spcPts val="600"/>
              </a:spcBef>
              <a:spcAft>
                <a:spcPts val="600"/>
              </a:spcAft>
            </a:pPr>
            <a:r>
              <a:rPr lang="en-US" sz="1800" b="1" dirty="0">
                <a:solidFill>
                  <a:srgbClr val="000000"/>
                </a:solidFill>
                <a:latin typeface="Lato" panose="020F0502020204030203" pitchFamily="34" charset="0"/>
                <a:ea typeface="+mn-lt"/>
                <a:cs typeface="+mn-lt"/>
                <a:hlinkClick r:id="rId4"/>
              </a:rPr>
              <a:t>DPI snapshots</a:t>
            </a:r>
            <a:r>
              <a:rPr lang="en-US" sz="1800" b="1" dirty="0">
                <a:solidFill>
                  <a:srgbClr val="000000"/>
                </a:solidFill>
                <a:latin typeface="Lato" panose="020F0502020204030203" pitchFamily="34" charset="0"/>
                <a:ea typeface="+mn-lt"/>
                <a:cs typeface="+mn-lt"/>
              </a:rPr>
              <a:t> are taken at specific points during the year to be used for state </a:t>
            </a:r>
            <a:r>
              <a:rPr lang="en-US" sz="1800" b="1" i="0" u="none" strike="noStrike" dirty="0">
                <a:solidFill>
                  <a:srgbClr val="000000"/>
                </a:solidFill>
                <a:effectLst/>
                <a:latin typeface="Lato" panose="020F0502020204030203" pitchFamily="34" charset="0"/>
                <a:ea typeface="+mn-lt"/>
                <a:cs typeface="+mn-lt"/>
              </a:rPr>
              <a:t>and </a:t>
            </a:r>
            <a:r>
              <a:rPr lang="en-US" sz="1800" b="1" dirty="0">
                <a:solidFill>
                  <a:srgbClr val="000000"/>
                </a:solidFill>
                <a:latin typeface="Lato" panose="020F0502020204030203" pitchFamily="34" charset="0"/>
                <a:ea typeface="+mn-lt"/>
                <a:cs typeface="+mn-lt"/>
              </a:rPr>
              <a:t>federal reporting requirements, including:</a:t>
            </a:r>
            <a:endParaRPr lang="en-US" sz="1800" b="1" dirty="0">
              <a:latin typeface="Lato" panose="020F0502020204030203" pitchFamily="34" charset="0"/>
              <a:ea typeface="+mn-lt"/>
              <a:cs typeface="+mn-lt"/>
            </a:endParaRPr>
          </a:p>
          <a:p>
            <a:pPr marL="342900" indent="-342900">
              <a:spcBef>
                <a:spcPts val="400"/>
              </a:spcBef>
              <a:spcAft>
                <a:spcPts val="400"/>
              </a:spcAft>
              <a:buAutoNum type="arabicPeriod"/>
            </a:pPr>
            <a:r>
              <a:rPr lang="en-US" sz="1800" b="1" dirty="0">
                <a:solidFill>
                  <a:srgbClr val="000000"/>
                </a:solidFill>
                <a:latin typeface="Lato" panose="020F0502020204030203" pitchFamily="34" charset="0"/>
                <a:ea typeface="Lato"/>
                <a:cs typeface="Lato"/>
              </a:rPr>
              <a:t>Student rosters for statewide assessments (Forward, </a:t>
            </a:r>
            <a:r>
              <a:rPr lang="en-US" sz="1800" b="1" dirty="0" err="1">
                <a:solidFill>
                  <a:srgbClr val="000000"/>
                </a:solidFill>
                <a:latin typeface="Lato" panose="020F0502020204030203" pitchFamily="34" charset="0"/>
                <a:ea typeface="Lato"/>
                <a:cs typeface="Lato"/>
              </a:rPr>
              <a:t>PreACT</a:t>
            </a:r>
            <a:r>
              <a:rPr lang="en-US" sz="1800" b="1" dirty="0">
                <a:solidFill>
                  <a:srgbClr val="000000"/>
                </a:solidFill>
                <a:latin typeface="Lato" panose="020F0502020204030203" pitchFamily="34" charset="0"/>
                <a:ea typeface="Lato"/>
                <a:cs typeface="Lato"/>
              </a:rPr>
              <a:t> Secure, and The ACT)</a:t>
            </a:r>
            <a:endParaRPr lang="en-US" sz="1800" b="1" dirty="0">
              <a:latin typeface="Lato" panose="020F0502020204030203" pitchFamily="34" charset="0"/>
            </a:endParaRPr>
          </a:p>
          <a:p>
            <a:pPr marL="342900" indent="-342900">
              <a:spcBef>
                <a:spcPts val="600"/>
              </a:spcBef>
              <a:spcAft>
                <a:spcPts val="600"/>
              </a:spcAft>
              <a:buAutoNum type="arabicPeriod"/>
            </a:pPr>
            <a:r>
              <a:rPr lang="en-US" sz="1800" b="1" dirty="0">
                <a:latin typeface="Lato" panose="020F0502020204030203" pitchFamily="34" charset="0"/>
                <a:ea typeface="Lato"/>
                <a:cs typeface="Lato"/>
              </a:rPr>
              <a:t>School report card data: </a:t>
            </a:r>
            <a:endParaRPr lang="en-US" sz="1800" b="1" dirty="0">
              <a:latin typeface="Lato" panose="020F0502020204030203" pitchFamily="34" charset="0"/>
              <a:ea typeface="Lato"/>
              <a:cs typeface="Calibri"/>
            </a:endParaRPr>
          </a:p>
          <a:p>
            <a:pPr marL="750570" lvl="1" indent="-342900">
              <a:spcBef>
                <a:spcPts val="200"/>
              </a:spcBef>
              <a:spcAft>
                <a:spcPts val="200"/>
              </a:spcAft>
              <a:buFont typeface="Courier New"/>
              <a:buChar char="o"/>
            </a:pPr>
            <a:r>
              <a:rPr lang="en-US" sz="1800" b="1" dirty="0">
                <a:latin typeface="Lato" panose="020F0502020204030203" pitchFamily="34" charset="0"/>
                <a:ea typeface="Lato"/>
                <a:cs typeface="Lato"/>
              </a:rPr>
              <a:t>TFS enrollment and student demographics</a:t>
            </a:r>
            <a:endParaRPr lang="en-US" sz="1800" b="1" dirty="0">
              <a:latin typeface="Lato" panose="020F0502020204030203" pitchFamily="34" charset="0"/>
              <a:cs typeface="Calibri"/>
            </a:endParaRPr>
          </a:p>
          <a:p>
            <a:pPr marL="750570" lvl="1" indent="-342900">
              <a:spcBef>
                <a:spcPts val="200"/>
              </a:spcBef>
              <a:spcAft>
                <a:spcPts val="200"/>
              </a:spcAft>
              <a:buFont typeface="Courier New"/>
              <a:buChar char="o"/>
            </a:pPr>
            <a:r>
              <a:rPr lang="en-US" sz="1800" b="1" dirty="0">
                <a:solidFill>
                  <a:srgbClr val="000000"/>
                </a:solidFill>
                <a:latin typeface="Lato" panose="020F0502020204030203" pitchFamily="34" charset="0"/>
                <a:ea typeface="Lato"/>
                <a:cs typeface="Lato"/>
              </a:rPr>
              <a:t>Spring semester student demographics (for associating with assessment outcomes)</a:t>
            </a:r>
          </a:p>
          <a:p>
            <a:pPr marL="750570" lvl="1" indent="-342900">
              <a:spcBef>
                <a:spcPts val="600"/>
              </a:spcBef>
              <a:spcAft>
                <a:spcPts val="600"/>
              </a:spcAft>
              <a:buFont typeface="Courier New"/>
              <a:buChar char="o"/>
            </a:pPr>
            <a:r>
              <a:rPr lang="en-US" sz="1800" b="1" dirty="0">
                <a:solidFill>
                  <a:srgbClr val="000000"/>
                </a:solidFill>
                <a:latin typeface="Lato" panose="020F0502020204030203" pitchFamily="34" charset="0"/>
                <a:ea typeface="Lato"/>
                <a:cs typeface="Lato"/>
              </a:rPr>
              <a:t>Year-end attendance, exit status, and high school completion status</a:t>
            </a:r>
          </a:p>
        </p:txBody>
      </p:sp>
    </p:spTree>
    <p:custDataLst>
      <p:tags r:id="rId1"/>
    </p:custDataLst>
    <p:extLst>
      <p:ext uri="{BB962C8B-B14F-4D97-AF65-F5344CB8AC3E}">
        <p14:creationId xmlns:p14="http://schemas.microsoft.com/office/powerpoint/2010/main" val="141773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9ABE2-E363-EB52-7065-18F54395CA77}"/>
            </a:ext>
          </a:extLst>
        </p:cNvPr>
        <p:cNvGrpSpPr/>
        <p:nvPr/>
      </p:nvGrpSpPr>
      <p:grpSpPr>
        <a:xfrm>
          <a:off x="0" y="0"/>
          <a:ext cx="0" cy="0"/>
          <a:chOff x="0" y="0"/>
          <a:chExt cx="0" cy="0"/>
        </a:xfrm>
      </p:grpSpPr>
      <p:sp>
        <p:nvSpPr>
          <p:cNvPr id="4" name="Sample Video Slide" hidden="1">
            <a:extLst>
              <a:ext uri="{FF2B5EF4-FFF2-40B4-BE49-F238E27FC236}">
                <a16:creationId xmlns:a16="http://schemas.microsoft.com/office/drawing/2014/main" id="{6A36B3A4-2800-9964-1B08-4CB40F2E9381}"/>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Data Quality for Snapshots</a:t>
            </a:r>
            <a:endParaRPr lang="en-US" dirty="0">
              <a:effectLst/>
            </a:endParaRPr>
          </a:p>
        </p:txBody>
      </p:sp>
      <p:sp>
        <p:nvSpPr>
          <p:cNvPr id="2" name="Text Placeholder 1">
            <a:extLst>
              <a:ext uri="{FF2B5EF4-FFF2-40B4-BE49-F238E27FC236}">
                <a16:creationId xmlns:a16="http://schemas.microsoft.com/office/drawing/2014/main" id="{61F8BA5D-2D7C-710F-2D2E-9F11E0894EE3}"/>
              </a:ext>
            </a:extLst>
          </p:cNvPr>
          <p:cNvSpPr>
            <a:spLocks noGrp="1"/>
          </p:cNvSpPr>
          <p:nvPr>
            <p:ph type="body" sz="quarter" idx="13"/>
          </p:nvPr>
        </p:nvSpPr>
        <p:spPr/>
        <p:txBody>
          <a:bodyPr/>
          <a:lstStyle/>
          <a:p>
            <a:r>
              <a:rPr lang="en-US" dirty="0">
                <a:latin typeface="Lato Black"/>
                <a:ea typeface="Lato Black"/>
                <a:cs typeface="Lato Black"/>
              </a:rPr>
              <a:t>Data Quality for Snapshots</a:t>
            </a:r>
          </a:p>
        </p:txBody>
      </p:sp>
      <p:sp>
        <p:nvSpPr>
          <p:cNvPr id="5" name="TextBox 4">
            <a:extLst>
              <a:ext uri="{FF2B5EF4-FFF2-40B4-BE49-F238E27FC236}">
                <a16:creationId xmlns:a16="http://schemas.microsoft.com/office/drawing/2014/main" id="{8EF3867C-9CFB-05BA-6225-E11D61AE312C}"/>
              </a:ext>
            </a:extLst>
          </p:cNvPr>
          <p:cNvSpPr txBox="1"/>
          <p:nvPr/>
        </p:nvSpPr>
        <p:spPr>
          <a:xfrm>
            <a:off x="460375" y="913720"/>
            <a:ext cx="8226425" cy="877869"/>
          </a:xfrm>
          <a:prstGeom prst="rect">
            <a:avLst/>
          </a:prstGeom>
          <a:noFill/>
        </p:spPr>
        <p:txBody>
          <a:bodyPr wrap="square" lIns="91440" tIns="45720" rIns="91440" bIns="45720" rtlCol="0" anchor="t">
            <a:spAutoFit/>
          </a:bodyPr>
          <a:lstStyle/>
          <a:p>
            <a:pPr marL="164592" indent="-164592">
              <a:lnSpc>
                <a:spcPct val="150000"/>
              </a:lnSpc>
              <a:buFont typeface="Arial" panose="020B0604020202020204" pitchFamily="34" charset="0"/>
              <a:buChar char="•"/>
            </a:pPr>
            <a:r>
              <a:rPr lang="en-US" sz="1800" b="1" baseline="0" dirty="0">
                <a:latin typeface="Lato"/>
              </a:rPr>
              <a:t>While it is best practice to maintain quality data throughout the year, it is pivotal to have data submissions correct </a:t>
            </a:r>
            <a:r>
              <a:rPr lang="en-US" sz="1800" b="1" dirty="0">
                <a:latin typeface="Lato"/>
              </a:rPr>
              <a:t>when the</a:t>
            </a:r>
            <a:r>
              <a:rPr lang="en-US" sz="1800" b="1" baseline="0" dirty="0">
                <a:latin typeface="Lato"/>
              </a:rPr>
              <a:t> </a:t>
            </a:r>
            <a:r>
              <a:rPr lang="en-US" sz="1800" b="1" dirty="0">
                <a:latin typeface="Lato"/>
              </a:rPr>
              <a:t>snapshot occurs</a:t>
            </a:r>
            <a:r>
              <a:rPr lang="en-US" sz="1800" b="1" baseline="0" dirty="0">
                <a:latin typeface="Lato"/>
              </a:rPr>
              <a:t>.</a:t>
            </a:r>
            <a:r>
              <a:rPr lang="en-US" sz="1800" b="1" dirty="0">
                <a:latin typeface="Lato"/>
                <a:ea typeface="Lato"/>
                <a:cs typeface="Lato"/>
              </a:rPr>
              <a:t>​</a:t>
            </a:r>
            <a:endParaRPr lang="en-US" sz="1800" b="1" dirty="0"/>
          </a:p>
        </p:txBody>
      </p:sp>
    </p:spTree>
    <p:custDataLst>
      <p:tags r:id="rId1"/>
    </p:custDataLst>
    <p:extLst>
      <p:ext uri="{BB962C8B-B14F-4D97-AF65-F5344CB8AC3E}">
        <p14:creationId xmlns:p14="http://schemas.microsoft.com/office/powerpoint/2010/main" val="360425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with XL chart or image" hidden="1">
            <a:extLst>
              <a:ext uri="{FF2B5EF4-FFF2-40B4-BE49-F238E27FC236}">
                <a16:creationId xmlns:a16="http://schemas.microsoft.com/office/drawing/2014/main" id="{73713874-326F-6643-B809-2077DDBB1C2D}"/>
              </a:ext>
            </a:extLst>
          </p:cNvPr>
          <p:cNvSpPr>
            <a:spLocks noGrp="1"/>
          </p:cNvSpPr>
          <p:nvPr>
            <p:ph type="title" idx="4294967295"/>
          </p:nvPr>
        </p:nvSpPr>
        <p:spPr/>
        <p:txBody>
          <a:bodyPr/>
          <a:lstStyle/>
          <a:p>
            <a:pPr rtl="0" eaLnBrk="1" latinLnBrk="0" hangingPunct="1"/>
            <a:r>
              <a:rPr lang="en-US" sz="3600" b="1" kern="1200" dirty="0">
                <a:solidFill>
                  <a:schemeClr val="bg1"/>
                </a:solidFill>
                <a:effectLst/>
                <a:latin typeface="Lato Black" panose="020F0A02020204030203" pitchFamily="34" charset="0"/>
                <a:ea typeface="+mj-ea"/>
                <a:cs typeface="+mj-cs"/>
              </a:rPr>
              <a:t>Student Data Privacy</a:t>
            </a:r>
            <a:endParaRPr lang="en-US" dirty="0">
              <a:effectLst/>
            </a:endParaRPr>
          </a:p>
        </p:txBody>
      </p:sp>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lstStyle/>
          <a:p>
            <a:r>
              <a:rPr lang="en-US" dirty="0"/>
              <a:t>Student Data Privacy</a:t>
            </a:r>
          </a:p>
        </p:txBody>
      </p:sp>
      <p:pic>
        <p:nvPicPr>
          <p:cNvPr id="8" name="Online Media 7" title="Student Privacy 101:  FERPA for Parents and Students">
            <a:hlinkClick r:id="" action="ppaction://media"/>
            <a:extLst>
              <a:ext uri="{FF2B5EF4-FFF2-40B4-BE49-F238E27FC236}">
                <a16:creationId xmlns:a16="http://schemas.microsoft.com/office/drawing/2014/main" id="{724717B2-64B3-E642-78B3-B37F4C0EFAEF}"/>
              </a:ext>
            </a:extLst>
          </p:cNvPr>
          <p:cNvPicPr>
            <a:picLocks noRot="1" noChangeAspect="1"/>
          </p:cNvPicPr>
          <p:nvPr>
            <a:videoFile r:link="rId2"/>
          </p:nvPr>
        </p:nvPicPr>
        <p:blipFill>
          <a:blip r:embed="rId5">
            <a:lum contrast="20000"/>
          </a:blip>
          <a:stretch>
            <a:fillRect/>
          </a:stretch>
        </p:blipFill>
        <p:spPr>
          <a:xfrm>
            <a:off x="1702594" y="996626"/>
            <a:ext cx="5738811" cy="38058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2700000">
              <a:rot lat="19800000" lon="1200000" rev="20820000"/>
            </a:camera>
            <a:lightRig rig="threePt" dir="t"/>
          </a:scene3d>
          <a:sp3d contourW="6350" prstMaterial="matte">
            <a:bevelT w="101600" h="101600"/>
            <a:contourClr>
              <a:srgbClr val="969696"/>
            </a:contourClr>
          </a:sp3d>
        </p:spPr>
      </p:pic>
    </p:spTree>
    <p:custDataLst>
      <p:tags r:id="rId1"/>
    </p:custDataLst>
    <p:extLst>
      <p:ext uri="{BB962C8B-B14F-4D97-AF65-F5344CB8AC3E}">
        <p14:creationId xmlns:p14="http://schemas.microsoft.com/office/powerpoint/2010/main" val="294144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Props1.xml><?xml version="1.0" encoding="utf-8"?>
<ds:datastoreItem xmlns:ds="http://schemas.openxmlformats.org/officeDocument/2006/customXml" ds:itemID="{14DAA020-AFC9-4BC5-B300-4ECC3A1A1508}">
  <ds:schemaRefs>
    <ds:schemaRef ds:uri="http://schemas.microsoft.com/sharepoint/v3/contenttype/forms"/>
  </ds:schemaRefs>
</ds:datastoreItem>
</file>

<file path=customXml/itemProps2.xml><?xml version="1.0" encoding="utf-8"?>
<ds:datastoreItem xmlns:ds="http://schemas.openxmlformats.org/officeDocument/2006/customXml" ds:itemID="{E3000BC0-6098-49E9-8A92-A52F3AB8D3EE}"/>
</file>

<file path=customXml/itemProps3.xml><?xml version="1.0" encoding="utf-8"?>
<ds:datastoreItem xmlns:ds="http://schemas.openxmlformats.org/officeDocument/2006/customXml" ds:itemID="{D8C0C983-FA02-4CE8-A685-EF825DD21CDA}">
  <ds:schemaRefs>
    <ds:schemaRef ds:uri="http://schemas.microsoft.com/office/2006/metadata/properties"/>
    <ds:schemaRef ds:uri="http://purl.org/dc/terms/"/>
    <ds:schemaRef ds:uri="53b6fa66-905b-41bc-bd6d-9745c0971c15"/>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2e738f9a-aabc-43fa-ba56-f67ecbb3da8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422</TotalTime>
  <Words>4454</Words>
  <Application>Microsoft Office PowerPoint</Application>
  <PresentationFormat>On-screen Show (16:9)</PresentationFormat>
  <Paragraphs>396</Paragraphs>
  <Slides>62</Slides>
  <Notes>46</Notes>
  <HiddenSlides>2</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62</vt:i4>
      </vt:variant>
    </vt:vector>
  </HeadingPairs>
  <TitlesOfParts>
    <vt:vector size="72" baseType="lpstr">
      <vt:lpstr>Arial</vt:lpstr>
      <vt:lpstr>Arial,Sans-Serif</vt:lpstr>
      <vt:lpstr>Calibri</vt:lpstr>
      <vt:lpstr>Courier New</vt:lpstr>
      <vt:lpstr>Lato</vt:lpstr>
      <vt:lpstr>Lato Black</vt:lpstr>
      <vt:lpstr>Roboto</vt:lpstr>
      <vt:lpstr>Tahoma</vt:lpstr>
      <vt:lpstr>Office Theme</vt:lpstr>
      <vt:lpstr>Office Theme</vt:lpstr>
      <vt:lpstr>Title Slide</vt:lpstr>
      <vt:lpstr>WISEdata</vt:lpstr>
      <vt:lpstr>What is WISEdata?</vt:lpstr>
      <vt:lpstr>Why do we collect data?</vt:lpstr>
      <vt:lpstr>Data Submission Setup</vt:lpstr>
      <vt:lpstr>Data Submission Process</vt:lpstr>
      <vt:lpstr>Data Snapshots for Reporting</vt:lpstr>
      <vt:lpstr>Data Quality for Snapshots</vt:lpstr>
      <vt:lpstr>Student Data Privacy</vt:lpstr>
      <vt:lpstr>Enrollment</vt:lpstr>
      <vt:lpstr>Obtain WISEids for New Students/ Refresh WISEids</vt:lpstr>
      <vt:lpstr>Research WISEdata Elements 1 of 3</vt:lpstr>
      <vt:lpstr>Review of Student Data Elements 2 of 3</vt:lpstr>
      <vt:lpstr>Review of Student Data Elements 3 of 3</vt:lpstr>
      <vt:lpstr>Data Elements: Enrollment Dates</vt:lpstr>
      <vt:lpstr>Data Elements: Count Dates</vt:lpstr>
      <vt:lpstr>Optional Data Elements for Deeper Insight</vt:lpstr>
      <vt:lpstr>Collaborating with Local School District</vt:lpstr>
      <vt:lpstr>WISEdata Portal: Data Quality</vt:lpstr>
      <vt:lpstr>Let’s Jump In!</vt:lpstr>
      <vt:lpstr>Confirm Contact Information</vt:lpstr>
      <vt:lpstr>Update Contacts in WISEid and WISEdata</vt:lpstr>
      <vt:lpstr>Your Vendor System Begin Submitting Data</vt:lpstr>
      <vt:lpstr>Your Vendor System and WISEdata Review and Resolve L1s</vt:lpstr>
      <vt:lpstr>New Design, WISEdata Home Screen:  Three Sections</vt:lpstr>
      <vt:lpstr>WDP Home, Section 1: WISEdata/API Transactions Vendor Communication Status</vt:lpstr>
      <vt:lpstr>WDP Home, Section 1: WISEdata/API Transactions Vendor Communication Status, API  Details</vt:lpstr>
      <vt:lpstr>WDP Home, Section 2: WISEdata Status   Data Out of Sync</vt:lpstr>
      <vt:lpstr>WDP Home, Section 2: WISEdata Status   Data Out of Sync, API Details</vt:lpstr>
      <vt:lpstr>WDP Data Quality Screen, New Design: </vt:lpstr>
      <vt:lpstr>WDP DQ, Section 2: Validation Message Summary Distribution of Messages</vt:lpstr>
      <vt:lpstr>WDP DQ, Section 3:Data Quality Indicators</vt:lpstr>
      <vt:lpstr>WDP DQ, Section 3:Data Quality Indicators Filters for QDI Dynamic Graphs</vt:lpstr>
      <vt:lpstr>WDP Home, Section 3 Queue Imports and Validations</vt:lpstr>
      <vt:lpstr>Queue Imports and Validations</vt:lpstr>
      <vt:lpstr>Verify Choice Counts Using WISEdata Exports</vt:lpstr>
      <vt:lpstr>WISEdata Portal Exports</vt:lpstr>
      <vt:lpstr>Using Exports</vt:lpstr>
      <vt:lpstr>WISEdash Extracts for Choice Schools</vt:lpstr>
      <vt:lpstr>WISEdash Extracts, Details</vt:lpstr>
      <vt:lpstr>Validation Knowledge Base Articles</vt:lpstr>
      <vt:lpstr>Student Details Features</vt:lpstr>
      <vt:lpstr>Student Detail Features</vt:lpstr>
      <vt:lpstr>Closing the School Year in WISEdata</vt:lpstr>
      <vt:lpstr>Exit Type: TC</vt:lpstr>
      <vt:lpstr>TC: Known to Be Continuing</vt:lpstr>
      <vt:lpstr>Exit Type: TNC</vt:lpstr>
      <vt:lpstr>Exit Type: EC</vt:lpstr>
      <vt:lpstr>Exit Type: HCS</vt:lpstr>
      <vt:lpstr>Exit Types: MA and BCA</vt:lpstr>
      <vt:lpstr>Exit Type: CE</vt:lpstr>
      <vt:lpstr>Exit Types: ISM &amp; TOS</vt:lpstr>
      <vt:lpstr>Exit Type: ODO</vt:lpstr>
      <vt:lpstr>Exit Type: ODO, Important Details</vt:lpstr>
      <vt:lpstr>Reporting Scenarios: Example 1</vt:lpstr>
      <vt:lpstr>Reporting Scenarios: Example 2</vt:lpstr>
      <vt:lpstr>Reporting Scenarios: Example 3</vt:lpstr>
      <vt:lpstr>Helpful Resources</vt:lpstr>
      <vt:lpstr>Reporting Deadlines and Snapshots</vt:lpstr>
      <vt:lpstr>Getting Help</vt:lpstr>
      <vt:lpstr>Giving Feedback</vt:lpstr>
      <vt:lpstr>Questions?</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Stringfellow, Kina F. DPI</cp:lastModifiedBy>
  <cp:revision>28</cp:revision>
  <dcterms:created xsi:type="dcterms:W3CDTF">2016-02-23T19:34:17Z</dcterms:created>
  <dcterms:modified xsi:type="dcterms:W3CDTF">2024-02-26T14:52:20Z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FEC6A8CE-A6D8-466E-B648-64B9C05D7F4C</vt:lpwstr>
  </property>
  <property fmtid="{D5CDD505-2E9C-101B-9397-08002B2CF9AE}" pid="5" name="ArticulatePath">
    <vt:lpwstr>https://widpiprd.sharepoint.com/sites/M365CG-WISEdataConference/Shared Documents/General/2024 WISEdata Conference/Slide Decks/WISEdata Choice Student Enrollment From Start to Finish</vt:lpwstr>
  </property>
  <property fmtid="{D5CDD505-2E9C-101B-9397-08002B2CF9AE}" pid="6" name="_MarkAsFinal">
    <vt:bool>true</vt:bool>
  </property>
  <property fmtid="{D5CDD505-2E9C-101B-9397-08002B2CF9AE}" pid="7" name="Order">
    <vt:r8>44800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