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8" r:id="rId46"/>
    <p:sldId id="299" r:id="rId47"/>
  </p:sldIdLst>
  <p:sldSz cx="12480925" cy="7023100"/>
  <p:notesSz cx="6858000" cy="9144000"/>
  <p:embeddedFontLst>
    <p:embeddedFont>
      <p:font typeface="DM Sans" pitchFamily="2"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Lato Black" panose="020F0A02020204030203" pitchFamily="34" charset="0"/>
      <p:bold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31">
          <p15:clr>
            <a:srgbClr val="A4A3A4"/>
          </p15:clr>
        </p15:guide>
        <p15:guide id="2" orient="horz" pos="2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7A4"/>
    <a:srgbClr val="443484"/>
    <a:srgbClr val="7345A1"/>
    <a:srgbClr val="5844A9"/>
    <a:srgbClr val="333399"/>
    <a:srgbClr val="3D2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F26A1-E65B-4C46-A5ED-8DDAF81573FD}" v="71" dt="2024-03-01T00:25:34.352"/>
  </p1510:revLst>
</p1510:revInfo>
</file>

<file path=ppt/tableStyles.xml><?xml version="1.0" encoding="utf-8"?>
<a:tblStyleLst xmlns:a="http://schemas.openxmlformats.org/drawingml/2006/main" def="{1DB8322F-63CE-4D1B-9509-8C56A932F200}">
  <a:tblStyle styleId="{1DB8322F-63CE-4D1B-9509-8C56A932F2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3792" autoAdjust="0"/>
  </p:normalViewPr>
  <p:slideViewPr>
    <p:cSldViewPr snapToGrid="0">
      <p:cViewPr varScale="1">
        <p:scale>
          <a:sx n="56" d="100"/>
          <a:sy n="56" d="100"/>
        </p:scale>
        <p:origin x="56" y="276"/>
      </p:cViewPr>
      <p:guideLst>
        <p:guide pos="3931"/>
        <p:guide orient="horz" pos="2212"/>
      </p:guideLst>
    </p:cSldViewPr>
  </p:slideViewPr>
  <p:outlineViewPr>
    <p:cViewPr>
      <p:scale>
        <a:sx n="33" d="100"/>
        <a:sy n="33" d="100"/>
      </p:scale>
      <p:origin x="0" y="-198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728F26A1-E65B-4C46-A5ED-8DDAF81573FD}"/>
    <pc:docChg chg="undo custSel addSld delSld modSld sldOrd replTag delTag">
      <pc:chgData name="Stringfellow, Kina F. DPI" userId="002858cf-6d8d-4f58-b096-3c8ddc1070aa" providerId="ADAL" clId="{728F26A1-E65B-4C46-A5ED-8DDAF81573FD}" dt="2024-03-01T00:24:50.486" v="5148" actId="962"/>
      <pc:docMkLst>
        <pc:docMk/>
      </pc:docMkLst>
      <pc:sldChg chg="modSp mod replTag delTag modNotes">
        <pc:chgData name="Stringfellow, Kina F. DPI" userId="002858cf-6d8d-4f58-b096-3c8ddc1070aa" providerId="ADAL" clId="{728F26A1-E65B-4C46-A5ED-8DDAF81573FD}" dt="2024-02-29T23:39:33.131" v="1435" actId="33553"/>
        <pc:sldMkLst>
          <pc:docMk/>
          <pc:sldMk cId="0" sldId="256"/>
        </pc:sldMkLst>
        <pc:spChg chg="mod">
          <ac:chgData name="Stringfellow, Kina F. DPI" userId="002858cf-6d8d-4f58-b096-3c8ddc1070aa" providerId="ADAL" clId="{728F26A1-E65B-4C46-A5ED-8DDAF81573FD}" dt="2024-02-29T23:39:33.131" v="1435" actId="33553"/>
          <ac:spMkLst>
            <pc:docMk/>
            <pc:sldMk cId="0" sldId="256"/>
            <ac:spMk id="59" creationId="{00000000-0000-0000-0000-000000000000}"/>
          </ac:spMkLst>
        </pc:spChg>
      </pc:sldChg>
      <pc:sldChg chg="modSp mod replTag delTag">
        <pc:chgData name="Stringfellow, Kina F. DPI" userId="002858cf-6d8d-4f58-b096-3c8ddc1070aa" providerId="ADAL" clId="{728F26A1-E65B-4C46-A5ED-8DDAF81573FD}" dt="2024-02-29T22:43:23.326" v="690" actId="255"/>
        <pc:sldMkLst>
          <pc:docMk/>
          <pc:sldMk cId="0" sldId="257"/>
        </pc:sldMkLst>
        <pc:spChg chg="mod">
          <ac:chgData name="Stringfellow, Kina F. DPI" userId="002858cf-6d8d-4f58-b096-3c8ddc1070aa" providerId="ADAL" clId="{728F26A1-E65B-4C46-A5ED-8DDAF81573FD}" dt="2024-02-29T22:21:44.724" v="190" actId="242"/>
          <ac:spMkLst>
            <pc:docMk/>
            <pc:sldMk cId="0" sldId="257"/>
            <ac:spMk id="66" creationId="{00000000-0000-0000-0000-000000000000}"/>
          </ac:spMkLst>
        </pc:spChg>
        <pc:spChg chg="mod">
          <ac:chgData name="Stringfellow, Kina F. DPI" userId="002858cf-6d8d-4f58-b096-3c8ddc1070aa" providerId="ADAL" clId="{728F26A1-E65B-4C46-A5ED-8DDAF81573FD}" dt="2024-02-29T22:43:23.326" v="690" actId="255"/>
          <ac:spMkLst>
            <pc:docMk/>
            <pc:sldMk cId="0" sldId="257"/>
            <ac:spMk id="67" creationId="{00000000-0000-0000-0000-000000000000}"/>
          </ac:spMkLst>
        </pc:spChg>
      </pc:sldChg>
      <pc:sldChg chg="addSp modSp mod replTag delTag modNotes">
        <pc:chgData name="Stringfellow, Kina F. DPI" userId="002858cf-6d8d-4f58-b096-3c8ddc1070aa" providerId="ADAL" clId="{728F26A1-E65B-4C46-A5ED-8DDAF81573FD}" dt="2024-02-29T23:57:48.410" v="1884" actId="962"/>
        <pc:sldMkLst>
          <pc:docMk/>
          <pc:sldMk cId="0" sldId="258"/>
        </pc:sldMkLst>
        <pc:spChg chg="add mod">
          <ac:chgData name="Stringfellow, Kina F. DPI" userId="002858cf-6d8d-4f58-b096-3c8ddc1070aa" providerId="ADAL" clId="{728F26A1-E65B-4C46-A5ED-8DDAF81573FD}" dt="2024-02-29T22:44:01.195" v="701" actId="1076"/>
          <ac:spMkLst>
            <pc:docMk/>
            <pc:sldMk cId="0" sldId="258"/>
            <ac:spMk id="2" creationId="{BC4BF1BB-50C0-A229-4267-5D54D0BD9A92}"/>
          </ac:spMkLst>
        </pc:spChg>
        <pc:spChg chg="mod">
          <ac:chgData name="Stringfellow, Kina F. DPI" userId="002858cf-6d8d-4f58-b096-3c8ddc1070aa" providerId="ADAL" clId="{728F26A1-E65B-4C46-A5ED-8DDAF81573FD}" dt="2024-02-29T23:39:38.734" v="1438" actId="33553"/>
          <ac:spMkLst>
            <pc:docMk/>
            <pc:sldMk cId="0" sldId="258"/>
            <ac:spMk id="72" creationId="{00000000-0000-0000-0000-000000000000}"/>
          </ac:spMkLst>
        </pc:spChg>
        <pc:spChg chg="mod">
          <ac:chgData name="Stringfellow, Kina F. DPI" userId="002858cf-6d8d-4f58-b096-3c8ddc1070aa" providerId="ADAL" clId="{728F26A1-E65B-4C46-A5ED-8DDAF81573FD}" dt="2024-02-29T22:44:11.120" v="712" actId="113"/>
          <ac:spMkLst>
            <pc:docMk/>
            <pc:sldMk cId="0" sldId="258"/>
            <ac:spMk id="73" creationId="{00000000-0000-0000-0000-000000000000}"/>
          </ac:spMkLst>
        </pc:spChg>
        <pc:spChg chg="mod">
          <ac:chgData name="Stringfellow, Kina F. DPI" userId="002858cf-6d8d-4f58-b096-3c8ddc1070aa" providerId="ADAL" clId="{728F26A1-E65B-4C46-A5ED-8DDAF81573FD}" dt="2024-02-29T22:44:01.195" v="701" actId="1076"/>
          <ac:spMkLst>
            <pc:docMk/>
            <pc:sldMk cId="0" sldId="258"/>
            <ac:spMk id="74" creationId="{00000000-0000-0000-0000-000000000000}"/>
          </ac:spMkLst>
        </pc:spChg>
        <pc:picChg chg="mod">
          <ac:chgData name="Stringfellow, Kina F. DPI" userId="002858cf-6d8d-4f58-b096-3c8ddc1070aa" providerId="ADAL" clId="{728F26A1-E65B-4C46-A5ED-8DDAF81573FD}" dt="2024-02-29T23:57:48.410" v="1884" actId="962"/>
          <ac:picMkLst>
            <pc:docMk/>
            <pc:sldMk cId="0" sldId="258"/>
            <ac:picMk id="75" creationId="{00000000-0000-0000-0000-000000000000}"/>
          </ac:picMkLst>
        </pc:picChg>
      </pc:sldChg>
      <pc:sldChg chg="modSp mod replTag delTag modNotes">
        <pc:chgData name="Stringfellow, Kina F. DPI" userId="002858cf-6d8d-4f58-b096-3c8ddc1070aa" providerId="ADAL" clId="{728F26A1-E65B-4C46-A5ED-8DDAF81573FD}" dt="2024-02-29T23:49:52.501" v="1624" actId="20577"/>
        <pc:sldMkLst>
          <pc:docMk/>
          <pc:sldMk cId="0" sldId="259"/>
        </pc:sldMkLst>
        <pc:spChg chg="mod">
          <ac:chgData name="Stringfellow, Kina F. DPI" userId="002858cf-6d8d-4f58-b096-3c8ddc1070aa" providerId="ADAL" clId="{728F26A1-E65B-4C46-A5ED-8DDAF81573FD}" dt="2024-02-29T23:49:52.501" v="1624" actId="20577"/>
          <ac:spMkLst>
            <pc:docMk/>
            <pc:sldMk cId="0" sldId="259"/>
            <ac:spMk id="80" creationId="{00000000-0000-0000-0000-000000000000}"/>
          </ac:spMkLst>
        </pc:spChg>
        <pc:spChg chg="mod">
          <ac:chgData name="Stringfellow, Kina F. DPI" userId="002858cf-6d8d-4f58-b096-3c8ddc1070aa" providerId="ADAL" clId="{728F26A1-E65B-4C46-A5ED-8DDAF81573FD}" dt="2024-02-29T22:44:19.310" v="717" actId="255"/>
          <ac:spMkLst>
            <pc:docMk/>
            <pc:sldMk cId="0" sldId="259"/>
            <ac:spMk id="81" creationId="{00000000-0000-0000-0000-000000000000}"/>
          </ac:spMkLst>
        </pc:spChg>
      </pc:sldChg>
      <pc:sldChg chg="modSp mod replTag delTag modNotes">
        <pc:chgData name="Stringfellow, Kina F. DPI" userId="002858cf-6d8d-4f58-b096-3c8ddc1070aa" providerId="ADAL" clId="{728F26A1-E65B-4C46-A5ED-8DDAF81573FD}" dt="2024-02-29T23:49:39.167" v="1611"/>
        <pc:sldMkLst>
          <pc:docMk/>
          <pc:sldMk cId="0" sldId="260"/>
        </pc:sldMkLst>
        <pc:spChg chg="mod">
          <ac:chgData name="Stringfellow, Kina F. DPI" userId="002858cf-6d8d-4f58-b096-3c8ddc1070aa" providerId="ADAL" clId="{728F26A1-E65B-4C46-A5ED-8DDAF81573FD}" dt="2024-02-29T23:39:59.328" v="1446" actId="33553"/>
          <ac:spMkLst>
            <pc:docMk/>
            <pc:sldMk cId="0" sldId="260"/>
            <ac:spMk id="86" creationId="{00000000-0000-0000-0000-000000000000}"/>
          </ac:spMkLst>
        </pc:spChg>
        <pc:spChg chg="mod">
          <ac:chgData name="Stringfellow, Kina F. DPI" userId="002858cf-6d8d-4f58-b096-3c8ddc1070aa" providerId="ADAL" clId="{728F26A1-E65B-4C46-A5ED-8DDAF81573FD}" dt="2024-02-29T22:44:26.614" v="722" actId="255"/>
          <ac:spMkLst>
            <pc:docMk/>
            <pc:sldMk cId="0" sldId="260"/>
            <ac:spMk id="87" creationId="{00000000-0000-0000-0000-000000000000}"/>
          </ac:spMkLst>
        </pc:spChg>
      </pc:sldChg>
      <pc:sldChg chg="addSp delSp modSp mod delAnim replTag delTag modNotes">
        <pc:chgData name="Stringfellow, Kina F. DPI" userId="002858cf-6d8d-4f58-b096-3c8ddc1070aa" providerId="ADAL" clId="{728F26A1-E65B-4C46-A5ED-8DDAF81573FD}" dt="2024-02-29T23:40:17.691" v="1453" actId="33553"/>
        <pc:sldMkLst>
          <pc:docMk/>
          <pc:sldMk cId="0" sldId="261"/>
        </pc:sldMkLst>
        <pc:spChg chg="add mod ord">
          <ac:chgData name="Stringfellow, Kina F. DPI" userId="002858cf-6d8d-4f58-b096-3c8ddc1070aa" providerId="ADAL" clId="{728F26A1-E65B-4C46-A5ED-8DDAF81573FD}" dt="2024-02-29T22:41:30.686" v="665" actId="1076"/>
          <ac:spMkLst>
            <pc:docMk/>
            <pc:sldMk cId="0" sldId="261"/>
            <ac:spMk id="2" creationId="{EE53ABE4-8887-2180-9A0F-E53EAED8D91B}"/>
          </ac:spMkLst>
        </pc:spChg>
        <pc:spChg chg="mod">
          <ac:chgData name="Stringfellow, Kina F. DPI" userId="002858cf-6d8d-4f58-b096-3c8ddc1070aa" providerId="ADAL" clId="{728F26A1-E65B-4C46-A5ED-8DDAF81573FD}" dt="2024-02-29T23:40:17.691" v="1453" actId="33553"/>
          <ac:spMkLst>
            <pc:docMk/>
            <pc:sldMk cId="0" sldId="261"/>
            <ac:spMk id="92" creationId="{00000000-0000-0000-0000-000000000000}"/>
          </ac:spMkLst>
        </pc:spChg>
        <pc:spChg chg="mod">
          <ac:chgData name="Stringfellow, Kina F. DPI" userId="002858cf-6d8d-4f58-b096-3c8ddc1070aa" providerId="ADAL" clId="{728F26A1-E65B-4C46-A5ED-8DDAF81573FD}" dt="2024-02-29T22:45:10.772" v="735" actId="122"/>
          <ac:spMkLst>
            <pc:docMk/>
            <pc:sldMk cId="0" sldId="261"/>
            <ac:spMk id="93" creationId="{00000000-0000-0000-0000-000000000000}"/>
          </ac:spMkLst>
        </pc:spChg>
        <pc:spChg chg="del mod">
          <ac:chgData name="Stringfellow, Kina F. DPI" userId="002858cf-6d8d-4f58-b096-3c8ddc1070aa" providerId="ADAL" clId="{728F26A1-E65B-4C46-A5ED-8DDAF81573FD}" dt="2024-02-29T22:19:42.620" v="147" actId="478"/>
          <ac:spMkLst>
            <pc:docMk/>
            <pc:sldMk cId="0" sldId="261"/>
            <ac:spMk id="94" creationId="{00000000-0000-0000-0000-000000000000}"/>
          </ac:spMkLst>
        </pc:spChg>
        <pc:spChg chg="del">
          <ac:chgData name="Stringfellow, Kina F. DPI" userId="002858cf-6d8d-4f58-b096-3c8ddc1070aa" providerId="ADAL" clId="{728F26A1-E65B-4C46-A5ED-8DDAF81573FD}" dt="2024-02-29T22:41:39.141" v="666" actId="478"/>
          <ac:spMkLst>
            <pc:docMk/>
            <pc:sldMk cId="0" sldId="261"/>
            <ac:spMk id="95" creationId="{00000000-0000-0000-0000-000000000000}"/>
          </ac:spMkLst>
        </pc:spChg>
        <pc:spChg chg="del mod">
          <ac:chgData name="Stringfellow, Kina F. DPI" userId="002858cf-6d8d-4f58-b096-3c8ddc1070aa" providerId="ADAL" clId="{728F26A1-E65B-4C46-A5ED-8DDAF81573FD}" dt="2024-02-29T22:41:50.325" v="670" actId="478"/>
          <ac:spMkLst>
            <pc:docMk/>
            <pc:sldMk cId="0" sldId="261"/>
            <ac:spMk id="96" creationId="{00000000-0000-0000-0000-000000000000}"/>
          </ac:spMkLst>
        </pc:spChg>
        <pc:spChg chg="del mod">
          <ac:chgData name="Stringfellow, Kina F. DPI" userId="002858cf-6d8d-4f58-b096-3c8ddc1070aa" providerId="ADAL" clId="{728F26A1-E65B-4C46-A5ED-8DDAF81573FD}" dt="2024-02-29T22:41:57.361" v="674" actId="478"/>
          <ac:spMkLst>
            <pc:docMk/>
            <pc:sldMk cId="0" sldId="261"/>
            <ac:spMk id="97" creationId="{00000000-0000-0000-0000-000000000000}"/>
          </ac:spMkLst>
        </pc:spChg>
      </pc:sldChg>
      <pc:sldChg chg="addSp delSp modSp mod replTag delTag modNotes">
        <pc:chgData name="Stringfellow, Kina F. DPI" userId="002858cf-6d8d-4f58-b096-3c8ddc1070aa" providerId="ADAL" clId="{728F26A1-E65B-4C46-A5ED-8DDAF81573FD}" dt="2024-02-29T23:40:22.331" v="1456" actId="33553"/>
        <pc:sldMkLst>
          <pc:docMk/>
          <pc:sldMk cId="0" sldId="262"/>
        </pc:sldMkLst>
        <pc:spChg chg="add del mod">
          <ac:chgData name="Stringfellow, Kina F. DPI" userId="002858cf-6d8d-4f58-b096-3c8ddc1070aa" providerId="ADAL" clId="{728F26A1-E65B-4C46-A5ED-8DDAF81573FD}" dt="2024-02-29T22:19:16.265" v="136" actId="478"/>
          <ac:spMkLst>
            <pc:docMk/>
            <pc:sldMk cId="0" sldId="262"/>
            <ac:spMk id="2" creationId="{443D0AB6-5B4D-F404-09D7-3C68B8481DCE}"/>
          </ac:spMkLst>
        </pc:spChg>
        <pc:spChg chg="add mod ord">
          <ac:chgData name="Stringfellow, Kina F. DPI" userId="002858cf-6d8d-4f58-b096-3c8ddc1070aa" providerId="ADAL" clId="{728F26A1-E65B-4C46-A5ED-8DDAF81573FD}" dt="2024-02-29T22:19:55.997" v="156" actId="167"/>
          <ac:spMkLst>
            <pc:docMk/>
            <pc:sldMk cId="0" sldId="262"/>
            <ac:spMk id="3" creationId="{99A76376-2716-558C-142E-EA094B7B866C}"/>
          </ac:spMkLst>
        </pc:spChg>
        <pc:spChg chg="mod">
          <ac:chgData name="Stringfellow, Kina F. DPI" userId="002858cf-6d8d-4f58-b096-3c8ddc1070aa" providerId="ADAL" clId="{728F26A1-E65B-4C46-A5ED-8DDAF81573FD}" dt="2024-02-29T23:40:22.331" v="1456" actId="33553"/>
          <ac:spMkLst>
            <pc:docMk/>
            <pc:sldMk cId="0" sldId="262"/>
            <ac:spMk id="102" creationId="{00000000-0000-0000-0000-000000000000}"/>
          </ac:spMkLst>
        </pc:spChg>
        <pc:spChg chg="mod">
          <ac:chgData name="Stringfellow, Kina F. DPI" userId="002858cf-6d8d-4f58-b096-3c8ddc1070aa" providerId="ADAL" clId="{728F26A1-E65B-4C46-A5ED-8DDAF81573FD}" dt="2024-02-29T22:47:08.433" v="756" actId="948"/>
          <ac:spMkLst>
            <pc:docMk/>
            <pc:sldMk cId="0" sldId="262"/>
            <ac:spMk id="103" creationId="{00000000-0000-0000-0000-000000000000}"/>
          </ac:spMkLst>
        </pc:spChg>
        <pc:spChg chg="del mod">
          <ac:chgData name="Stringfellow, Kina F. DPI" userId="002858cf-6d8d-4f58-b096-3c8ddc1070aa" providerId="ADAL" clId="{728F26A1-E65B-4C46-A5ED-8DDAF81573FD}" dt="2024-02-29T22:19:49.419" v="153" actId="478"/>
          <ac:spMkLst>
            <pc:docMk/>
            <pc:sldMk cId="0" sldId="262"/>
            <ac:spMk id="104" creationId="{00000000-0000-0000-0000-000000000000}"/>
          </ac:spMkLst>
        </pc:spChg>
      </pc:sldChg>
      <pc:sldChg chg="addSp delSp modSp mod replTag delTag">
        <pc:chgData name="Stringfellow, Kina F. DPI" userId="002858cf-6d8d-4f58-b096-3c8ddc1070aa" providerId="ADAL" clId="{728F26A1-E65B-4C46-A5ED-8DDAF81573FD}" dt="2024-02-29T23:42:06.565" v="1459" actId="33553"/>
        <pc:sldMkLst>
          <pc:docMk/>
          <pc:sldMk cId="0" sldId="263"/>
        </pc:sldMkLst>
        <pc:spChg chg="add mod ord">
          <ac:chgData name="Stringfellow, Kina F. DPI" userId="002858cf-6d8d-4f58-b096-3c8ddc1070aa" providerId="ADAL" clId="{728F26A1-E65B-4C46-A5ED-8DDAF81573FD}" dt="2024-02-29T22:20:05.890" v="162" actId="167"/>
          <ac:spMkLst>
            <pc:docMk/>
            <pc:sldMk cId="0" sldId="263"/>
            <ac:spMk id="2" creationId="{D4F26D13-4109-4221-9D0F-8E5BB2872B70}"/>
          </ac:spMkLst>
        </pc:spChg>
        <pc:spChg chg="mod">
          <ac:chgData name="Stringfellow, Kina F. DPI" userId="002858cf-6d8d-4f58-b096-3c8ddc1070aa" providerId="ADAL" clId="{728F26A1-E65B-4C46-A5ED-8DDAF81573FD}" dt="2024-02-29T23:42:06.565" v="1459" actId="33553"/>
          <ac:spMkLst>
            <pc:docMk/>
            <pc:sldMk cId="0" sldId="263"/>
            <ac:spMk id="109" creationId="{00000000-0000-0000-0000-000000000000}"/>
          </ac:spMkLst>
        </pc:spChg>
        <pc:spChg chg="mod">
          <ac:chgData name="Stringfellow, Kina F. DPI" userId="002858cf-6d8d-4f58-b096-3c8ddc1070aa" providerId="ADAL" clId="{728F26A1-E65B-4C46-A5ED-8DDAF81573FD}" dt="2024-02-29T22:48:26.634" v="774" actId="948"/>
          <ac:spMkLst>
            <pc:docMk/>
            <pc:sldMk cId="0" sldId="263"/>
            <ac:spMk id="110" creationId="{00000000-0000-0000-0000-000000000000}"/>
          </ac:spMkLst>
        </pc:spChg>
        <pc:spChg chg="mod">
          <ac:chgData name="Stringfellow, Kina F. DPI" userId="002858cf-6d8d-4f58-b096-3c8ddc1070aa" providerId="ADAL" clId="{728F26A1-E65B-4C46-A5ED-8DDAF81573FD}" dt="2024-02-29T22:49:09.103" v="789" actId="113"/>
          <ac:spMkLst>
            <pc:docMk/>
            <pc:sldMk cId="0" sldId="263"/>
            <ac:spMk id="112" creationId="{00000000-0000-0000-0000-000000000000}"/>
          </ac:spMkLst>
        </pc:spChg>
        <pc:spChg chg="del mod">
          <ac:chgData name="Stringfellow, Kina F. DPI" userId="002858cf-6d8d-4f58-b096-3c8ddc1070aa" providerId="ADAL" clId="{728F26A1-E65B-4C46-A5ED-8DDAF81573FD}" dt="2024-02-29T22:20:07.965" v="163" actId="478"/>
          <ac:spMkLst>
            <pc:docMk/>
            <pc:sldMk cId="0" sldId="263"/>
            <ac:spMk id="113" creationId="{00000000-0000-0000-0000-000000000000}"/>
          </ac:spMkLst>
        </pc:spChg>
        <pc:graphicFrameChg chg="mod modGraphic">
          <ac:chgData name="Stringfellow, Kina F. DPI" userId="002858cf-6d8d-4f58-b096-3c8ddc1070aa" providerId="ADAL" clId="{728F26A1-E65B-4C46-A5ED-8DDAF81573FD}" dt="2024-02-29T22:48:38.242" v="784" actId="1036"/>
          <ac:graphicFrameMkLst>
            <pc:docMk/>
            <pc:sldMk cId="0" sldId="263"/>
            <ac:graphicFrameMk id="111" creationId="{00000000-0000-0000-0000-000000000000}"/>
          </ac:graphicFrameMkLst>
        </pc:graphicFrameChg>
      </pc:sldChg>
      <pc:sldChg chg="addSp delSp modSp mod replTag delTag">
        <pc:chgData name="Stringfellow, Kina F. DPI" userId="002858cf-6d8d-4f58-b096-3c8ddc1070aa" providerId="ADAL" clId="{728F26A1-E65B-4C46-A5ED-8DDAF81573FD}" dt="2024-02-29T23:42:10.824" v="1462" actId="33553"/>
        <pc:sldMkLst>
          <pc:docMk/>
          <pc:sldMk cId="0" sldId="264"/>
        </pc:sldMkLst>
        <pc:spChg chg="add mod ord">
          <ac:chgData name="Stringfellow, Kina F. DPI" userId="002858cf-6d8d-4f58-b096-3c8ddc1070aa" providerId="ADAL" clId="{728F26A1-E65B-4C46-A5ED-8DDAF81573FD}" dt="2024-02-29T22:20:13.166" v="169" actId="167"/>
          <ac:spMkLst>
            <pc:docMk/>
            <pc:sldMk cId="0" sldId="264"/>
            <ac:spMk id="2" creationId="{426C326B-3F6B-8F4A-ADBE-3F1FD7758D7C}"/>
          </ac:spMkLst>
        </pc:spChg>
        <pc:spChg chg="mod">
          <ac:chgData name="Stringfellow, Kina F. DPI" userId="002858cf-6d8d-4f58-b096-3c8ddc1070aa" providerId="ADAL" clId="{728F26A1-E65B-4C46-A5ED-8DDAF81573FD}" dt="2024-02-29T23:42:10.824" v="1462" actId="33553"/>
          <ac:spMkLst>
            <pc:docMk/>
            <pc:sldMk cId="0" sldId="264"/>
            <ac:spMk id="118" creationId="{00000000-0000-0000-0000-000000000000}"/>
          </ac:spMkLst>
        </pc:spChg>
        <pc:spChg chg="mod">
          <ac:chgData name="Stringfellow, Kina F. DPI" userId="002858cf-6d8d-4f58-b096-3c8ddc1070aa" providerId="ADAL" clId="{728F26A1-E65B-4C46-A5ED-8DDAF81573FD}" dt="2024-02-29T22:51:08.845" v="826" actId="948"/>
          <ac:spMkLst>
            <pc:docMk/>
            <pc:sldMk cId="0" sldId="264"/>
            <ac:spMk id="119" creationId="{00000000-0000-0000-0000-000000000000}"/>
          </ac:spMkLst>
        </pc:spChg>
        <pc:spChg chg="mod">
          <ac:chgData name="Stringfellow, Kina F. DPI" userId="002858cf-6d8d-4f58-b096-3c8ddc1070aa" providerId="ADAL" clId="{728F26A1-E65B-4C46-A5ED-8DDAF81573FD}" dt="2024-02-29T22:51:50.530" v="838" actId="948"/>
          <ac:spMkLst>
            <pc:docMk/>
            <pc:sldMk cId="0" sldId="264"/>
            <ac:spMk id="121" creationId="{00000000-0000-0000-0000-000000000000}"/>
          </ac:spMkLst>
        </pc:spChg>
        <pc:spChg chg="del mod">
          <ac:chgData name="Stringfellow, Kina F. DPI" userId="002858cf-6d8d-4f58-b096-3c8ddc1070aa" providerId="ADAL" clId="{728F26A1-E65B-4C46-A5ED-8DDAF81573FD}" dt="2024-02-29T22:20:14.572" v="170" actId="478"/>
          <ac:spMkLst>
            <pc:docMk/>
            <pc:sldMk cId="0" sldId="264"/>
            <ac:spMk id="122" creationId="{00000000-0000-0000-0000-000000000000}"/>
          </ac:spMkLst>
        </pc:spChg>
        <pc:graphicFrameChg chg="mod modGraphic">
          <ac:chgData name="Stringfellow, Kina F. DPI" userId="002858cf-6d8d-4f58-b096-3c8ddc1070aa" providerId="ADAL" clId="{728F26A1-E65B-4C46-A5ED-8DDAF81573FD}" dt="2024-02-29T22:51:19.207" v="834" actId="1036"/>
          <ac:graphicFrameMkLst>
            <pc:docMk/>
            <pc:sldMk cId="0" sldId="264"/>
            <ac:graphicFrameMk id="120" creationId="{00000000-0000-0000-0000-000000000000}"/>
          </ac:graphicFrameMkLst>
        </pc:graphicFrameChg>
      </pc:sldChg>
      <pc:sldChg chg="modSp mod replTag delTag modNotes">
        <pc:chgData name="Stringfellow, Kina F. DPI" userId="002858cf-6d8d-4f58-b096-3c8ddc1070aa" providerId="ADAL" clId="{728F26A1-E65B-4C46-A5ED-8DDAF81573FD}" dt="2024-02-29T23:42:15.283" v="1465" actId="33553"/>
        <pc:sldMkLst>
          <pc:docMk/>
          <pc:sldMk cId="0" sldId="265"/>
        </pc:sldMkLst>
        <pc:spChg chg="mod">
          <ac:chgData name="Stringfellow, Kina F. DPI" userId="002858cf-6d8d-4f58-b096-3c8ddc1070aa" providerId="ADAL" clId="{728F26A1-E65B-4C46-A5ED-8DDAF81573FD}" dt="2024-02-29T23:42:15.283" v="1465" actId="33553"/>
          <ac:spMkLst>
            <pc:docMk/>
            <pc:sldMk cId="0" sldId="265"/>
            <ac:spMk id="127" creationId="{00000000-0000-0000-0000-000000000000}"/>
          </ac:spMkLst>
        </pc:spChg>
        <pc:spChg chg="mod">
          <ac:chgData name="Stringfellow, Kina F. DPI" userId="002858cf-6d8d-4f58-b096-3c8ddc1070aa" providerId="ADAL" clId="{728F26A1-E65B-4C46-A5ED-8DDAF81573FD}" dt="2024-02-29T22:53:48.181" v="859" actId="12"/>
          <ac:spMkLst>
            <pc:docMk/>
            <pc:sldMk cId="0" sldId="265"/>
            <ac:spMk id="128" creationId="{00000000-0000-0000-0000-000000000000}"/>
          </ac:spMkLst>
        </pc:spChg>
      </pc:sldChg>
      <pc:sldChg chg="modSp mod replTag delTag modNotes">
        <pc:chgData name="Stringfellow, Kina F. DPI" userId="002858cf-6d8d-4f58-b096-3c8ddc1070aa" providerId="ADAL" clId="{728F26A1-E65B-4C46-A5ED-8DDAF81573FD}" dt="2024-02-29T23:58:19.789" v="2012" actId="962"/>
        <pc:sldMkLst>
          <pc:docMk/>
          <pc:sldMk cId="0" sldId="266"/>
        </pc:sldMkLst>
        <pc:spChg chg="mod">
          <ac:chgData name="Stringfellow, Kina F. DPI" userId="002858cf-6d8d-4f58-b096-3c8ddc1070aa" providerId="ADAL" clId="{728F26A1-E65B-4C46-A5ED-8DDAF81573FD}" dt="2024-02-29T23:42:18.601" v="1468" actId="33553"/>
          <ac:spMkLst>
            <pc:docMk/>
            <pc:sldMk cId="0" sldId="266"/>
            <ac:spMk id="134" creationId="{00000000-0000-0000-0000-000000000000}"/>
          </ac:spMkLst>
        </pc:spChg>
        <pc:spChg chg="mod">
          <ac:chgData name="Stringfellow, Kina F. DPI" userId="002858cf-6d8d-4f58-b096-3c8ddc1070aa" providerId="ADAL" clId="{728F26A1-E65B-4C46-A5ED-8DDAF81573FD}" dt="2024-02-29T22:55:47.664" v="878" actId="948"/>
          <ac:spMkLst>
            <pc:docMk/>
            <pc:sldMk cId="0" sldId="266"/>
            <ac:spMk id="135" creationId="{00000000-0000-0000-0000-000000000000}"/>
          </ac:spMkLst>
        </pc:spChg>
        <pc:picChg chg="mod">
          <ac:chgData name="Stringfellow, Kina F. DPI" userId="002858cf-6d8d-4f58-b096-3c8ddc1070aa" providerId="ADAL" clId="{728F26A1-E65B-4C46-A5ED-8DDAF81573FD}" dt="2024-02-29T23:58:19.789" v="2012" actId="962"/>
          <ac:picMkLst>
            <pc:docMk/>
            <pc:sldMk cId="0" sldId="266"/>
            <ac:picMk id="136" creationId="{00000000-0000-0000-0000-000000000000}"/>
          </ac:picMkLst>
        </pc:picChg>
      </pc:sldChg>
      <pc:sldChg chg="modSp mod replTag delTag modNotes">
        <pc:chgData name="Stringfellow, Kina F. DPI" userId="002858cf-6d8d-4f58-b096-3c8ddc1070aa" providerId="ADAL" clId="{728F26A1-E65B-4C46-A5ED-8DDAF81573FD}" dt="2024-02-29T23:59:51.044" v="2150" actId="962"/>
        <pc:sldMkLst>
          <pc:docMk/>
          <pc:sldMk cId="0" sldId="267"/>
        </pc:sldMkLst>
        <pc:spChg chg="mod">
          <ac:chgData name="Stringfellow, Kina F. DPI" userId="002858cf-6d8d-4f58-b096-3c8ddc1070aa" providerId="ADAL" clId="{728F26A1-E65B-4C46-A5ED-8DDAF81573FD}" dt="2024-02-29T23:42:22.109" v="1471" actId="33553"/>
          <ac:spMkLst>
            <pc:docMk/>
            <pc:sldMk cId="0" sldId="267"/>
            <ac:spMk id="142" creationId="{00000000-0000-0000-0000-000000000000}"/>
          </ac:spMkLst>
        </pc:spChg>
        <pc:spChg chg="mod">
          <ac:chgData name="Stringfellow, Kina F. DPI" userId="002858cf-6d8d-4f58-b096-3c8ddc1070aa" providerId="ADAL" clId="{728F26A1-E65B-4C46-A5ED-8DDAF81573FD}" dt="2024-02-29T23:59:27.114" v="2145" actId="962"/>
          <ac:spMkLst>
            <pc:docMk/>
            <pc:sldMk cId="0" sldId="267"/>
            <ac:spMk id="144" creationId="{00000000-0000-0000-0000-000000000000}"/>
          </ac:spMkLst>
        </pc:spChg>
        <pc:spChg chg="mod">
          <ac:chgData name="Stringfellow, Kina F. DPI" userId="002858cf-6d8d-4f58-b096-3c8ddc1070aa" providerId="ADAL" clId="{728F26A1-E65B-4C46-A5ED-8DDAF81573FD}" dt="2024-02-29T23:59:30.793" v="2146" actId="962"/>
          <ac:spMkLst>
            <pc:docMk/>
            <pc:sldMk cId="0" sldId="267"/>
            <ac:spMk id="145" creationId="{00000000-0000-0000-0000-000000000000}"/>
          </ac:spMkLst>
        </pc:spChg>
        <pc:spChg chg="mod">
          <ac:chgData name="Stringfellow, Kina F. DPI" userId="002858cf-6d8d-4f58-b096-3c8ddc1070aa" providerId="ADAL" clId="{728F26A1-E65B-4C46-A5ED-8DDAF81573FD}" dt="2024-02-29T23:59:33.657" v="2147" actId="962"/>
          <ac:spMkLst>
            <pc:docMk/>
            <pc:sldMk cId="0" sldId="267"/>
            <ac:spMk id="146" creationId="{00000000-0000-0000-0000-000000000000}"/>
          </ac:spMkLst>
        </pc:spChg>
        <pc:grpChg chg="mod">
          <ac:chgData name="Stringfellow, Kina F. DPI" userId="002858cf-6d8d-4f58-b096-3c8ddc1070aa" providerId="ADAL" clId="{728F26A1-E65B-4C46-A5ED-8DDAF81573FD}" dt="2024-02-29T23:59:51.044" v="2150" actId="962"/>
          <ac:grpSpMkLst>
            <pc:docMk/>
            <pc:sldMk cId="0" sldId="267"/>
            <ac:grpSpMk id="147" creationId="{00000000-0000-0000-0000-000000000000}"/>
          </ac:grpSpMkLst>
        </pc:grpChg>
        <pc:picChg chg="mod">
          <ac:chgData name="Stringfellow, Kina F. DPI" userId="002858cf-6d8d-4f58-b096-3c8ddc1070aa" providerId="ADAL" clId="{728F26A1-E65B-4C46-A5ED-8DDAF81573FD}" dt="2024-02-29T23:59:19.174" v="2144" actId="962"/>
          <ac:picMkLst>
            <pc:docMk/>
            <pc:sldMk cId="0" sldId="267"/>
            <ac:picMk id="143" creationId="{00000000-0000-0000-0000-000000000000}"/>
          </ac:picMkLst>
        </pc:picChg>
      </pc:sldChg>
      <pc:sldChg chg="modSp mod replTag delTag modNotes">
        <pc:chgData name="Stringfellow, Kina F. DPI" userId="002858cf-6d8d-4f58-b096-3c8ddc1070aa" providerId="ADAL" clId="{728F26A1-E65B-4C46-A5ED-8DDAF81573FD}" dt="2024-03-01T00:00:19.256" v="2250" actId="962"/>
        <pc:sldMkLst>
          <pc:docMk/>
          <pc:sldMk cId="0" sldId="268"/>
        </pc:sldMkLst>
        <pc:spChg chg="mod">
          <ac:chgData name="Stringfellow, Kina F. DPI" userId="002858cf-6d8d-4f58-b096-3c8ddc1070aa" providerId="ADAL" clId="{728F26A1-E65B-4C46-A5ED-8DDAF81573FD}" dt="2024-02-29T23:46:45.707" v="1572" actId="13244"/>
          <ac:spMkLst>
            <pc:docMk/>
            <pc:sldMk cId="0" sldId="268"/>
            <ac:spMk id="155" creationId="{00000000-0000-0000-0000-000000000000}"/>
          </ac:spMkLst>
        </pc:spChg>
        <pc:spChg chg="mod ord">
          <ac:chgData name="Stringfellow, Kina F. DPI" userId="002858cf-6d8d-4f58-b096-3c8ddc1070aa" providerId="ADAL" clId="{728F26A1-E65B-4C46-A5ED-8DDAF81573FD}" dt="2024-02-29T22:58:34.512" v="909" actId="404"/>
          <ac:spMkLst>
            <pc:docMk/>
            <pc:sldMk cId="0" sldId="268"/>
            <ac:spMk id="156" creationId="{00000000-0000-0000-0000-000000000000}"/>
          </ac:spMkLst>
        </pc:spChg>
        <pc:picChg chg="mod">
          <ac:chgData name="Stringfellow, Kina F. DPI" userId="002858cf-6d8d-4f58-b096-3c8ddc1070aa" providerId="ADAL" clId="{728F26A1-E65B-4C46-A5ED-8DDAF81573FD}" dt="2024-03-01T00:00:19.256" v="2250" actId="962"/>
          <ac:picMkLst>
            <pc:docMk/>
            <pc:sldMk cId="0" sldId="268"/>
            <ac:picMk id="157" creationId="{00000000-0000-0000-0000-000000000000}"/>
          </ac:picMkLst>
        </pc:picChg>
      </pc:sldChg>
      <pc:sldChg chg="addSp modSp mod replTag delTag modNotes">
        <pc:chgData name="Stringfellow, Kina F. DPI" userId="002858cf-6d8d-4f58-b096-3c8ddc1070aa" providerId="ADAL" clId="{728F26A1-E65B-4C46-A5ED-8DDAF81573FD}" dt="2024-03-01T00:01:36.078" v="2328" actId="962"/>
        <pc:sldMkLst>
          <pc:docMk/>
          <pc:sldMk cId="0" sldId="269"/>
        </pc:sldMkLst>
        <pc:spChg chg="mod">
          <ac:chgData name="Stringfellow, Kina F. DPI" userId="002858cf-6d8d-4f58-b096-3c8ddc1070aa" providerId="ADAL" clId="{728F26A1-E65B-4C46-A5ED-8DDAF81573FD}" dt="2024-02-29T23:51:52.242" v="1645" actId="255"/>
          <ac:spMkLst>
            <pc:docMk/>
            <pc:sldMk cId="0" sldId="269"/>
            <ac:spMk id="162" creationId="{00000000-0000-0000-0000-000000000000}"/>
          </ac:spMkLst>
        </pc:spChg>
        <pc:spChg chg="mod">
          <ac:chgData name="Stringfellow, Kina F. DPI" userId="002858cf-6d8d-4f58-b096-3c8ddc1070aa" providerId="ADAL" clId="{728F26A1-E65B-4C46-A5ED-8DDAF81573FD}" dt="2024-02-29T23:01:34.504" v="927" actId="20577"/>
          <ac:spMkLst>
            <pc:docMk/>
            <pc:sldMk cId="0" sldId="269"/>
            <ac:spMk id="163" creationId="{00000000-0000-0000-0000-000000000000}"/>
          </ac:spMkLst>
        </pc:spChg>
        <pc:spChg chg="mod">
          <ac:chgData name="Stringfellow, Kina F. DPI" userId="002858cf-6d8d-4f58-b096-3c8ddc1070aa" providerId="ADAL" clId="{728F26A1-E65B-4C46-A5ED-8DDAF81573FD}" dt="2024-02-29T23:00:27.401" v="918" actId="164"/>
          <ac:spMkLst>
            <pc:docMk/>
            <pc:sldMk cId="0" sldId="269"/>
            <ac:spMk id="165" creationId="{00000000-0000-0000-0000-000000000000}"/>
          </ac:spMkLst>
        </pc:spChg>
        <pc:spChg chg="mod">
          <ac:chgData name="Stringfellow, Kina F. DPI" userId="002858cf-6d8d-4f58-b096-3c8ddc1070aa" providerId="ADAL" clId="{728F26A1-E65B-4C46-A5ED-8DDAF81573FD}" dt="2024-02-29T23:00:27.401" v="918" actId="164"/>
          <ac:spMkLst>
            <pc:docMk/>
            <pc:sldMk cId="0" sldId="269"/>
            <ac:spMk id="166" creationId="{00000000-0000-0000-0000-000000000000}"/>
          </ac:spMkLst>
        </pc:spChg>
        <pc:grpChg chg="add mod">
          <ac:chgData name="Stringfellow, Kina F. DPI" userId="002858cf-6d8d-4f58-b096-3c8ddc1070aa" providerId="ADAL" clId="{728F26A1-E65B-4C46-A5ED-8DDAF81573FD}" dt="2024-03-01T00:01:36.078" v="2328" actId="962"/>
          <ac:grpSpMkLst>
            <pc:docMk/>
            <pc:sldMk cId="0" sldId="269"/>
            <ac:grpSpMk id="2" creationId="{E7F27A70-1D02-863D-D6B7-96A944EDE0F7}"/>
          </ac:grpSpMkLst>
        </pc:grpChg>
        <pc:picChg chg="mod">
          <ac:chgData name="Stringfellow, Kina F. DPI" userId="002858cf-6d8d-4f58-b096-3c8ddc1070aa" providerId="ADAL" clId="{728F26A1-E65B-4C46-A5ED-8DDAF81573FD}" dt="2024-02-29T23:00:27.401" v="918" actId="164"/>
          <ac:picMkLst>
            <pc:docMk/>
            <pc:sldMk cId="0" sldId="269"/>
            <ac:picMk id="164" creationId="{00000000-0000-0000-0000-000000000000}"/>
          </ac:picMkLst>
        </pc:picChg>
      </pc:sldChg>
      <pc:sldChg chg="modSp mod replTag delTag">
        <pc:chgData name="Stringfellow, Kina F. DPI" userId="002858cf-6d8d-4f58-b096-3c8ddc1070aa" providerId="ADAL" clId="{728F26A1-E65B-4C46-A5ED-8DDAF81573FD}" dt="2024-03-01T00:02:20.993" v="2532" actId="962"/>
        <pc:sldMkLst>
          <pc:docMk/>
          <pc:sldMk cId="0" sldId="270"/>
        </pc:sldMkLst>
        <pc:spChg chg="mod">
          <ac:chgData name="Stringfellow, Kina F. DPI" userId="002858cf-6d8d-4f58-b096-3c8ddc1070aa" providerId="ADAL" clId="{728F26A1-E65B-4C46-A5ED-8DDAF81573FD}" dt="2024-02-29T23:52:04.114" v="1653" actId="20577"/>
          <ac:spMkLst>
            <pc:docMk/>
            <pc:sldMk cId="0" sldId="270"/>
            <ac:spMk id="172" creationId="{00000000-0000-0000-0000-000000000000}"/>
          </ac:spMkLst>
        </pc:spChg>
        <pc:spChg chg="mod">
          <ac:chgData name="Stringfellow, Kina F. DPI" userId="002858cf-6d8d-4f58-b096-3c8ddc1070aa" providerId="ADAL" clId="{728F26A1-E65B-4C46-A5ED-8DDAF81573FD}" dt="2024-02-29T23:26:46.865" v="1241" actId="12"/>
          <ac:spMkLst>
            <pc:docMk/>
            <pc:sldMk cId="0" sldId="270"/>
            <ac:spMk id="173" creationId="{00000000-0000-0000-0000-000000000000}"/>
          </ac:spMkLst>
        </pc:spChg>
        <pc:picChg chg="mod">
          <ac:chgData name="Stringfellow, Kina F. DPI" userId="002858cf-6d8d-4f58-b096-3c8ddc1070aa" providerId="ADAL" clId="{728F26A1-E65B-4C46-A5ED-8DDAF81573FD}" dt="2024-03-01T00:02:20.993" v="2532" actId="962"/>
          <ac:picMkLst>
            <pc:docMk/>
            <pc:sldMk cId="0" sldId="270"/>
            <ac:picMk id="174" creationId="{00000000-0000-0000-0000-000000000000}"/>
          </ac:picMkLst>
        </pc:picChg>
      </pc:sldChg>
      <pc:sldChg chg="delSp modSp mod replTag delTag modNotes">
        <pc:chgData name="Stringfellow, Kina F. DPI" userId="002858cf-6d8d-4f58-b096-3c8ddc1070aa" providerId="ADAL" clId="{728F26A1-E65B-4C46-A5ED-8DDAF81573FD}" dt="2024-03-01T00:04:45.552" v="2632" actId="962"/>
        <pc:sldMkLst>
          <pc:docMk/>
          <pc:sldMk cId="0" sldId="271"/>
        </pc:sldMkLst>
        <pc:spChg chg="mod">
          <ac:chgData name="Stringfellow, Kina F. DPI" userId="002858cf-6d8d-4f58-b096-3c8ddc1070aa" providerId="ADAL" clId="{728F26A1-E65B-4C46-A5ED-8DDAF81573FD}" dt="2024-02-29T23:42:43.917" v="1483" actId="33553"/>
          <ac:spMkLst>
            <pc:docMk/>
            <pc:sldMk cId="0" sldId="271"/>
            <ac:spMk id="180" creationId="{00000000-0000-0000-0000-000000000000}"/>
          </ac:spMkLst>
        </pc:spChg>
        <pc:spChg chg="del">
          <ac:chgData name="Stringfellow, Kina F. DPI" userId="002858cf-6d8d-4f58-b096-3c8ddc1070aa" providerId="ADAL" clId="{728F26A1-E65B-4C46-A5ED-8DDAF81573FD}" dt="2024-02-29T23:04:51.994" v="956" actId="478"/>
          <ac:spMkLst>
            <pc:docMk/>
            <pc:sldMk cId="0" sldId="271"/>
            <ac:spMk id="181" creationId="{00000000-0000-0000-0000-000000000000}"/>
          </ac:spMkLst>
        </pc:spChg>
        <pc:spChg chg="mod">
          <ac:chgData name="Stringfellow, Kina F. DPI" userId="002858cf-6d8d-4f58-b096-3c8ddc1070aa" providerId="ADAL" clId="{728F26A1-E65B-4C46-A5ED-8DDAF81573FD}" dt="2024-02-29T23:04:44.045" v="953" actId="948"/>
          <ac:spMkLst>
            <pc:docMk/>
            <pc:sldMk cId="0" sldId="271"/>
            <ac:spMk id="183" creationId="{00000000-0000-0000-0000-000000000000}"/>
          </ac:spMkLst>
        </pc:spChg>
        <pc:picChg chg="mod">
          <ac:chgData name="Stringfellow, Kina F. DPI" userId="002858cf-6d8d-4f58-b096-3c8ddc1070aa" providerId="ADAL" clId="{728F26A1-E65B-4C46-A5ED-8DDAF81573FD}" dt="2024-03-01T00:04:45.552" v="2632" actId="962"/>
          <ac:picMkLst>
            <pc:docMk/>
            <pc:sldMk cId="0" sldId="271"/>
            <ac:picMk id="182" creationId="{00000000-0000-0000-0000-000000000000}"/>
          </ac:picMkLst>
        </pc:picChg>
      </pc:sldChg>
      <pc:sldChg chg="modSp mod replTag delTag modNotes">
        <pc:chgData name="Stringfellow, Kina F. DPI" userId="002858cf-6d8d-4f58-b096-3c8ddc1070aa" providerId="ADAL" clId="{728F26A1-E65B-4C46-A5ED-8DDAF81573FD}" dt="2024-02-29T23:42:47.380" v="1486" actId="33553"/>
        <pc:sldMkLst>
          <pc:docMk/>
          <pc:sldMk cId="0" sldId="272"/>
        </pc:sldMkLst>
        <pc:spChg chg="mod">
          <ac:chgData name="Stringfellow, Kina F. DPI" userId="002858cf-6d8d-4f58-b096-3c8ddc1070aa" providerId="ADAL" clId="{728F26A1-E65B-4C46-A5ED-8DDAF81573FD}" dt="2024-02-29T23:42:47.380" v="1486" actId="33553"/>
          <ac:spMkLst>
            <pc:docMk/>
            <pc:sldMk cId="0" sldId="272"/>
            <ac:spMk id="189" creationId="{00000000-0000-0000-0000-000000000000}"/>
          </ac:spMkLst>
        </pc:spChg>
        <pc:spChg chg="mod">
          <ac:chgData name="Stringfellow, Kina F. DPI" userId="002858cf-6d8d-4f58-b096-3c8ddc1070aa" providerId="ADAL" clId="{728F26A1-E65B-4C46-A5ED-8DDAF81573FD}" dt="2024-02-29T23:26:24.432" v="1234" actId="12"/>
          <ac:spMkLst>
            <pc:docMk/>
            <pc:sldMk cId="0" sldId="272"/>
            <ac:spMk id="190" creationId="{00000000-0000-0000-0000-000000000000}"/>
          </ac:spMkLst>
        </pc:spChg>
      </pc:sldChg>
      <pc:sldChg chg="modSp mod replTag delTag modNotes">
        <pc:chgData name="Stringfellow, Kina F. DPI" userId="002858cf-6d8d-4f58-b096-3c8ddc1070aa" providerId="ADAL" clId="{728F26A1-E65B-4C46-A5ED-8DDAF81573FD}" dt="2024-02-29T23:52:25.097" v="1672" actId="255"/>
        <pc:sldMkLst>
          <pc:docMk/>
          <pc:sldMk cId="0" sldId="273"/>
        </pc:sldMkLst>
        <pc:spChg chg="mod">
          <ac:chgData name="Stringfellow, Kina F. DPI" userId="002858cf-6d8d-4f58-b096-3c8ddc1070aa" providerId="ADAL" clId="{728F26A1-E65B-4C46-A5ED-8DDAF81573FD}" dt="2024-02-29T23:52:25.097" v="1672" actId="255"/>
          <ac:spMkLst>
            <pc:docMk/>
            <pc:sldMk cId="0" sldId="273"/>
            <ac:spMk id="196" creationId="{00000000-0000-0000-0000-000000000000}"/>
          </ac:spMkLst>
        </pc:spChg>
        <pc:spChg chg="mod">
          <ac:chgData name="Stringfellow, Kina F. DPI" userId="002858cf-6d8d-4f58-b096-3c8ddc1070aa" providerId="ADAL" clId="{728F26A1-E65B-4C46-A5ED-8DDAF81573FD}" dt="2024-02-29T23:26:09.431" v="1229" actId="12"/>
          <ac:spMkLst>
            <pc:docMk/>
            <pc:sldMk cId="0" sldId="273"/>
            <ac:spMk id="197" creationId="{00000000-0000-0000-0000-000000000000}"/>
          </ac:spMkLst>
        </pc:spChg>
      </pc:sldChg>
      <pc:sldChg chg="modSp mod replTag delTag modNotes">
        <pc:chgData name="Stringfellow, Kina F. DPI" userId="002858cf-6d8d-4f58-b096-3c8ddc1070aa" providerId="ADAL" clId="{728F26A1-E65B-4C46-A5ED-8DDAF81573FD}" dt="2024-03-01T00:05:15.544" v="2754" actId="962"/>
        <pc:sldMkLst>
          <pc:docMk/>
          <pc:sldMk cId="0" sldId="274"/>
        </pc:sldMkLst>
        <pc:spChg chg="mod">
          <ac:chgData name="Stringfellow, Kina F. DPI" userId="002858cf-6d8d-4f58-b096-3c8ddc1070aa" providerId="ADAL" clId="{728F26A1-E65B-4C46-A5ED-8DDAF81573FD}" dt="2024-02-29T23:52:54.602" v="1679" actId="20577"/>
          <ac:spMkLst>
            <pc:docMk/>
            <pc:sldMk cId="0" sldId="274"/>
            <ac:spMk id="203" creationId="{00000000-0000-0000-0000-000000000000}"/>
          </ac:spMkLst>
        </pc:spChg>
        <pc:picChg chg="mod">
          <ac:chgData name="Stringfellow, Kina F. DPI" userId="002858cf-6d8d-4f58-b096-3c8ddc1070aa" providerId="ADAL" clId="{728F26A1-E65B-4C46-A5ED-8DDAF81573FD}" dt="2024-03-01T00:05:15.544" v="2754" actId="962"/>
          <ac:picMkLst>
            <pc:docMk/>
            <pc:sldMk cId="0" sldId="274"/>
            <ac:picMk id="204" creationId="{00000000-0000-0000-0000-000000000000}"/>
          </ac:picMkLst>
        </pc:picChg>
      </pc:sldChg>
      <pc:sldChg chg="modSp mod replTag delTag">
        <pc:chgData name="Stringfellow, Kina F. DPI" userId="002858cf-6d8d-4f58-b096-3c8ddc1070aa" providerId="ADAL" clId="{728F26A1-E65B-4C46-A5ED-8DDAF81573FD}" dt="2024-02-29T23:53:48.522" v="1681"/>
        <pc:sldMkLst>
          <pc:docMk/>
          <pc:sldMk cId="0" sldId="275"/>
        </pc:sldMkLst>
        <pc:spChg chg="mod">
          <ac:chgData name="Stringfellow, Kina F. DPI" userId="002858cf-6d8d-4f58-b096-3c8ddc1070aa" providerId="ADAL" clId="{728F26A1-E65B-4C46-A5ED-8DDAF81573FD}" dt="2024-02-29T23:42:56.765" v="1495" actId="33553"/>
          <ac:spMkLst>
            <pc:docMk/>
            <pc:sldMk cId="0" sldId="275"/>
            <ac:spMk id="210" creationId="{00000000-0000-0000-0000-000000000000}"/>
          </ac:spMkLst>
        </pc:spChg>
        <pc:spChg chg="mod">
          <ac:chgData name="Stringfellow, Kina F. DPI" userId="002858cf-6d8d-4f58-b096-3c8ddc1070aa" providerId="ADAL" clId="{728F26A1-E65B-4C46-A5ED-8DDAF81573FD}" dt="2024-02-29T23:25:46.804" v="1220" actId="20577"/>
          <ac:spMkLst>
            <pc:docMk/>
            <pc:sldMk cId="0" sldId="275"/>
            <ac:spMk id="211" creationId="{00000000-0000-0000-0000-000000000000}"/>
          </ac:spMkLst>
        </pc:spChg>
      </pc:sldChg>
      <pc:sldChg chg="modSp mod replTag delTag modNotes">
        <pc:chgData name="Stringfellow, Kina F. DPI" userId="002858cf-6d8d-4f58-b096-3c8ddc1070aa" providerId="ADAL" clId="{728F26A1-E65B-4C46-A5ED-8DDAF81573FD}" dt="2024-03-01T00:05:58.315" v="2906" actId="962"/>
        <pc:sldMkLst>
          <pc:docMk/>
          <pc:sldMk cId="0" sldId="276"/>
        </pc:sldMkLst>
        <pc:spChg chg="mod">
          <ac:chgData name="Stringfellow, Kina F. DPI" userId="002858cf-6d8d-4f58-b096-3c8ddc1070aa" providerId="ADAL" clId="{728F26A1-E65B-4C46-A5ED-8DDAF81573FD}" dt="2024-02-29T23:42:59.821" v="1498" actId="33553"/>
          <ac:spMkLst>
            <pc:docMk/>
            <pc:sldMk cId="0" sldId="276"/>
            <ac:spMk id="217" creationId="{00000000-0000-0000-0000-000000000000}"/>
          </ac:spMkLst>
        </pc:spChg>
        <pc:picChg chg="mod">
          <ac:chgData name="Stringfellow, Kina F. DPI" userId="002858cf-6d8d-4f58-b096-3c8ddc1070aa" providerId="ADAL" clId="{728F26A1-E65B-4C46-A5ED-8DDAF81573FD}" dt="2024-03-01T00:05:58.315" v="2906" actId="962"/>
          <ac:picMkLst>
            <pc:docMk/>
            <pc:sldMk cId="0" sldId="276"/>
            <ac:picMk id="218" creationId="{00000000-0000-0000-0000-000000000000}"/>
          </ac:picMkLst>
        </pc:picChg>
      </pc:sldChg>
      <pc:sldChg chg="modSp mod replTag delTag modNotes">
        <pc:chgData name="Stringfellow, Kina F. DPI" userId="002858cf-6d8d-4f58-b096-3c8ddc1070aa" providerId="ADAL" clId="{728F26A1-E65B-4C46-A5ED-8DDAF81573FD}" dt="2024-02-29T23:43:02.685" v="1501" actId="33553"/>
        <pc:sldMkLst>
          <pc:docMk/>
          <pc:sldMk cId="0" sldId="277"/>
        </pc:sldMkLst>
        <pc:spChg chg="mod">
          <ac:chgData name="Stringfellow, Kina F. DPI" userId="002858cf-6d8d-4f58-b096-3c8ddc1070aa" providerId="ADAL" clId="{728F26A1-E65B-4C46-A5ED-8DDAF81573FD}" dt="2024-02-29T23:43:02.685" v="1501" actId="33553"/>
          <ac:spMkLst>
            <pc:docMk/>
            <pc:sldMk cId="0" sldId="277"/>
            <ac:spMk id="224" creationId="{00000000-0000-0000-0000-000000000000}"/>
          </ac:spMkLst>
        </pc:spChg>
        <pc:spChg chg="mod">
          <ac:chgData name="Stringfellow, Kina F. DPI" userId="002858cf-6d8d-4f58-b096-3c8ddc1070aa" providerId="ADAL" clId="{728F26A1-E65B-4C46-A5ED-8DDAF81573FD}" dt="2024-02-29T23:25:17.379" v="1208" actId="20577"/>
          <ac:spMkLst>
            <pc:docMk/>
            <pc:sldMk cId="0" sldId="277"/>
            <ac:spMk id="225" creationId="{00000000-0000-0000-0000-000000000000}"/>
          </ac:spMkLst>
        </pc:spChg>
      </pc:sldChg>
      <pc:sldChg chg="modSp mod replTag delTag modNotes">
        <pc:chgData name="Stringfellow, Kina F. DPI" userId="002858cf-6d8d-4f58-b096-3c8ddc1070aa" providerId="ADAL" clId="{728F26A1-E65B-4C46-A5ED-8DDAF81573FD}" dt="2024-03-01T00:06:45.265" v="2990" actId="962"/>
        <pc:sldMkLst>
          <pc:docMk/>
          <pc:sldMk cId="0" sldId="278"/>
        </pc:sldMkLst>
        <pc:spChg chg="mod">
          <ac:chgData name="Stringfellow, Kina F. DPI" userId="002858cf-6d8d-4f58-b096-3c8ddc1070aa" providerId="ADAL" clId="{728F26A1-E65B-4C46-A5ED-8DDAF81573FD}" dt="2024-02-29T23:54:13.677" v="1692" actId="20577"/>
          <ac:spMkLst>
            <pc:docMk/>
            <pc:sldMk cId="0" sldId="278"/>
            <ac:spMk id="231" creationId="{00000000-0000-0000-0000-000000000000}"/>
          </ac:spMkLst>
        </pc:spChg>
        <pc:spChg chg="mod">
          <ac:chgData name="Stringfellow, Kina F. DPI" userId="002858cf-6d8d-4f58-b096-3c8ddc1070aa" providerId="ADAL" clId="{728F26A1-E65B-4C46-A5ED-8DDAF81573FD}" dt="2024-02-29T23:11:33.424" v="1033" actId="948"/>
          <ac:spMkLst>
            <pc:docMk/>
            <pc:sldMk cId="0" sldId="278"/>
            <ac:spMk id="232" creationId="{00000000-0000-0000-0000-000000000000}"/>
          </ac:spMkLst>
        </pc:spChg>
        <pc:picChg chg="mod">
          <ac:chgData name="Stringfellow, Kina F. DPI" userId="002858cf-6d8d-4f58-b096-3c8ddc1070aa" providerId="ADAL" clId="{728F26A1-E65B-4C46-A5ED-8DDAF81573FD}" dt="2024-03-01T00:06:45.265" v="2990" actId="962"/>
          <ac:picMkLst>
            <pc:docMk/>
            <pc:sldMk cId="0" sldId="278"/>
            <ac:picMk id="233" creationId="{00000000-0000-0000-0000-000000000000}"/>
          </ac:picMkLst>
        </pc:picChg>
      </pc:sldChg>
      <pc:sldChg chg="modSp mod replTag delTag modNotes">
        <pc:chgData name="Stringfellow, Kina F. DPI" userId="002858cf-6d8d-4f58-b096-3c8ddc1070aa" providerId="ADAL" clId="{728F26A1-E65B-4C46-A5ED-8DDAF81573FD}" dt="2024-03-01T00:07:50.883" v="3136" actId="962"/>
        <pc:sldMkLst>
          <pc:docMk/>
          <pc:sldMk cId="0" sldId="279"/>
        </pc:sldMkLst>
        <pc:spChg chg="mod">
          <ac:chgData name="Stringfellow, Kina F. DPI" userId="002858cf-6d8d-4f58-b096-3c8ddc1070aa" providerId="ADAL" clId="{728F26A1-E65B-4C46-A5ED-8DDAF81573FD}" dt="2024-02-29T23:54:19.021" v="1699" actId="20577"/>
          <ac:spMkLst>
            <pc:docMk/>
            <pc:sldMk cId="0" sldId="279"/>
            <ac:spMk id="239" creationId="{00000000-0000-0000-0000-000000000000}"/>
          </ac:spMkLst>
        </pc:spChg>
        <pc:picChg chg="mod">
          <ac:chgData name="Stringfellow, Kina F. DPI" userId="002858cf-6d8d-4f58-b096-3c8ddc1070aa" providerId="ADAL" clId="{728F26A1-E65B-4C46-A5ED-8DDAF81573FD}" dt="2024-03-01T00:07:50.883" v="3136" actId="962"/>
          <ac:picMkLst>
            <pc:docMk/>
            <pc:sldMk cId="0" sldId="279"/>
            <ac:picMk id="240" creationId="{00000000-0000-0000-0000-000000000000}"/>
          </ac:picMkLst>
        </pc:picChg>
      </pc:sldChg>
      <pc:sldChg chg="modSp mod replTag delTag modNotes">
        <pc:chgData name="Stringfellow, Kina F. DPI" userId="002858cf-6d8d-4f58-b096-3c8ddc1070aa" providerId="ADAL" clId="{728F26A1-E65B-4C46-A5ED-8DDAF81573FD}" dt="2024-03-01T00:08:34.249" v="3280" actId="962"/>
        <pc:sldMkLst>
          <pc:docMk/>
          <pc:sldMk cId="0" sldId="280"/>
        </pc:sldMkLst>
        <pc:spChg chg="mod">
          <ac:chgData name="Stringfellow, Kina F. DPI" userId="002858cf-6d8d-4f58-b096-3c8ddc1070aa" providerId="ADAL" clId="{728F26A1-E65B-4C46-A5ED-8DDAF81573FD}" dt="2024-02-29T23:54:25.034" v="1706" actId="20577"/>
          <ac:spMkLst>
            <pc:docMk/>
            <pc:sldMk cId="0" sldId="280"/>
            <ac:spMk id="246" creationId="{00000000-0000-0000-0000-000000000000}"/>
          </ac:spMkLst>
        </pc:spChg>
        <pc:picChg chg="mod">
          <ac:chgData name="Stringfellow, Kina F. DPI" userId="002858cf-6d8d-4f58-b096-3c8ddc1070aa" providerId="ADAL" clId="{728F26A1-E65B-4C46-A5ED-8DDAF81573FD}" dt="2024-03-01T00:08:34.249" v="3280" actId="962"/>
          <ac:picMkLst>
            <pc:docMk/>
            <pc:sldMk cId="0" sldId="280"/>
            <ac:picMk id="247" creationId="{00000000-0000-0000-0000-000000000000}"/>
          </ac:picMkLst>
        </pc:picChg>
      </pc:sldChg>
      <pc:sldChg chg="modSp mod replTag delTag modNotes">
        <pc:chgData name="Stringfellow, Kina F. DPI" userId="002858cf-6d8d-4f58-b096-3c8ddc1070aa" providerId="ADAL" clId="{728F26A1-E65B-4C46-A5ED-8DDAF81573FD}" dt="2024-02-29T23:43:14.828" v="1513" actId="33553"/>
        <pc:sldMkLst>
          <pc:docMk/>
          <pc:sldMk cId="0" sldId="281"/>
        </pc:sldMkLst>
        <pc:spChg chg="mod">
          <ac:chgData name="Stringfellow, Kina F. DPI" userId="002858cf-6d8d-4f58-b096-3c8ddc1070aa" providerId="ADAL" clId="{728F26A1-E65B-4C46-A5ED-8DDAF81573FD}" dt="2024-02-29T23:43:14.828" v="1513" actId="33553"/>
          <ac:spMkLst>
            <pc:docMk/>
            <pc:sldMk cId="0" sldId="281"/>
            <ac:spMk id="253" creationId="{00000000-0000-0000-0000-000000000000}"/>
          </ac:spMkLst>
        </pc:spChg>
        <pc:spChg chg="mod">
          <ac:chgData name="Stringfellow, Kina F. DPI" userId="002858cf-6d8d-4f58-b096-3c8ddc1070aa" providerId="ADAL" clId="{728F26A1-E65B-4C46-A5ED-8DDAF81573FD}" dt="2024-02-29T23:24:38.851" v="1195" actId="12"/>
          <ac:spMkLst>
            <pc:docMk/>
            <pc:sldMk cId="0" sldId="281"/>
            <ac:spMk id="254" creationId="{00000000-0000-0000-0000-000000000000}"/>
          </ac:spMkLst>
        </pc:spChg>
      </pc:sldChg>
      <pc:sldChg chg="modSp mod replTag delTag modNotes">
        <pc:chgData name="Stringfellow, Kina F. DPI" userId="002858cf-6d8d-4f58-b096-3c8ddc1070aa" providerId="ADAL" clId="{728F26A1-E65B-4C46-A5ED-8DDAF81573FD}" dt="2024-02-29T23:54:57.694" v="1730"/>
        <pc:sldMkLst>
          <pc:docMk/>
          <pc:sldMk cId="0" sldId="282"/>
        </pc:sldMkLst>
        <pc:spChg chg="mod">
          <ac:chgData name="Stringfellow, Kina F. DPI" userId="002858cf-6d8d-4f58-b096-3c8ddc1070aa" providerId="ADAL" clId="{728F26A1-E65B-4C46-A5ED-8DDAF81573FD}" dt="2024-02-29T23:54:57.694" v="1730"/>
          <ac:spMkLst>
            <pc:docMk/>
            <pc:sldMk cId="0" sldId="282"/>
            <ac:spMk id="260" creationId="{00000000-0000-0000-0000-000000000000}"/>
          </ac:spMkLst>
        </pc:spChg>
        <pc:spChg chg="mod">
          <ac:chgData name="Stringfellow, Kina F. DPI" userId="002858cf-6d8d-4f58-b096-3c8ddc1070aa" providerId="ADAL" clId="{728F26A1-E65B-4C46-A5ED-8DDAF81573FD}" dt="2024-02-29T23:24:22.789" v="1190" actId="12"/>
          <ac:spMkLst>
            <pc:docMk/>
            <pc:sldMk cId="0" sldId="282"/>
            <ac:spMk id="261" creationId="{00000000-0000-0000-0000-000000000000}"/>
          </ac:spMkLst>
        </pc:spChg>
      </pc:sldChg>
      <pc:sldChg chg="modSp mod replTag delTag modNotes">
        <pc:chgData name="Stringfellow, Kina F. DPI" userId="002858cf-6d8d-4f58-b096-3c8ddc1070aa" providerId="ADAL" clId="{728F26A1-E65B-4C46-A5ED-8DDAF81573FD}" dt="2024-03-01T00:09:54" v="3534" actId="962"/>
        <pc:sldMkLst>
          <pc:docMk/>
          <pc:sldMk cId="0" sldId="283"/>
        </pc:sldMkLst>
        <pc:spChg chg="mod">
          <ac:chgData name="Stringfellow, Kina F. DPI" userId="002858cf-6d8d-4f58-b096-3c8ddc1070aa" providerId="ADAL" clId="{728F26A1-E65B-4C46-A5ED-8DDAF81573FD}" dt="2024-02-29T23:54:54.241" v="1725" actId="20577"/>
          <ac:spMkLst>
            <pc:docMk/>
            <pc:sldMk cId="0" sldId="283"/>
            <ac:spMk id="267" creationId="{00000000-0000-0000-0000-000000000000}"/>
          </ac:spMkLst>
        </pc:spChg>
        <pc:picChg chg="mod">
          <ac:chgData name="Stringfellow, Kina F. DPI" userId="002858cf-6d8d-4f58-b096-3c8ddc1070aa" providerId="ADAL" clId="{728F26A1-E65B-4C46-A5ED-8DDAF81573FD}" dt="2024-03-01T00:09:54" v="3534" actId="962"/>
          <ac:picMkLst>
            <pc:docMk/>
            <pc:sldMk cId="0" sldId="283"/>
            <ac:picMk id="268" creationId="{00000000-0000-0000-0000-000000000000}"/>
          </ac:picMkLst>
        </pc:picChg>
      </pc:sldChg>
      <pc:sldChg chg="delSp modSp mod replTag delTag modNotes">
        <pc:chgData name="Stringfellow, Kina F. DPI" userId="002858cf-6d8d-4f58-b096-3c8ddc1070aa" providerId="ADAL" clId="{728F26A1-E65B-4C46-A5ED-8DDAF81573FD}" dt="2024-03-01T00:17:54.840" v="3874" actId="962"/>
        <pc:sldMkLst>
          <pc:docMk/>
          <pc:sldMk cId="0" sldId="284"/>
        </pc:sldMkLst>
        <pc:spChg chg="mod">
          <ac:chgData name="Stringfellow, Kina F. DPI" userId="002858cf-6d8d-4f58-b096-3c8ddc1070aa" providerId="ADAL" clId="{728F26A1-E65B-4C46-A5ED-8DDAF81573FD}" dt="2024-02-29T23:43:24.077" v="1522" actId="33553"/>
          <ac:spMkLst>
            <pc:docMk/>
            <pc:sldMk cId="0" sldId="284"/>
            <ac:spMk id="274" creationId="{00000000-0000-0000-0000-000000000000}"/>
          </ac:spMkLst>
        </pc:spChg>
        <pc:spChg chg="del">
          <ac:chgData name="Stringfellow, Kina F. DPI" userId="002858cf-6d8d-4f58-b096-3c8ddc1070aa" providerId="ADAL" clId="{728F26A1-E65B-4C46-A5ED-8DDAF81573FD}" dt="2024-02-29T23:16:24.087" v="1094" actId="478"/>
          <ac:spMkLst>
            <pc:docMk/>
            <pc:sldMk cId="0" sldId="284"/>
            <ac:spMk id="276" creationId="{00000000-0000-0000-0000-000000000000}"/>
          </ac:spMkLst>
        </pc:spChg>
        <pc:picChg chg="mod">
          <ac:chgData name="Stringfellow, Kina F. DPI" userId="002858cf-6d8d-4f58-b096-3c8ddc1070aa" providerId="ADAL" clId="{728F26A1-E65B-4C46-A5ED-8DDAF81573FD}" dt="2024-03-01T00:17:54.840" v="3874" actId="962"/>
          <ac:picMkLst>
            <pc:docMk/>
            <pc:sldMk cId="0" sldId="284"/>
            <ac:picMk id="275" creationId="{00000000-0000-0000-0000-000000000000}"/>
          </ac:picMkLst>
        </pc:picChg>
      </pc:sldChg>
      <pc:sldChg chg="delSp modSp mod replTag delTag modNotes">
        <pc:chgData name="Stringfellow, Kina F. DPI" userId="002858cf-6d8d-4f58-b096-3c8ddc1070aa" providerId="ADAL" clId="{728F26A1-E65B-4C46-A5ED-8DDAF81573FD}" dt="2024-03-01T00:18:22.150" v="3906"/>
        <pc:sldMkLst>
          <pc:docMk/>
          <pc:sldMk cId="0" sldId="285"/>
        </pc:sldMkLst>
        <pc:spChg chg="mod">
          <ac:chgData name="Stringfellow, Kina F. DPI" userId="002858cf-6d8d-4f58-b096-3c8ddc1070aa" providerId="ADAL" clId="{728F26A1-E65B-4C46-A5ED-8DDAF81573FD}" dt="2024-02-29T23:43:28.605" v="1525" actId="33553"/>
          <ac:spMkLst>
            <pc:docMk/>
            <pc:sldMk cId="0" sldId="285"/>
            <ac:spMk id="282" creationId="{00000000-0000-0000-0000-000000000000}"/>
          </ac:spMkLst>
        </pc:spChg>
        <pc:spChg chg="del">
          <ac:chgData name="Stringfellow, Kina F. DPI" userId="002858cf-6d8d-4f58-b096-3c8ddc1070aa" providerId="ADAL" clId="{728F26A1-E65B-4C46-A5ED-8DDAF81573FD}" dt="2024-02-29T23:47:01.854" v="1575" actId="478"/>
          <ac:spMkLst>
            <pc:docMk/>
            <pc:sldMk cId="0" sldId="285"/>
            <ac:spMk id="284" creationId="{00000000-0000-0000-0000-000000000000}"/>
          </ac:spMkLst>
        </pc:spChg>
        <pc:spChg chg="del">
          <ac:chgData name="Stringfellow, Kina F. DPI" userId="002858cf-6d8d-4f58-b096-3c8ddc1070aa" providerId="ADAL" clId="{728F26A1-E65B-4C46-A5ED-8DDAF81573FD}" dt="2024-02-29T23:17:19.629" v="1112" actId="478"/>
          <ac:spMkLst>
            <pc:docMk/>
            <pc:sldMk cId="0" sldId="285"/>
            <ac:spMk id="285" creationId="{00000000-0000-0000-0000-000000000000}"/>
          </ac:spMkLst>
        </pc:spChg>
        <pc:picChg chg="mod">
          <ac:chgData name="Stringfellow, Kina F. DPI" userId="002858cf-6d8d-4f58-b096-3c8ddc1070aa" providerId="ADAL" clId="{728F26A1-E65B-4C46-A5ED-8DDAF81573FD}" dt="2024-03-01T00:18:17.522" v="3904" actId="962"/>
          <ac:picMkLst>
            <pc:docMk/>
            <pc:sldMk cId="0" sldId="285"/>
            <ac:picMk id="283" creationId="{00000000-0000-0000-0000-000000000000}"/>
          </ac:picMkLst>
        </pc:picChg>
      </pc:sldChg>
      <pc:sldChg chg="modSp mod replTag delTag modNotes">
        <pc:chgData name="Stringfellow, Kina F. DPI" userId="002858cf-6d8d-4f58-b096-3c8ddc1070aa" providerId="ADAL" clId="{728F26A1-E65B-4C46-A5ED-8DDAF81573FD}" dt="2024-02-29T23:43:37.531" v="1528" actId="33553"/>
        <pc:sldMkLst>
          <pc:docMk/>
          <pc:sldMk cId="0" sldId="286"/>
        </pc:sldMkLst>
        <pc:spChg chg="mod">
          <ac:chgData name="Stringfellow, Kina F. DPI" userId="002858cf-6d8d-4f58-b096-3c8ddc1070aa" providerId="ADAL" clId="{728F26A1-E65B-4C46-A5ED-8DDAF81573FD}" dt="2024-02-29T23:43:37.531" v="1528" actId="33553"/>
          <ac:spMkLst>
            <pc:docMk/>
            <pc:sldMk cId="0" sldId="286"/>
            <ac:spMk id="291" creationId="{00000000-0000-0000-0000-000000000000}"/>
          </ac:spMkLst>
        </pc:spChg>
        <pc:spChg chg="mod">
          <ac:chgData name="Stringfellow, Kina F. DPI" userId="002858cf-6d8d-4f58-b096-3c8ddc1070aa" providerId="ADAL" clId="{728F26A1-E65B-4C46-A5ED-8DDAF81573FD}" dt="2024-02-29T23:24:08.347" v="1183" actId="12"/>
          <ac:spMkLst>
            <pc:docMk/>
            <pc:sldMk cId="0" sldId="286"/>
            <ac:spMk id="292" creationId="{00000000-0000-0000-0000-000000000000}"/>
          </ac:spMkLst>
        </pc:spChg>
      </pc:sldChg>
      <pc:sldChg chg="modSp mod replTag delTag">
        <pc:chgData name="Stringfellow, Kina F. DPI" userId="002858cf-6d8d-4f58-b096-3c8ddc1070aa" providerId="ADAL" clId="{728F26A1-E65B-4C46-A5ED-8DDAF81573FD}" dt="2024-02-29T23:43:48.786" v="1531" actId="33553"/>
        <pc:sldMkLst>
          <pc:docMk/>
          <pc:sldMk cId="0" sldId="287"/>
        </pc:sldMkLst>
        <pc:spChg chg="mod">
          <ac:chgData name="Stringfellow, Kina F. DPI" userId="002858cf-6d8d-4f58-b096-3c8ddc1070aa" providerId="ADAL" clId="{728F26A1-E65B-4C46-A5ED-8DDAF81573FD}" dt="2024-02-29T23:43:48.786" v="1531" actId="33553"/>
          <ac:spMkLst>
            <pc:docMk/>
            <pc:sldMk cId="0" sldId="287"/>
            <ac:spMk id="297" creationId="{00000000-0000-0000-0000-000000000000}"/>
          </ac:spMkLst>
        </pc:spChg>
        <pc:spChg chg="mod">
          <ac:chgData name="Stringfellow, Kina F. DPI" userId="002858cf-6d8d-4f58-b096-3c8ddc1070aa" providerId="ADAL" clId="{728F26A1-E65B-4C46-A5ED-8DDAF81573FD}" dt="2024-02-29T23:21:09.355" v="1144" actId="14100"/>
          <ac:spMkLst>
            <pc:docMk/>
            <pc:sldMk cId="0" sldId="287"/>
            <ac:spMk id="298" creationId="{00000000-0000-0000-0000-000000000000}"/>
          </ac:spMkLst>
        </pc:spChg>
      </pc:sldChg>
      <pc:sldChg chg="modSp mod replTag delTag modNotes">
        <pc:chgData name="Stringfellow, Kina F. DPI" userId="002858cf-6d8d-4f58-b096-3c8ddc1070aa" providerId="ADAL" clId="{728F26A1-E65B-4C46-A5ED-8DDAF81573FD}" dt="2024-02-29T23:23:55.902" v="1176"/>
        <pc:sldMkLst>
          <pc:docMk/>
          <pc:sldMk cId="0" sldId="288"/>
        </pc:sldMkLst>
        <pc:spChg chg="mod">
          <ac:chgData name="Stringfellow, Kina F. DPI" userId="002858cf-6d8d-4f58-b096-3c8ddc1070aa" providerId="ADAL" clId="{728F26A1-E65B-4C46-A5ED-8DDAF81573FD}" dt="2024-02-29T22:26:28.073" v="376" actId="27636"/>
          <ac:spMkLst>
            <pc:docMk/>
            <pc:sldMk cId="0" sldId="288"/>
            <ac:spMk id="304" creationId="{00000000-0000-0000-0000-000000000000}"/>
          </ac:spMkLst>
        </pc:spChg>
        <pc:spChg chg="mod">
          <ac:chgData name="Stringfellow, Kina F. DPI" userId="002858cf-6d8d-4f58-b096-3c8ddc1070aa" providerId="ADAL" clId="{728F26A1-E65B-4C46-A5ED-8DDAF81573FD}" dt="2024-02-29T23:22:49.409" v="1163" actId="12"/>
          <ac:spMkLst>
            <pc:docMk/>
            <pc:sldMk cId="0" sldId="288"/>
            <ac:spMk id="305" creationId="{00000000-0000-0000-0000-000000000000}"/>
          </ac:spMkLst>
        </pc:spChg>
      </pc:sldChg>
      <pc:sldChg chg="modSp mod replTag delTag modNotes">
        <pc:chgData name="Stringfellow, Kina F. DPI" userId="002858cf-6d8d-4f58-b096-3c8ddc1070aa" providerId="ADAL" clId="{728F26A1-E65B-4C46-A5ED-8DDAF81573FD}" dt="2024-02-29T23:28:00.346" v="1279"/>
        <pc:sldMkLst>
          <pc:docMk/>
          <pc:sldMk cId="0" sldId="289"/>
        </pc:sldMkLst>
        <pc:spChg chg="mod">
          <ac:chgData name="Stringfellow, Kina F. DPI" userId="002858cf-6d8d-4f58-b096-3c8ddc1070aa" providerId="ADAL" clId="{728F26A1-E65B-4C46-A5ED-8DDAF81573FD}" dt="2024-02-29T22:26:36.374" v="384" actId="27636"/>
          <ac:spMkLst>
            <pc:docMk/>
            <pc:sldMk cId="0" sldId="289"/>
            <ac:spMk id="311" creationId="{00000000-0000-0000-0000-000000000000}"/>
          </ac:spMkLst>
        </pc:spChg>
        <pc:spChg chg="mod">
          <ac:chgData name="Stringfellow, Kina F. DPI" userId="002858cf-6d8d-4f58-b096-3c8ddc1070aa" providerId="ADAL" clId="{728F26A1-E65B-4C46-A5ED-8DDAF81573FD}" dt="2024-02-29T23:23:48.018" v="1174" actId="113"/>
          <ac:spMkLst>
            <pc:docMk/>
            <pc:sldMk cId="0" sldId="289"/>
            <ac:spMk id="312" creationId="{00000000-0000-0000-0000-000000000000}"/>
          </ac:spMkLst>
        </pc:spChg>
      </pc:sldChg>
      <pc:sldChg chg="modSp mod replTag delTag modNotes">
        <pc:chgData name="Stringfellow, Kina F. DPI" userId="002858cf-6d8d-4f58-b096-3c8ddc1070aa" providerId="ADAL" clId="{728F26A1-E65B-4C46-A5ED-8DDAF81573FD}" dt="2024-02-29T23:56:00.887" v="1757" actId="242"/>
        <pc:sldMkLst>
          <pc:docMk/>
          <pc:sldMk cId="0" sldId="290"/>
        </pc:sldMkLst>
        <pc:spChg chg="mod">
          <ac:chgData name="Stringfellow, Kina F. DPI" userId="002858cf-6d8d-4f58-b096-3c8ddc1070aa" providerId="ADAL" clId="{728F26A1-E65B-4C46-A5ED-8DDAF81573FD}" dt="2024-02-29T23:56:00.887" v="1757" actId="242"/>
          <ac:spMkLst>
            <pc:docMk/>
            <pc:sldMk cId="0" sldId="290"/>
            <ac:spMk id="318" creationId="{00000000-0000-0000-0000-000000000000}"/>
          </ac:spMkLst>
        </pc:spChg>
        <pc:spChg chg="mod">
          <ac:chgData name="Stringfellow, Kina F. DPI" userId="002858cf-6d8d-4f58-b096-3c8ddc1070aa" providerId="ADAL" clId="{728F26A1-E65B-4C46-A5ED-8DDAF81573FD}" dt="2024-02-29T23:29:25.646" v="1294" actId="20577"/>
          <ac:spMkLst>
            <pc:docMk/>
            <pc:sldMk cId="0" sldId="290"/>
            <ac:spMk id="319" creationId="{00000000-0000-0000-0000-000000000000}"/>
          </ac:spMkLst>
        </pc:spChg>
      </pc:sldChg>
      <pc:sldChg chg="modSp mod replTag delTag modNotes">
        <pc:chgData name="Stringfellow, Kina F. DPI" userId="002858cf-6d8d-4f58-b096-3c8ddc1070aa" providerId="ADAL" clId="{728F26A1-E65B-4C46-A5ED-8DDAF81573FD}" dt="2024-02-29T23:56:13.227" v="1764" actId="242"/>
        <pc:sldMkLst>
          <pc:docMk/>
          <pc:sldMk cId="0" sldId="291"/>
        </pc:sldMkLst>
        <pc:spChg chg="mod">
          <ac:chgData name="Stringfellow, Kina F. DPI" userId="002858cf-6d8d-4f58-b096-3c8ddc1070aa" providerId="ADAL" clId="{728F26A1-E65B-4C46-A5ED-8DDAF81573FD}" dt="2024-02-29T23:56:13.227" v="1764" actId="242"/>
          <ac:spMkLst>
            <pc:docMk/>
            <pc:sldMk cId="0" sldId="291"/>
            <ac:spMk id="325" creationId="{00000000-0000-0000-0000-000000000000}"/>
          </ac:spMkLst>
        </pc:spChg>
        <pc:spChg chg="mod">
          <ac:chgData name="Stringfellow, Kina F. DPI" userId="002858cf-6d8d-4f58-b096-3c8ddc1070aa" providerId="ADAL" clId="{728F26A1-E65B-4C46-A5ED-8DDAF81573FD}" dt="2024-02-29T23:30:42.184" v="1308" actId="948"/>
          <ac:spMkLst>
            <pc:docMk/>
            <pc:sldMk cId="0" sldId="291"/>
            <ac:spMk id="326" creationId="{00000000-0000-0000-0000-000000000000}"/>
          </ac:spMkLst>
        </pc:spChg>
      </pc:sldChg>
      <pc:sldChg chg="modSp mod replTag delTag modNotes">
        <pc:chgData name="Stringfellow, Kina F. DPI" userId="002858cf-6d8d-4f58-b096-3c8ddc1070aa" providerId="ADAL" clId="{728F26A1-E65B-4C46-A5ED-8DDAF81573FD}" dt="2024-02-29T23:43:52.303" v="1534" actId="33553"/>
        <pc:sldMkLst>
          <pc:docMk/>
          <pc:sldMk cId="0" sldId="292"/>
        </pc:sldMkLst>
        <pc:spChg chg="mod">
          <ac:chgData name="Stringfellow, Kina F. DPI" userId="002858cf-6d8d-4f58-b096-3c8ddc1070aa" providerId="ADAL" clId="{728F26A1-E65B-4C46-A5ED-8DDAF81573FD}" dt="2024-02-29T23:43:52.303" v="1534" actId="33553"/>
          <ac:spMkLst>
            <pc:docMk/>
            <pc:sldMk cId="0" sldId="292"/>
            <ac:spMk id="331" creationId="{00000000-0000-0000-0000-000000000000}"/>
          </ac:spMkLst>
        </pc:spChg>
        <pc:spChg chg="mod">
          <ac:chgData name="Stringfellow, Kina F. DPI" userId="002858cf-6d8d-4f58-b096-3c8ddc1070aa" providerId="ADAL" clId="{728F26A1-E65B-4C46-A5ED-8DDAF81573FD}" dt="2024-02-29T23:31:32.057" v="1320" actId="948"/>
          <ac:spMkLst>
            <pc:docMk/>
            <pc:sldMk cId="0" sldId="292"/>
            <ac:spMk id="332" creationId="{00000000-0000-0000-0000-000000000000}"/>
          </ac:spMkLst>
        </pc:spChg>
      </pc:sldChg>
      <pc:sldChg chg="addSp delSp modSp mod replTag delTag modNotes">
        <pc:chgData name="Stringfellow, Kina F. DPI" userId="002858cf-6d8d-4f58-b096-3c8ddc1070aa" providerId="ADAL" clId="{728F26A1-E65B-4C46-A5ED-8DDAF81573FD}" dt="2024-02-29T23:47:55.505" v="1583" actId="13244"/>
        <pc:sldMkLst>
          <pc:docMk/>
          <pc:sldMk cId="0" sldId="293"/>
        </pc:sldMkLst>
        <pc:spChg chg="add mod">
          <ac:chgData name="Stringfellow, Kina F. DPI" userId="002858cf-6d8d-4f58-b096-3c8ddc1070aa" providerId="ADAL" clId="{728F26A1-E65B-4C46-A5ED-8DDAF81573FD}" dt="2024-02-29T23:47:28.060" v="1578" actId="13244"/>
          <ac:spMkLst>
            <pc:docMk/>
            <pc:sldMk cId="0" sldId="293"/>
            <ac:spMk id="2" creationId="{5C4A755C-5C14-DDE5-8CEC-0518917527FA}"/>
          </ac:spMkLst>
        </pc:spChg>
        <pc:spChg chg="add mod ord">
          <ac:chgData name="Stringfellow, Kina F. DPI" userId="002858cf-6d8d-4f58-b096-3c8ddc1070aa" providerId="ADAL" clId="{728F26A1-E65B-4C46-A5ED-8DDAF81573FD}" dt="2024-02-29T22:28:56.704" v="503" actId="167"/>
          <ac:spMkLst>
            <pc:docMk/>
            <pc:sldMk cId="0" sldId="293"/>
            <ac:spMk id="3" creationId="{7533008B-0470-F636-B8D2-F4EC6620BD85}"/>
          </ac:spMkLst>
        </pc:spChg>
        <pc:spChg chg="mod">
          <ac:chgData name="Stringfellow, Kina F. DPI" userId="002858cf-6d8d-4f58-b096-3c8ddc1070aa" providerId="ADAL" clId="{728F26A1-E65B-4C46-A5ED-8DDAF81573FD}" dt="2024-02-29T23:31:59.089" v="1327" actId="14100"/>
          <ac:spMkLst>
            <pc:docMk/>
            <pc:sldMk cId="0" sldId="293"/>
            <ac:spMk id="337" creationId="{00000000-0000-0000-0000-000000000000}"/>
          </ac:spMkLst>
        </pc:spChg>
        <pc:spChg chg="mod">
          <ac:chgData name="Stringfellow, Kina F. DPI" userId="002858cf-6d8d-4f58-b096-3c8ddc1070aa" providerId="ADAL" clId="{728F26A1-E65B-4C46-A5ED-8DDAF81573FD}" dt="2024-02-29T23:47:34.454" v="1579" actId="962"/>
          <ac:spMkLst>
            <pc:docMk/>
            <pc:sldMk cId="0" sldId="293"/>
            <ac:spMk id="338" creationId="{00000000-0000-0000-0000-000000000000}"/>
          </ac:spMkLst>
        </pc:spChg>
        <pc:spChg chg="mod">
          <ac:chgData name="Stringfellow, Kina F. DPI" userId="002858cf-6d8d-4f58-b096-3c8ddc1070aa" providerId="ADAL" clId="{728F26A1-E65B-4C46-A5ED-8DDAF81573FD}" dt="2024-02-29T23:47:53.614" v="1582" actId="13244"/>
          <ac:spMkLst>
            <pc:docMk/>
            <pc:sldMk cId="0" sldId="293"/>
            <ac:spMk id="339" creationId="{00000000-0000-0000-0000-000000000000}"/>
          </ac:spMkLst>
        </pc:spChg>
        <pc:spChg chg="mod">
          <ac:chgData name="Stringfellow, Kina F. DPI" userId="002858cf-6d8d-4f58-b096-3c8ddc1070aa" providerId="ADAL" clId="{728F26A1-E65B-4C46-A5ED-8DDAF81573FD}" dt="2024-02-29T23:47:43.294" v="1580" actId="13244"/>
          <ac:spMkLst>
            <pc:docMk/>
            <pc:sldMk cId="0" sldId="293"/>
            <ac:spMk id="340" creationId="{00000000-0000-0000-0000-000000000000}"/>
          </ac:spMkLst>
        </pc:spChg>
        <pc:spChg chg="mod">
          <ac:chgData name="Stringfellow, Kina F. DPI" userId="002858cf-6d8d-4f58-b096-3c8ddc1070aa" providerId="ADAL" clId="{728F26A1-E65B-4C46-A5ED-8DDAF81573FD}" dt="2024-02-29T23:47:55.505" v="1583" actId="13244"/>
          <ac:spMkLst>
            <pc:docMk/>
            <pc:sldMk cId="0" sldId="293"/>
            <ac:spMk id="341" creationId="{00000000-0000-0000-0000-000000000000}"/>
          </ac:spMkLst>
        </pc:spChg>
        <pc:spChg chg="mod">
          <ac:chgData name="Stringfellow, Kina F. DPI" userId="002858cf-6d8d-4f58-b096-3c8ddc1070aa" providerId="ADAL" clId="{728F26A1-E65B-4C46-A5ED-8DDAF81573FD}" dt="2024-02-29T23:32:46.325" v="1334" actId="962"/>
          <ac:spMkLst>
            <pc:docMk/>
            <pc:sldMk cId="0" sldId="293"/>
            <ac:spMk id="342" creationId="{00000000-0000-0000-0000-000000000000}"/>
          </ac:spMkLst>
        </pc:spChg>
        <pc:spChg chg="mod">
          <ac:chgData name="Stringfellow, Kina F. DPI" userId="002858cf-6d8d-4f58-b096-3c8ddc1070aa" providerId="ADAL" clId="{728F26A1-E65B-4C46-A5ED-8DDAF81573FD}" dt="2024-02-29T23:47:50.846" v="1581" actId="13244"/>
          <ac:spMkLst>
            <pc:docMk/>
            <pc:sldMk cId="0" sldId="293"/>
            <ac:spMk id="343" creationId="{00000000-0000-0000-0000-000000000000}"/>
          </ac:spMkLst>
        </pc:spChg>
        <pc:spChg chg="mod">
          <ac:chgData name="Stringfellow, Kina F. DPI" userId="002858cf-6d8d-4f58-b096-3c8ddc1070aa" providerId="ADAL" clId="{728F26A1-E65B-4C46-A5ED-8DDAF81573FD}" dt="2024-02-29T23:32:34.427" v="1332" actId="962"/>
          <ac:spMkLst>
            <pc:docMk/>
            <pc:sldMk cId="0" sldId="293"/>
            <ac:spMk id="344" creationId="{00000000-0000-0000-0000-000000000000}"/>
          </ac:spMkLst>
        </pc:spChg>
        <pc:spChg chg="mod">
          <ac:chgData name="Stringfellow, Kina F. DPI" userId="002858cf-6d8d-4f58-b096-3c8ddc1070aa" providerId="ADAL" clId="{728F26A1-E65B-4C46-A5ED-8DDAF81573FD}" dt="2024-02-29T23:32:42.120" v="1333" actId="962"/>
          <ac:spMkLst>
            <pc:docMk/>
            <pc:sldMk cId="0" sldId="293"/>
            <ac:spMk id="345" creationId="{00000000-0000-0000-0000-000000000000}"/>
          </ac:spMkLst>
        </pc:spChg>
        <pc:spChg chg="del">
          <ac:chgData name="Stringfellow, Kina F. DPI" userId="002858cf-6d8d-4f58-b096-3c8ddc1070aa" providerId="ADAL" clId="{728F26A1-E65B-4C46-A5ED-8DDAF81573FD}" dt="2024-02-29T22:28:58.587" v="504" actId="478"/>
          <ac:spMkLst>
            <pc:docMk/>
            <pc:sldMk cId="0" sldId="293"/>
            <ac:spMk id="346" creationId="{00000000-0000-0000-0000-000000000000}"/>
          </ac:spMkLst>
        </pc:spChg>
      </pc:sldChg>
      <pc:sldChg chg="delSp modSp mod replTag delTag modNotes">
        <pc:chgData name="Stringfellow, Kina F. DPI" userId="002858cf-6d8d-4f58-b096-3c8ddc1070aa" providerId="ADAL" clId="{728F26A1-E65B-4C46-A5ED-8DDAF81573FD}" dt="2024-03-01T00:23:29.443" v="4964" actId="478"/>
        <pc:sldMkLst>
          <pc:docMk/>
          <pc:sldMk cId="0" sldId="294"/>
        </pc:sldMkLst>
        <pc:spChg chg="del mod">
          <ac:chgData name="Stringfellow, Kina F. DPI" userId="002858cf-6d8d-4f58-b096-3c8ddc1070aa" providerId="ADAL" clId="{728F26A1-E65B-4C46-A5ED-8DDAF81573FD}" dt="2024-03-01T00:23:29.443" v="4964" actId="478"/>
          <ac:spMkLst>
            <pc:docMk/>
            <pc:sldMk cId="0" sldId="294"/>
            <ac:spMk id="351" creationId="{00000000-0000-0000-0000-000000000000}"/>
          </ac:spMkLst>
        </pc:spChg>
        <pc:spChg chg="mod">
          <ac:chgData name="Stringfellow, Kina F. DPI" userId="002858cf-6d8d-4f58-b096-3c8ddc1070aa" providerId="ADAL" clId="{728F26A1-E65B-4C46-A5ED-8DDAF81573FD}" dt="2024-02-29T23:57:12.749" v="1790" actId="255"/>
          <ac:spMkLst>
            <pc:docMk/>
            <pc:sldMk cId="0" sldId="294"/>
            <ac:spMk id="352" creationId="{00000000-0000-0000-0000-000000000000}"/>
          </ac:spMkLst>
        </pc:spChg>
        <pc:spChg chg="mod">
          <ac:chgData name="Stringfellow, Kina F. DPI" userId="002858cf-6d8d-4f58-b096-3c8ddc1070aa" providerId="ADAL" clId="{728F26A1-E65B-4C46-A5ED-8DDAF81573FD}" dt="2024-02-29T23:33:52.312" v="1351" actId="113"/>
          <ac:spMkLst>
            <pc:docMk/>
            <pc:sldMk cId="0" sldId="294"/>
            <ac:spMk id="353" creationId="{00000000-0000-0000-0000-000000000000}"/>
          </ac:spMkLst>
        </pc:spChg>
        <pc:picChg chg="mod">
          <ac:chgData name="Stringfellow, Kina F. DPI" userId="002858cf-6d8d-4f58-b096-3c8ddc1070aa" providerId="ADAL" clId="{728F26A1-E65B-4C46-A5ED-8DDAF81573FD}" dt="2024-03-01T00:21:12.472" v="4494" actId="962"/>
          <ac:picMkLst>
            <pc:docMk/>
            <pc:sldMk cId="0" sldId="294"/>
            <ac:picMk id="354" creationId="{00000000-0000-0000-0000-000000000000}"/>
          </ac:picMkLst>
        </pc:picChg>
      </pc:sldChg>
      <pc:sldChg chg="delSp modSp mod replTag delTag modNotes">
        <pc:chgData name="Stringfellow, Kina F. DPI" userId="002858cf-6d8d-4f58-b096-3c8ddc1070aa" providerId="ADAL" clId="{728F26A1-E65B-4C46-A5ED-8DDAF81573FD}" dt="2024-03-01T00:24:50.486" v="5148" actId="962"/>
        <pc:sldMkLst>
          <pc:docMk/>
          <pc:sldMk cId="0" sldId="295"/>
        </pc:sldMkLst>
        <pc:spChg chg="del mod">
          <ac:chgData name="Stringfellow, Kina F. DPI" userId="002858cf-6d8d-4f58-b096-3c8ddc1070aa" providerId="ADAL" clId="{728F26A1-E65B-4C46-A5ED-8DDAF81573FD}" dt="2024-02-29T23:48:39.828" v="1589" actId="478"/>
          <ac:spMkLst>
            <pc:docMk/>
            <pc:sldMk cId="0" sldId="295"/>
            <ac:spMk id="360" creationId="{00000000-0000-0000-0000-000000000000}"/>
          </ac:spMkLst>
        </pc:spChg>
        <pc:spChg chg="mod">
          <ac:chgData name="Stringfellow, Kina F. DPI" userId="002858cf-6d8d-4f58-b096-3c8ddc1070aa" providerId="ADAL" clId="{728F26A1-E65B-4C46-A5ED-8DDAF81573FD}" dt="2024-02-29T23:48:30.824" v="1587" actId="13244"/>
          <ac:spMkLst>
            <pc:docMk/>
            <pc:sldMk cId="0" sldId="295"/>
            <ac:spMk id="362" creationId="{00000000-0000-0000-0000-000000000000}"/>
          </ac:spMkLst>
        </pc:spChg>
        <pc:spChg chg="mod">
          <ac:chgData name="Stringfellow, Kina F. DPI" userId="002858cf-6d8d-4f58-b096-3c8ddc1070aa" providerId="ADAL" clId="{728F26A1-E65B-4C46-A5ED-8DDAF81573FD}" dt="2024-02-29T23:56:58.826" v="1784" actId="20577"/>
          <ac:spMkLst>
            <pc:docMk/>
            <pc:sldMk cId="0" sldId="295"/>
            <ac:spMk id="363" creationId="{00000000-0000-0000-0000-000000000000}"/>
          </ac:spMkLst>
        </pc:spChg>
        <pc:picChg chg="mod">
          <ac:chgData name="Stringfellow, Kina F. DPI" userId="002858cf-6d8d-4f58-b096-3c8ddc1070aa" providerId="ADAL" clId="{728F26A1-E65B-4C46-A5ED-8DDAF81573FD}" dt="2024-03-01T00:23:09.994" v="4956" actId="962"/>
          <ac:picMkLst>
            <pc:docMk/>
            <pc:sldMk cId="0" sldId="295"/>
            <ac:picMk id="359" creationId="{00000000-0000-0000-0000-000000000000}"/>
          </ac:picMkLst>
        </pc:picChg>
        <pc:picChg chg="mod">
          <ac:chgData name="Stringfellow, Kina F. DPI" userId="002858cf-6d8d-4f58-b096-3c8ddc1070aa" providerId="ADAL" clId="{728F26A1-E65B-4C46-A5ED-8DDAF81573FD}" dt="2024-03-01T00:24:50.486" v="5148" actId="962"/>
          <ac:picMkLst>
            <pc:docMk/>
            <pc:sldMk cId="0" sldId="295"/>
            <ac:picMk id="361" creationId="{00000000-0000-0000-0000-000000000000}"/>
          </ac:picMkLst>
        </pc:picChg>
      </pc:sldChg>
      <pc:sldChg chg="modSp mod replTag delTag modNotes">
        <pc:chgData name="Stringfellow, Kina F. DPI" userId="002858cf-6d8d-4f58-b096-3c8ddc1070aa" providerId="ADAL" clId="{728F26A1-E65B-4C46-A5ED-8DDAF81573FD}" dt="2024-03-01T00:23:13.195" v="4958"/>
        <pc:sldMkLst>
          <pc:docMk/>
          <pc:sldMk cId="0" sldId="296"/>
        </pc:sldMkLst>
        <pc:spChg chg="mod">
          <ac:chgData name="Stringfellow, Kina F. DPI" userId="002858cf-6d8d-4f58-b096-3c8ddc1070aa" providerId="ADAL" clId="{728F26A1-E65B-4C46-A5ED-8DDAF81573FD}" dt="2024-02-29T23:46:30.870" v="1566" actId="33553"/>
          <ac:spMkLst>
            <pc:docMk/>
            <pc:sldMk cId="0" sldId="296"/>
            <ac:spMk id="368" creationId="{00000000-0000-0000-0000-000000000000}"/>
          </ac:spMkLst>
        </pc:spChg>
        <pc:spChg chg="mod">
          <ac:chgData name="Stringfellow, Kina F. DPI" userId="002858cf-6d8d-4f58-b096-3c8ddc1070aa" providerId="ADAL" clId="{728F26A1-E65B-4C46-A5ED-8DDAF81573FD}" dt="2024-02-29T23:36:49.915" v="1410" actId="20577"/>
          <ac:spMkLst>
            <pc:docMk/>
            <pc:sldMk cId="0" sldId="296"/>
            <ac:spMk id="369" creationId="{00000000-0000-0000-0000-000000000000}"/>
          </ac:spMkLst>
        </pc:spChg>
      </pc:sldChg>
      <pc:sldChg chg="del replTag modNotes">
        <pc:chgData name="Stringfellow, Kina F. DPI" userId="002858cf-6d8d-4f58-b096-3c8ddc1070aa" providerId="ADAL" clId="{728F26A1-E65B-4C46-A5ED-8DDAF81573FD}" dt="2024-02-29T22:07:49.187" v="18" actId="47"/>
        <pc:sldMkLst>
          <pc:docMk/>
          <pc:sldMk cId="0" sldId="297"/>
        </pc:sldMkLst>
      </pc:sldChg>
      <pc:sldChg chg="modSp mod ord replTag delTag modNotes">
        <pc:chgData name="Stringfellow, Kina F. DPI" userId="002858cf-6d8d-4f58-b096-3c8ddc1070aa" providerId="ADAL" clId="{728F26A1-E65B-4C46-A5ED-8DDAF81573FD}" dt="2024-03-01T00:23:13.976" v="4960"/>
        <pc:sldMkLst>
          <pc:docMk/>
          <pc:sldMk cId="0" sldId="298"/>
        </pc:sldMkLst>
        <pc:spChg chg="mod">
          <ac:chgData name="Stringfellow, Kina F. DPI" userId="002858cf-6d8d-4f58-b096-3c8ddc1070aa" providerId="ADAL" clId="{728F26A1-E65B-4C46-A5ED-8DDAF81573FD}" dt="2024-02-29T23:46:34.512" v="1569" actId="33553"/>
          <ac:spMkLst>
            <pc:docMk/>
            <pc:sldMk cId="0" sldId="298"/>
            <ac:spMk id="380" creationId="{00000000-0000-0000-0000-000000000000}"/>
          </ac:spMkLst>
        </pc:spChg>
        <pc:spChg chg="mod">
          <ac:chgData name="Stringfellow, Kina F. DPI" userId="002858cf-6d8d-4f58-b096-3c8ddc1070aa" providerId="ADAL" clId="{728F26A1-E65B-4C46-A5ED-8DDAF81573FD}" dt="2024-02-29T23:38:39.853" v="1428" actId="20577"/>
          <ac:spMkLst>
            <pc:docMk/>
            <pc:sldMk cId="0" sldId="298"/>
            <ac:spMk id="381" creationId="{00000000-0000-0000-0000-000000000000}"/>
          </ac:spMkLst>
        </pc:spChg>
      </pc:sldChg>
      <pc:sldChg chg="modSp add mod replTag delTag">
        <pc:chgData name="Stringfellow, Kina F. DPI" userId="002858cf-6d8d-4f58-b096-3c8ddc1070aa" providerId="ADAL" clId="{728F26A1-E65B-4C46-A5ED-8DDAF81573FD}" dt="2024-02-29T23:39:15.595" v="1430"/>
        <pc:sldMkLst>
          <pc:docMk/>
          <pc:sldMk cId="722508632" sldId="299"/>
        </pc:sldMkLst>
        <pc:spChg chg="mod">
          <ac:chgData name="Stringfellow, Kina F. DPI" userId="002858cf-6d8d-4f58-b096-3c8ddc1070aa" providerId="ADAL" clId="{728F26A1-E65B-4C46-A5ED-8DDAF81573FD}" dt="2024-02-29T22:30:03.024" v="559" actId="404"/>
          <ac:spMkLst>
            <pc:docMk/>
            <pc:sldMk cId="722508632" sldId="299"/>
            <ac:spMk id="3" creationId="{89DEF891-7F0B-8F1A-98E5-B57A3C15F2A0}"/>
          </ac:spMkLst>
        </pc:spChg>
        <pc:spChg chg="mod">
          <ac:chgData name="Stringfellow, Kina F. DPI" userId="002858cf-6d8d-4f58-b096-3c8ddc1070aa" providerId="ADAL" clId="{728F26A1-E65B-4C46-A5ED-8DDAF81573FD}" dt="2024-02-29T22:29:45.183" v="536" actId="255"/>
          <ac:spMkLst>
            <pc:docMk/>
            <pc:sldMk cId="722508632" sldId="299"/>
            <ac:spMk id="4" creationId="{21F83F6C-AB78-1686-B398-FC8865A95335}"/>
          </ac:spMkLst>
        </pc:spChg>
        <pc:picChg chg="mod">
          <ac:chgData name="Stringfellow, Kina F. DPI" userId="002858cf-6d8d-4f58-b096-3c8ddc1070aa" providerId="ADAL" clId="{728F26A1-E65B-4C46-A5ED-8DDAF81573FD}" dt="2024-02-29T22:30:50.635" v="562" actId="1076"/>
          <ac:picMkLst>
            <pc:docMk/>
            <pc:sldMk cId="722508632" sldId="299"/>
            <ac:picMk id="5" creationId="{9A63BA77-C7ED-3308-73FE-E326C54BA1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9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0929895782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2092989578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g2092989578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ae71635f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ae71635f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48c6787a3_0_26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48c6787a3_0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f48c6787a3_0_2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48c6787a3_0_27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48c6787a3_0_2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arenR"/>
            </a:pPr>
            <a:r>
              <a:rPr lang="en-US"/>
              <a:t>Queue Import &amp; Validation - Manual button to trigger validation run status.  Otherwise will run automatically after a set amount of time.</a:t>
            </a:r>
            <a:endParaRPr/>
          </a:p>
          <a:p>
            <a:pPr marL="457200" lvl="0" indent="-317500" algn="l" rtl="0">
              <a:spcBef>
                <a:spcPts val="0"/>
              </a:spcBef>
              <a:spcAft>
                <a:spcPts val="0"/>
              </a:spcAft>
              <a:buSzPts val="1400"/>
              <a:buAutoNum type="arabicParenR"/>
            </a:pPr>
            <a:r>
              <a:rPr lang="en-US"/>
              <a:t>Clicking on yellow panel with timestamp will pop up a window that will display summary information and counts for Local Account, Local Budget, and Local Actual.</a:t>
            </a:r>
            <a:endParaRPr/>
          </a:p>
        </p:txBody>
      </p:sp>
      <p:sp>
        <p:nvSpPr>
          <p:cNvPr id="140" name="Google Shape;140;g1f48c6787a3_0_2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ae71635fd_0_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ae71635fd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ae71635fd_0_9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ae71635fd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ae71635fd_0_5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ae71635fd_0_5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working on it</a:t>
            </a:r>
            <a:endParaRPr/>
          </a:p>
        </p:txBody>
      </p:sp>
      <p:sp>
        <p:nvSpPr>
          <p:cNvPr id="170" name="Google Shape;170;g12ae71635fd_0_5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ae71635fd_0_69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ae71635fd_0_6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2ae71635fd_0_6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039c70a53_0_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039c70a5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are laid out in this order for a reason. This is the order I work through them because as some of the negative amount and transfer validations are cleared, your trial balance validations may disappear. </a:t>
            </a:r>
            <a:endParaRPr/>
          </a:p>
          <a:p>
            <a:pPr marL="0" lvl="0" indent="0" algn="l" rtl="0">
              <a:spcBef>
                <a:spcPts val="0"/>
              </a:spcBef>
              <a:spcAft>
                <a:spcPts val="0"/>
              </a:spcAft>
              <a:buNone/>
            </a:pPr>
            <a:r>
              <a:rPr lang="en-US"/>
              <a:t>Do a section and reupload to see what validations still remain, the reupload time may save you trying to fix something that is already taken care of.</a:t>
            </a:r>
            <a:endParaRPr/>
          </a:p>
        </p:txBody>
      </p:sp>
      <p:sp>
        <p:nvSpPr>
          <p:cNvPr id="187" name="Google Shape;187;g15039c70a5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5039c70a53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5039c70a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15039c70a5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9ff59c9cd5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9ff59c9cd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19ff59c9cd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ae71635fd_0_8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12ae71635fd_0_8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64" name="Google Shape;64;g12ae71635fd_0_8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9ff59c9cd5_0_2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9ff59c9cd5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9ff59c9cd5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9ff59c9cd5_0_3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9ff59c9cd5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19ff59c9cd5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9ff59c9cd5_0_3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9ff59c9cd5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19ff59c9cd5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9ff59c9cd5_0_4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9ff59c9cd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Identify the amount you are off and it’s a matter of searching through transactions of what might not have been recorded, recorded twice, recorded in the wrong fund etc.</a:t>
            </a:r>
            <a:endParaRPr/>
          </a:p>
          <a:p>
            <a:pPr marL="0" lvl="0" indent="0" algn="l" rtl="0">
              <a:spcBef>
                <a:spcPts val="0"/>
              </a:spcBef>
              <a:spcAft>
                <a:spcPts val="0"/>
              </a:spcAft>
              <a:buNone/>
            </a:pPr>
            <a:r>
              <a:rPr lang="en-US"/>
              <a:t>I like to run reports by account type and search for the amount of the difference to see if it pops up right away. </a:t>
            </a:r>
            <a:endParaRPr/>
          </a:p>
          <a:p>
            <a:pPr marL="0" lvl="0" indent="0" algn="l" rtl="0">
              <a:spcBef>
                <a:spcPts val="0"/>
              </a:spcBef>
              <a:spcAft>
                <a:spcPts val="0"/>
              </a:spcAft>
              <a:buNone/>
            </a:pPr>
            <a:r>
              <a:rPr lang="en-US"/>
              <a:t>Review journal entries as well to make sure the difference didn’t come from a journal entry made.</a:t>
            </a:r>
            <a:endParaRPr/>
          </a:p>
        </p:txBody>
      </p:sp>
      <p:sp>
        <p:nvSpPr>
          <p:cNvPr id="229" name="Google Shape;229;g19ff59c9cd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abe08c7da0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abe08c7da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1abe08c7da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abe08c7da0_1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abe08c7da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abe08c7da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ae71635fd_0_83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ae71635fd_0_8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12ae71635fd_0_8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8c13de034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68c13de03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68c13de03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48c6787a3_0_29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f48c6787a3_0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1f48c6787a3_0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f48c6787a3_0_30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f48c6787a3_0_3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1f48c6787a3_0_3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ae71635fd_0_1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ae71635fd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f48c6787a3_0_3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f48c6787a3_0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1f48c6787a3_0_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8c13de034_0_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68c13de03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168c13de034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ae71635fd_0_30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ae71635fd_0_3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039c70a53_0_3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039c70a5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2" name="Google Shape;302;g15039c70a53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f48c6787a3_0_32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f48c6787a3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9" name="Google Shape;309;g1f48c6787a3_0_3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c50538a4f_0_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bc50538a4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6" name="Google Shape;316;g2bc50538a4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c50538a4f_0_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bc50538a4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3" name="Google Shape;323;g2bc50538a4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f48c6787a3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See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29" name="Google Shape;329;g1f48c6787a3_0_3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f48c6787a3_0_1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1f48c6787a3_0_1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f48c6787a3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000"/>
          </a:p>
          <a:p>
            <a:pPr marL="457200" lvl="0" indent="0" algn="l" rtl="0">
              <a:lnSpc>
                <a:spcPct val="100000"/>
              </a:lnSpc>
              <a:spcBef>
                <a:spcPts val="0"/>
              </a:spcBef>
              <a:spcAft>
                <a:spcPts val="0"/>
              </a:spcAft>
              <a:buNone/>
            </a:pPr>
            <a:endParaRPr sz="1000"/>
          </a:p>
        </p:txBody>
      </p:sp>
      <p:sp>
        <p:nvSpPr>
          <p:cNvPr id="349" name="Google Shape;349;g1f48c6787a3_0_1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a7bcc990a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78" name="Google Shape;78;g12a7bcc990a_0_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f48c6787a3_0_1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000"/>
          </a:p>
          <a:p>
            <a:pPr marL="457200" lvl="0" indent="0" algn="l" rtl="0">
              <a:lnSpc>
                <a:spcPct val="100000"/>
              </a:lnSpc>
              <a:spcBef>
                <a:spcPts val="0"/>
              </a:spcBef>
              <a:spcAft>
                <a:spcPts val="0"/>
              </a:spcAft>
              <a:buNone/>
            </a:pPr>
            <a:endParaRPr sz="1000"/>
          </a:p>
        </p:txBody>
      </p:sp>
      <p:sp>
        <p:nvSpPr>
          <p:cNvPr id="357" name="Google Shape;357;g1f48c6787a3_0_1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ae71635fd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6" name="Google Shape;366;g12ae71635fd_0_34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f48c6787a3_0_3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8" name="Google Shape;378;g1f48c6787a3_0_34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c502c55a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84" name="Google Shape;84;g2bc502c55ac_0_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c50538a4f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0" name="Google Shape;90;g2bc50538a4f_0_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48c6787a3_0_7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What are the drivers of the system modernization?</a:t>
            </a:r>
            <a:endParaRPr/>
          </a:p>
          <a:p>
            <a:pPr marL="457200" lvl="0" indent="-228600" algn="l" rtl="0">
              <a:lnSpc>
                <a:spcPct val="100000"/>
              </a:lnSpc>
              <a:spcBef>
                <a:spcPts val="0"/>
              </a:spcBef>
              <a:spcAft>
                <a:spcPts val="0"/>
              </a:spcAft>
              <a:buSzPts val="1400"/>
              <a:buNone/>
            </a:pPr>
            <a:r>
              <a:rPr lang="en-US"/>
              <a:t>The system has become difficult to manage, utilize outdated or overly-expensive technologies (classic ASP, .NET webforms, and Oracle), and no longer meet DPI IT standards.</a:t>
            </a:r>
            <a:endParaRPr/>
          </a:p>
          <a:p>
            <a:pPr marL="457200" lvl="0" indent="-228600" algn="l" rtl="0">
              <a:lnSpc>
                <a:spcPct val="100000"/>
              </a:lnSpc>
              <a:spcBef>
                <a:spcPts val="0"/>
              </a:spcBef>
              <a:spcAft>
                <a:spcPts val="0"/>
              </a:spcAft>
              <a:buSzPts val="1400"/>
              <a:buNone/>
            </a:pPr>
            <a:r>
              <a:rPr lang="en-US"/>
              <a:t>School-level reporting: </a:t>
            </a:r>
            <a:r>
              <a:rPr lang="en-US">
                <a:solidFill>
                  <a:schemeClr val="dk1"/>
                </a:solidFill>
                <a:latin typeface="Lato"/>
                <a:ea typeface="Lato"/>
                <a:cs typeface="Lato"/>
                <a:sym typeface="Lato"/>
              </a:rPr>
              <a:t>nothing we had could accommodate this. Data was collected through .csv files and the data was not identified by location or school level. </a:t>
            </a:r>
            <a:endParaRPr>
              <a:solidFill>
                <a:schemeClr val="dk1"/>
              </a:solidFill>
              <a:latin typeface="Lato"/>
              <a:ea typeface="Lato"/>
              <a:cs typeface="Lato"/>
              <a:sym typeface="Lato"/>
            </a:endParaRPr>
          </a:p>
          <a:p>
            <a:pPr marL="457200" lvl="0" indent="-228600" algn="l" rtl="0">
              <a:lnSpc>
                <a:spcPct val="100000"/>
              </a:lnSpc>
              <a:spcBef>
                <a:spcPts val="0"/>
              </a:spcBef>
              <a:spcAft>
                <a:spcPts val="0"/>
              </a:spcAft>
              <a:buSzPts val="1400"/>
              <a:buNone/>
            </a:pPr>
            <a:r>
              <a:rPr lang="en-US"/>
              <a:t>A chart of accounts is an organizational tool.</a:t>
            </a:r>
            <a:endParaRPr/>
          </a:p>
          <a:p>
            <a:pPr marL="457200" lvl="0" indent="-228600" algn="l" rtl="0">
              <a:lnSpc>
                <a:spcPct val="100000"/>
              </a:lnSpc>
              <a:spcBef>
                <a:spcPts val="0"/>
              </a:spcBef>
              <a:spcAft>
                <a:spcPts val="0"/>
              </a:spcAft>
              <a:buSzPts val="1400"/>
              <a:buNone/>
            </a:pPr>
            <a:r>
              <a:rPr lang="en-US">
                <a:solidFill>
                  <a:schemeClr val="dk1"/>
                </a:solidFill>
              </a:rPr>
              <a:t>Not rip and replace, rather custom-configure a system that works with our needs </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00" name="Google Shape;100;g1f48c6787a3_0_7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48c6787a3_0_1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1f48c6787a3_0_1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bc50538a4f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bc50538a4f_0_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
        <p:cNvGrpSpPr/>
        <p:nvPr/>
      </p:nvGrpSpPr>
      <p:grpSpPr>
        <a:xfrm>
          <a:off x="0" y="0"/>
          <a:ext cx="0" cy="0"/>
          <a:chOff x="0" y="0"/>
          <a:chExt cx="0" cy="0"/>
        </a:xfrm>
      </p:grpSpPr>
      <p:sp>
        <p:nvSpPr>
          <p:cNvPr id="14" name="Google Shape;14;p2"/>
          <p:cNvSpPr/>
          <p:nvPr/>
        </p:nvSpPr>
        <p:spPr>
          <a:xfrm>
            <a:off x="0" y="0"/>
            <a:ext cx="12480900" cy="1148100"/>
          </a:xfrm>
          <a:prstGeom prst="rect">
            <a:avLst/>
          </a:prstGeom>
          <a:solidFill>
            <a:srgbClr val="262087"/>
          </a:solidFill>
          <a:ln w="12700" cap="flat" cmpd="sng">
            <a:solidFill>
              <a:srgbClr val="262087"/>
            </a:solidFill>
            <a:prstDash val="solid"/>
            <a:miter lim="800000"/>
            <a:headEnd type="none" w="sm" len="sm"/>
            <a:tailEnd type="none" w="sm" len="sm"/>
          </a:ln>
        </p:spPr>
        <p:txBody>
          <a:bodyPr spcFirstLastPara="1" wrap="square" lIns="124800" tIns="62375" rIns="124800" bIns="62375" anchor="ctr" anchorCtr="0">
            <a:noAutofit/>
          </a:bodyPr>
          <a:lstStyle/>
          <a:p>
            <a:pPr marL="0" marR="0" lvl="0" indent="0" algn="ctr" rtl="0">
              <a:lnSpc>
                <a:spcPct val="100000"/>
              </a:lnSpc>
              <a:spcBef>
                <a:spcPts val="0"/>
              </a:spcBef>
              <a:spcAft>
                <a:spcPts val="0"/>
              </a:spcAft>
              <a:buClr>
                <a:schemeClr val="lt1"/>
              </a:buClr>
              <a:buSzPts val="4900"/>
              <a:buFont typeface="Calibri"/>
              <a:buNone/>
            </a:pPr>
            <a:endParaRPr sz="4900" b="0" i="0" u="none" strike="noStrike" cap="none">
              <a:solidFill>
                <a:schemeClr val="lt1"/>
              </a:solidFill>
              <a:latin typeface="Lato Black"/>
              <a:ea typeface="Lato Black"/>
              <a:cs typeface="Lato Black"/>
              <a:sym typeface="Lato Black"/>
            </a:endParaRPr>
          </a:p>
        </p:txBody>
      </p:sp>
      <p:sp>
        <p:nvSpPr>
          <p:cNvPr id="15" name="Google Shape;15;p2"/>
          <p:cNvSpPr/>
          <p:nvPr/>
        </p:nvSpPr>
        <p:spPr>
          <a:xfrm>
            <a:off x="0" y="6833588"/>
            <a:ext cx="12480900" cy="189600"/>
          </a:xfrm>
          <a:prstGeom prst="rect">
            <a:avLst/>
          </a:prstGeom>
          <a:solidFill>
            <a:srgbClr val="262087"/>
          </a:solidFill>
          <a:ln w="12700" cap="flat" cmpd="sng">
            <a:solidFill>
              <a:srgbClr val="262087"/>
            </a:solidFill>
            <a:prstDash val="solid"/>
            <a:miter lim="800000"/>
            <a:headEnd type="none" w="sm" len="sm"/>
            <a:tailEnd type="none" w="sm" len="sm"/>
          </a:ln>
        </p:spPr>
        <p:txBody>
          <a:bodyPr spcFirstLastPara="1" wrap="square" lIns="124800" tIns="62375" rIns="124800" bIns="62375"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16" name="Google Shape;16;p2"/>
          <p:cNvSpPr txBox="1">
            <a:spLocks noGrp="1"/>
          </p:cNvSpPr>
          <p:nvPr>
            <p:ph type="body" idx="1"/>
          </p:nvPr>
        </p:nvSpPr>
        <p:spPr>
          <a:xfrm>
            <a:off x="1047506" y="1382324"/>
            <a:ext cx="10776000" cy="5217300"/>
          </a:xfrm>
          <a:prstGeom prst="rect">
            <a:avLst/>
          </a:prstGeom>
          <a:noFill/>
          <a:ln>
            <a:noFill/>
          </a:ln>
        </p:spPr>
        <p:txBody>
          <a:bodyPr spcFirstLastPara="1" wrap="square" lIns="124800" tIns="62375" rIns="124800" bIns="62375" anchor="t" anchorCtr="0">
            <a:normAutofit/>
          </a:bodyPr>
          <a:lstStyle>
            <a:lvl1pPr marL="457200" lvl="0" indent="-438150" algn="l">
              <a:lnSpc>
                <a:spcPct val="150000"/>
              </a:lnSpc>
              <a:spcBef>
                <a:spcPts val="0"/>
              </a:spcBef>
              <a:spcAft>
                <a:spcPts val="0"/>
              </a:spcAft>
              <a:buClr>
                <a:schemeClr val="dk1"/>
              </a:buClr>
              <a:buSzPts val="3300"/>
              <a:buFont typeface="Arial"/>
              <a:buChar char="•"/>
              <a:defRPr sz="3300" b="1"/>
            </a:lvl1pPr>
            <a:lvl2pPr marL="914400" lvl="1" indent="-228600" algn="l">
              <a:lnSpc>
                <a:spcPct val="150000"/>
              </a:lnSpc>
              <a:spcBef>
                <a:spcPts val="6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400"/>
              <a:buNone/>
              <a:defRPr sz="2400"/>
            </a:lvl4pPr>
            <a:lvl5pPr marL="2286000" lvl="4" indent="-228600" algn="l">
              <a:lnSpc>
                <a:spcPct val="90000"/>
              </a:lnSpc>
              <a:spcBef>
                <a:spcPts val="500"/>
              </a:spcBef>
              <a:spcAft>
                <a:spcPts val="0"/>
              </a:spcAft>
              <a:buClr>
                <a:schemeClr val="dk1"/>
              </a:buClr>
              <a:buSzPts val="2400"/>
              <a:buNone/>
              <a:defRPr sz="2400"/>
            </a:lvl5pPr>
            <a:lvl6pPr marL="2743200" lvl="5" indent="-387350" algn="l">
              <a:lnSpc>
                <a:spcPct val="90000"/>
              </a:lnSpc>
              <a:spcBef>
                <a:spcPts val="500"/>
              </a:spcBef>
              <a:spcAft>
                <a:spcPts val="0"/>
              </a:spcAft>
              <a:buClr>
                <a:schemeClr val="dk1"/>
              </a:buClr>
              <a:buSzPts val="2500"/>
              <a:buChar char="•"/>
              <a:defRPr/>
            </a:lvl6pPr>
            <a:lvl7pPr marL="3200400" lvl="6" indent="-387350" algn="l">
              <a:lnSpc>
                <a:spcPct val="90000"/>
              </a:lnSpc>
              <a:spcBef>
                <a:spcPts val="500"/>
              </a:spcBef>
              <a:spcAft>
                <a:spcPts val="0"/>
              </a:spcAft>
              <a:buClr>
                <a:schemeClr val="dk1"/>
              </a:buClr>
              <a:buSzPts val="2500"/>
              <a:buChar char="•"/>
              <a:defRPr/>
            </a:lvl7pPr>
            <a:lvl8pPr marL="3657600" lvl="7" indent="-387350" algn="l">
              <a:lnSpc>
                <a:spcPct val="90000"/>
              </a:lnSpc>
              <a:spcBef>
                <a:spcPts val="500"/>
              </a:spcBef>
              <a:spcAft>
                <a:spcPts val="0"/>
              </a:spcAft>
              <a:buClr>
                <a:schemeClr val="dk1"/>
              </a:buClr>
              <a:buSzPts val="2500"/>
              <a:buChar char="•"/>
              <a:defRPr/>
            </a:lvl8pPr>
            <a:lvl9pPr marL="4114800" lvl="8" indent="-387350" algn="l">
              <a:lnSpc>
                <a:spcPct val="90000"/>
              </a:lnSpc>
              <a:spcBef>
                <a:spcPts val="500"/>
              </a:spcBef>
              <a:spcAft>
                <a:spcPts val="0"/>
              </a:spcAft>
              <a:buClr>
                <a:schemeClr val="dk1"/>
              </a:buClr>
              <a:buSzPts val="25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6130344" y="6697956"/>
            <a:ext cx="213600" cy="237300"/>
          </a:xfrm>
          <a:prstGeom prst="rect">
            <a:avLst/>
          </a:prstGeom>
          <a:noFill/>
          <a:ln>
            <a:noFill/>
          </a:ln>
        </p:spPr>
        <p:txBody>
          <a:bodyPr spcFirstLastPara="1" wrap="square" lIns="26000" tIns="26000" rIns="26000" bIns="26000" anchor="t" anchorCtr="0">
            <a:spAutoFit/>
          </a:bodyPr>
          <a:lstStyle>
            <a:lvl1pPr marL="0" marR="0" lvl="0"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1pPr>
            <a:lvl2pPr marL="0" marR="0" lvl="1"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2pPr>
            <a:lvl3pPr marL="0" marR="0" lvl="2"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3pPr>
            <a:lvl4pPr marL="0" marR="0" lvl="3"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4pPr>
            <a:lvl5pPr marL="0" marR="0" lvl="4"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5pPr>
            <a:lvl6pPr marL="0" marR="0" lvl="5"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6pPr>
            <a:lvl7pPr marL="0" marR="0" lvl="6"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7pPr>
            <a:lvl8pPr marL="0" marR="0" lvl="7"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8pPr>
            <a:lvl9pPr marL="0" marR="0" lvl="8"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1"/>
            <a:ext cx="12480925" cy="1258460"/>
          </a:xfrm>
        </p:spPr>
        <p:txBody>
          <a:bodyPr anchor="ctr">
            <a:normAutofit/>
          </a:bodyPr>
          <a:lstStyle>
            <a:lvl1pPr marL="0" indent="0" algn="ctr">
              <a:buNone/>
              <a:defRPr sz="4914">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2110" y="6278773"/>
            <a:ext cx="12493036" cy="780344"/>
          </a:xfrm>
          <a:prstGeom prst="rect">
            <a:avLst/>
          </a:prstGeom>
        </p:spPr>
      </p:pic>
    </p:spTree>
    <p:extLst>
      <p:ext uri="{BB962C8B-B14F-4D97-AF65-F5344CB8AC3E}">
        <p14:creationId xmlns:p14="http://schemas.microsoft.com/office/powerpoint/2010/main" val="59778602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l="109" t="7102" b="33564"/>
          <a:stretch/>
        </p:blipFill>
        <p:spPr>
          <a:xfrm>
            <a:off x="-12030" y="5066695"/>
            <a:ext cx="12493037" cy="1961157"/>
          </a:xfrm>
          <a:prstGeom prst="rect">
            <a:avLst/>
          </a:prstGeom>
          <a:noFill/>
          <a:ln>
            <a:noFill/>
          </a:ln>
        </p:spPr>
      </p:pic>
      <p:sp>
        <p:nvSpPr>
          <p:cNvPr id="19" name="Google Shape;19;p3"/>
          <p:cNvSpPr txBox="1"/>
          <p:nvPr/>
        </p:nvSpPr>
        <p:spPr>
          <a:xfrm>
            <a:off x="-8605" y="0"/>
            <a:ext cx="12489600" cy="125850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200" b="0" i="0" u="none" strike="noStrike" cap="none">
              <a:solidFill>
                <a:schemeClr val="dk1"/>
              </a:solidFill>
              <a:latin typeface="Lato Black"/>
              <a:ea typeface="Lato Black"/>
              <a:cs typeface="Lato Black"/>
              <a:sym typeface="Lato Black"/>
            </a:endParaRPr>
          </a:p>
        </p:txBody>
      </p:sp>
      <p:sp>
        <p:nvSpPr>
          <p:cNvPr id="20" name="Google Shape;20;p3"/>
          <p:cNvSpPr txBox="1">
            <a:spLocks noGrp="1"/>
          </p:cNvSpPr>
          <p:nvPr>
            <p:ph type="body" idx="1"/>
          </p:nvPr>
        </p:nvSpPr>
        <p:spPr>
          <a:xfrm>
            <a:off x="0" y="0"/>
            <a:ext cx="12480900" cy="1258500"/>
          </a:xfrm>
          <a:prstGeom prst="rect">
            <a:avLst/>
          </a:prstGeom>
          <a:noFill/>
          <a:ln>
            <a:noFill/>
          </a:ln>
        </p:spPr>
        <p:txBody>
          <a:bodyPr spcFirstLastPara="1" wrap="square" lIns="124800" tIns="62375" rIns="124800" bIns="62375" anchor="ctr" anchorCtr="0">
            <a:normAutofit/>
          </a:bodyPr>
          <a:lstStyle>
            <a:lvl1pPr marL="457200" lvl="0" indent="-228600" algn="ctr">
              <a:lnSpc>
                <a:spcPct val="100000"/>
              </a:lnSpc>
              <a:spcBef>
                <a:spcPts val="0"/>
              </a:spcBef>
              <a:spcAft>
                <a:spcPts val="0"/>
              </a:spcAft>
              <a:buClr>
                <a:schemeClr val="lt1"/>
              </a:buClr>
              <a:buSzPts val="4900"/>
              <a:buNone/>
              <a:defRPr sz="4900">
                <a:solidFill>
                  <a:schemeClr val="lt1"/>
                </a:solidFill>
                <a:latin typeface="Lato Black"/>
                <a:ea typeface="Lato Black"/>
                <a:cs typeface="Lato Black"/>
                <a:sym typeface="Lato Black"/>
              </a:defRPr>
            </a:lvl1pPr>
            <a:lvl2pPr marL="914400" lvl="1" indent="-228600" algn="l">
              <a:lnSpc>
                <a:spcPct val="150000"/>
              </a:lnSpc>
              <a:spcBef>
                <a:spcPts val="4100"/>
              </a:spcBef>
              <a:spcAft>
                <a:spcPts val="0"/>
              </a:spcAft>
              <a:buClr>
                <a:schemeClr val="dk1"/>
              </a:buClr>
              <a:buSzPts val="2500"/>
              <a:buNone/>
              <a:defRPr/>
            </a:lvl2pPr>
            <a:lvl3pPr marL="1371600" lvl="2" indent="-387350" algn="l">
              <a:lnSpc>
                <a:spcPct val="90000"/>
              </a:lnSpc>
              <a:spcBef>
                <a:spcPts val="500"/>
              </a:spcBef>
              <a:spcAft>
                <a:spcPts val="0"/>
              </a:spcAft>
              <a:buClr>
                <a:schemeClr val="dk1"/>
              </a:buClr>
              <a:buSzPts val="2500"/>
              <a:buChar char="•"/>
              <a:defRPr/>
            </a:lvl3pPr>
            <a:lvl4pPr marL="1828800" lvl="3" indent="-387350" algn="l">
              <a:lnSpc>
                <a:spcPct val="90000"/>
              </a:lnSpc>
              <a:spcBef>
                <a:spcPts val="500"/>
              </a:spcBef>
              <a:spcAft>
                <a:spcPts val="0"/>
              </a:spcAft>
              <a:buClr>
                <a:schemeClr val="dk1"/>
              </a:buClr>
              <a:buSzPts val="2500"/>
              <a:buChar char="•"/>
              <a:defRPr/>
            </a:lvl4pPr>
            <a:lvl5pPr marL="2286000" lvl="4" indent="-387350" algn="l">
              <a:lnSpc>
                <a:spcPct val="90000"/>
              </a:lnSpc>
              <a:spcBef>
                <a:spcPts val="500"/>
              </a:spcBef>
              <a:spcAft>
                <a:spcPts val="0"/>
              </a:spcAft>
              <a:buClr>
                <a:schemeClr val="dk1"/>
              </a:buClr>
              <a:buSzPts val="2500"/>
              <a:buChar char="•"/>
              <a:defRPr/>
            </a:lvl5pPr>
            <a:lvl6pPr marL="2743200" lvl="5" indent="-387350" algn="l">
              <a:lnSpc>
                <a:spcPct val="90000"/>
              </a:lnSpc>
              <a:spcBef>
                <a:spcPts val="500"/>
              </a:spcBef>
              <a:spcAft>
                <a:spcPts val="0"/>
              </a:spcAft>
              <a:buClr>
                <a:schemeClr val="dk1"/>
              </a:buClr>
              <a:buSzPts val="2500"/>
              <a:buChar char="•"/>
              <a:defRPr/>
            </a:lvl6pPr>
            <a:lvl7pPr marL="3200400" lvl="6" indent="-387350" algn="l">
              <a:lnSpc>
                <a:spcPct val="90000"/>
              </a:lnSpc>
              <a:spcBef>
                <a:spcPts val="500"/>
              </a:spcBef>
              <a:spcAft>
                <a:spcPts val="0"/>
              </a:spcAft>
              <a:buClr>
                <a:schemeClr val="dk1"/>
              </a:buClr>
              <a:buSzPts val="2500"/>
              <a:buChar char="•"/>
              <a:defRPr/>
            </a:lvl7pPr>
            <a:lvl8pPr marL="3657600" lvl="7" indent="-387350" algn="l">
              <a:lnSpc>
                <a:spcPct val="90000"/>
              </a:lnSpc>
              <a:spcBef>
                <a:spcPts val="500"/>
              </a:spcBef>
              <a:spcAft>
                <a:spcPts val="0"/>
              </a:spcAft>
              <a:buClr>
                <a:schemeClr val="dk1"/>
              </a:buClr>
              <a:buSzPts val="2500"/>
              <a:buChar char="•"/>
              <a:defRPr/>
            </a:lvl8pPr>
            <a:lvl9pPr marL="4114800" lvl="8" indent="-387350" algn="l">
              <a:lnSpc>
                <a:spcPct val="90000"/>
              </a:lnSpc>
              <a:spcBef>
                <a:spcPts val="500"/>
              </a:spcBef>
              <a:spcAft>
                <a:spcPts val="0"/>
              </a:spcAft>
              <a:buClr>
                <a:schemeClr val="dk1"/>
              </a:buClr>
              <a:buSzPts val="2500"/>
              <a:buChar char="•"/>
              <a:defRPr/>
            </a:lvl9pPr>
          </a:lstStyle>
          <a:p>
            <a:endParaRPr/>
          </a:p>
        </p:txBody>
      </p:sp>
      <p:sp>
        <p:nvSpPr>
          <p:cNvPr id="21" name="Google Shape;21;p3"/>
          <p:cNvSpPr txBox="1">
            <a:spLocks noGrp="1"/>
          </p:cNvSpPr>
          <p:nvPr>
            <p:ph type="body" idx="2"/>
          </p:nvPr>
        </p:nvSpPr>
        <p:spPr>
          <a:xfrm>
            <a:off x="2800876" y="1635008"/>
            <a:ext cx="6888600" cy="3431100"/>
          </a:xfrm>
          <a:prstGeom prst="rect">
            <a:avLst/>
          </a:prstGeom>
          <a:noFill/>
          <a:ln>
            <a:noFill/>
          </a:ln>
        </p:spPr>
        <p:txBody>
          <a:bodyPr spcFirstLastPara="1" wrap="square" lIns="124800" tIns="62375" rIns="124800" bIns="62375" anchor="t" anchorCtr="0">
            <a:normAutofit/>
          </a:bodyPr>
          <a:lstStyle>
            <a:lvl1pPr marL="457200" lvl="0" indent="-438150" algn="l">
              <a:lnSpc>
                <a:spcPct val="150000"/>
              </a:lnSpc>
              <a:spcBef>
                <a:spcPts val="0"/>
              </a:spcBef>
              <a:spcAft>
                <a:spcPts val="0"/>
              </a:spcAft>
              <a:buClr>
                <a:schemeClr val="dk1"/>
              </a:buClr>
              <a:buSzPts val="3300"/>
              <a:buFont typeface="Arial"/>
              <a:buChar char="•"/>
              <a:defRPr sz="3300" b="1"/>
            </a:lvl1pPr>
            <a:lvl2pPr marL="914400" lvl="1" indent="-228600" algn="l">
              <a:lnSpc>
                <a:spcPct val="150000"/>
              </a:lnSpc>
              <a:spcBef>
                <a:spcPts val="6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400"/>
              <a:buNone/>
              <a:defRPr sz="2400"/>
            </a:lvl4pPr>
            <a:lvl5pPr marL="2286000" lvl="4" indent="-228600" algn="l">
              <a:lnSpc>
                <a:spcPct val="90000"/>
              </a:lnSpc>
              <a:spcBef>
                <a:spcPts val="500"/>
              </a:spcBef>
              <a:spcAft>
                <a:spcPts val="0"/>
              </a:spcAft>
              <a:buClr>
                <a:schemeClr val="dk1"/>
              </a:buClr>
              <a:buSzPts val="2400"/>
              <a:buNone/>
              <a:defRPr sz="2400"/>
            </a:lvl5pPr>
            <a:lvl6pPr marL="2743200" lvl="5" indent="-387350" algn="l">
              <a:lnSpc>
                <a:spcPct val="90000"/>
              </a:lnSpc>
              <a:spcBef>
                <a:spcPts val="500"/>
              </a:spcBef>
              <a:spcAft>
                <a:spcPts val="0"/>
              </a:spcAft>
              <a:buClr>
                <a:schemeClr val="dk1"/>
              </a:buClr>
              <a:buSzPts val="2500"/>
              <a:buChar char="•"/>
              <a:defRPr/>
            </a:lvl6pPr>
            <a:lvl7pPr marL="3200400" lvl="6" indent="-387350" algn="l">
              <a:lnSpc>
                <a:spcPct val="90000"/>
              </a:lnSpc>
              <a:spcBef>
                <a:spcPts val="500"/>
              </a:spcBef>
              <a:spcAft>
                <a:spcPts val="0"/>
              </a:spcAft>
              <a:buClr>
                <a:schemeClr val="dk1"/>
              </a:buClr>
              <a:buSzPts val="2500"/>
              <a:buChar char="•"/>
              <a:defRPr/>
            </a:lvl7pPr>
            <a:lvl8pPr marL="3657600" lvl="7" indent="-387350" algn="l">
              <a:lnSpc>
                <a:spcPct val="90000"/>
              </a:lnSpc>
              <a:spcBef>
                <a:spcPts val="500"/>
              </a:spcBef>
              <a:spcAft>
                <a:spcPts val="0"/>
              </a:spcAft>
              <a:buClr>
                <a:schemeClr val="dk1"/>
              </a:buClr>
              <a:buSzPts val="2500"/>
              <a:buChar char="•"/>
              <a:defRPr/>
            </a:lvl8pPr>
            <a:lvl9pPr marL="4114800" lvl="8" indent="-387350" algn="l">
              <a:lnSpc>
                <a:spcPct val="90000"/>
              </a:lnSpc>
              <a:spcBef>
                <a:spcPts val="500"/>
              </a:spcBef>
              <a:spcAft>
                <a:spcPts val="0"/>
              </a:spcAft>
              <a:buClr>
                <a:schemeClr val="dk1"/>
              </a:buClr>
              <a:buSzPts val="2500"/>
              <a:buChar char="•"/>
              <a:defRPr/>
            </a:lvl9pPr>
          </a:lstStyle>
          <a:p>
            <a:endParaRPr/>
          </a:p>
        </p:txBody>
      </p:sp>
      <p:pic>
        <p:nvPicPr>
          <p:cNvPr id="22" name="Google Shape;22;p3" descr="circle-logo-word-cover-color.png"/>
          <p:cNvPicPr preferRelativeResize="0"/>
          <p:nvPr/>
        </p:nvPicPr>
        <p:blipFill rotWithShape="1">
          <a:blip r:embed="rId3">
            <a:alphaModFix/>
          </a:blip>
          <a:srcRect/>
          <a:stretch/>
        </p:blipFill>
        <p:spPr>
          <a:xfrm>
            <a:off x="11450569" y="6087948"/>
            <a:ext cx="810828" cy="8211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l="109" t="7102" b="33564"/>
          <a:stretch/>
        </p:blipFill>
        <p:spPr>
          <a:xfrm>
            <a:off x="-12030" y="5066695"/>
            <a:ext cx="12493037" cy="1961157"/>
          </a:xfrm>
          <a:prstGeom prst="rect">
            <a:avLst/>
          </a:prstGeom>
          <a:noFill/>
          <a:ln>
            <a:noFill/>
          </a:ln>
        </p:spPr>
      </p:pic>
      <p:sp>
        <p:nvSpPr>
          <p:cNvPr id="25" name="Google Shape;25;p4"/>
          <p:cNvSpPr txBox="1"/>
          <p:nvPr/>
        </p:nvSpPr>
        <p:spPr>
          <a:xfrm>
            <a:off x="-8605" y="0"/>
            <a:ext cx="12489600" cy="125850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200" b="0" i="0" u="none" strike="noStrike" cap="none">
              <a:solidFill>
                <a:schemeClr val="dk1"/>
              </a:solidFill>
              <a:latin typeface="Lato Black"/>
              <a:ea typeface="Lato Black"/>
              <a:cs typeface="Lato Black"/>
              <a:sym typeface="Lato Black"/>
            </a:endParaRPr>
          </a:p>
        </p:txBody>
      </p:sp>
      <p:sp>
        <p:nvSpPr>
          <p:cNvPr id="26" name="Google Shape;26;p4"/>
          <p:cNvSpPr txBox="1">
            <a:spLocks noGrp="1"/>
          </p:cNvSpPr>
          <p:nvPr>
            <p:ph type="body" idx="1"/>
          </p:nvPr>
        </p:nvSpPr>
        <p:spPr>
          <a:xfrm>
            <a:off x="0" y="0"/>
            <a:ext cx="12480900" cy="1258500"/>
          </a:xfrm>
          <a:prstGeom prst="rect">
            <a:avLst/>
          </a:prstGeom>
          <a:noFill/>
          <a:ln>
            <a:noFill/>
          </a:ln>
        </p:spPr>
        <p:txBody>
          <a:bodyPr spcFirstLastPara="1" wrap="square" lIns="124800" tIns="62375" rIns="124800" bIns="62375" anchor="ctr" anchorCtr="0">
            <a:normAutofit/>
          </a:bodyPr>
          <a:lstStyle>
            <a:lvl1pPr marL="457200" lvl="0" indent="-228600" algn="ctr">
              <a:lnSpc>
                <a:spcPct val="100000"/>
              </a:lnSpc>
              <a:spcBef>
                <a:spcPts val="0"/>
              </a:spcBef>
              <a:spcAft>
                <a:spcPts val="0"/>
              </a:spcAft>
              <a:buClr>
                <a:schemeClr val="lt1"/>
              </a:buClr>
              <a:buSzPts val="4900"/>
              <a:buNone/>
              <a:defRPr sz="4900">
                <a:solidFill>
                  <a:schemeClr val="lt1"/>
                </a:solidFill>
                <a:latin typeface="Lato Black"/>
                <a:ea typeface="Lato Black"/>
                <a:cs typeface="Lato Black"/>
                <a:sym typeface="Lato Black"/>
              </a:defRPr>
            </a:lvl1pPr>
            <a:lvl2pPr marL="914400" lvl="1" indent="-228600" algn="l">
              <a:lnSpc>
                <a:spcPct val="150000"/>
              </a:lnSpc>
              <a:spcBef>
                <a:spcPts val="4100"/>
              </a:spcBef>
              <a:spcAft>
                <a:spcPts val="0"/>
              </a:spcAft>
              <a:buClr>
                <a:schemeClr val="dk1"/>
              </a:buClr>
              <a:buSzPts val="2500"/>
              <a:buNone/>
              <a:defRPr/>
            </a:lvl2pPr>
            <a:lvl3pPr marL="1371600" lvl="2" indent="-387350" algn="l">
              <a:lnSpc>
                <a:spcPct val="90000"/>
              </a:lnSpc>
              <a:spcBef>
                <a:spcPts val="500"/>
              </a:spcBef>
              <a:spcAft>
                <a:spcPts val="0"/>
              </a:spcAft>
              <a:buClr>
                <a:schemeClr val="dk1"/>
              </a:buClr>
              <a:buSzPts val="2500"/>
              <a:buChar char="•"/>
              <a:defRPr/>
            </a:lvl3pPr>
            <a:lvl4pPr marL="1828800" lvl="3" indent="-387350" algn="l">
              <a:lnSpc>
                <a:spcPct val="90000"/>
              </a:lnSpc>
              <a:spcBef>
                <a:spcPts val="500"/>
              </a:spcBef>
              <a:spcAft>
                <a:spcPts val="0"/>
              </a:spcAft>
              <a:buClr>
                <a:schemeClr val="dk1"/>
              </a:buClr>
              <a:buSzPts val="2500"/>
              <a:buChar char="•"/>
              <a:defRPr/>
            </a:lvl4pPr>
            <a:lvl5pPr marL="2286000" lvl="4" indent="-387350" algn="l">
              <a:lnSpc>
                <a:spcPct val="90000"/>
              </a:lnSpc>
              <a:spcBef>
                <a:spcPts val="500"/>
              </a:spcBef>
              <a:spcAft>
                <a:spcPts val="0"/>
              </a:spcAft>
              <a:buClr>
                <a:schemeClr val="dk1"/>
              </a:buClr>
              <a:buSzPts val="2500"/>
              <a:buChar char="•"/>
              <a:defRPr/>
            </a:lvl5pPr>
            <a:lvl6pPr marL="2743200" lvl="5" indent="-387350" algn="l">
              <a:lnSpc>
                <a:spcPct val="90000"/>
              </a:lnSpc>
              <a:spcBef>
                <a:spcPts val="500"/>
              </a:spcBef>
              <a:spcAft>
                <a:spcPts val="0"/>
              </a:spcAft>
              <a:buClr>
                <a:schemeClr val="dk1"/>
              </a:buClr>
              <a:buSzPts val="2500"/>
              <a:buChar char="•"/>
              <a:defRPr/>
            </a:lvl6pPr>
            <a:lvl7pPr marL="3200400" lvl="6" indent="-387350" algn="l">
              <a:lnSpc>
                <a:spcPct val="90000"/>
              </a:lnSpc>
              <a:spcBef>
                <a:spcPts val="500"/>
              </a:spcBef>
              <a:spcAft>
                <a:spcPts val="0"/>
              </a:spcAft>
              <a:buClr>
                <a:schemeClr val="dk1"/>
              </a:buClr>
              <a:buSzPts val="2500"/>
              <a:buChar char="•"/>
              <a:defRPr/>
            </a:lvl7pPr>
            <a:lvl8pPr marL="3657600" lvl="7" indent="-387350" algn="l">
              <a:lnSpc>
                <a:spcPct val="90000"/>
              </a:lnSpc>
              <a:spcBef>
                <a:spcPts val="500"/>
              </a:spcBef>
              <a:spcAft>
                <a:spcPts val="0"/>
              </a:spcAft>
              <a:buClr>
                <a:schemeClr val="dk1"/>
              </a:buClr>
              <a:buSzPts val="2500"/>
              <a:buChar char="•"/>
              <a:defRPr/>
            </a:lvl8pPr>
            <a:lvl9pPr marL="4114800" lvl="8" indent="-387350" algn="l">
              <a:lnSpc>
                <a:spcPct val="90000"/>
              </a:lnSpc>
              <a:spcBef>
                <a:spcPts val="500"/>
              </a:spcBef>
              <a:spcAft>
                <a:spcPts val="0"/>
              </a:spcAft>
              <a:buClr>
                <a:schemeClr val="dk1"/>
              </a:buClr>
              <a:buSzPts val="2500"/>
              <a:buChar char="•"/>
              <a:defRPr/>
            </a:lvl9pPr>
          </a:lstStyle>
          <a:p>
            <a:endParaRPr/>
          </a:p>
        </p:txBody>
      </p:sp>
      <p:pic>
        <p:nvPicPr>
          <p:cNvPr id="27" name="Google Shape;27;p4" descr="circle-logo-word-cover-color.png"/>
          <p:cNvPicPr preferRelativeResize="0"/>
          <p:nvPr/>
        </p:nvPicPr>
        <p:blipFill rotWithShape="1">
          <a:blip r:embed="rId3">
            <a:alphaModFix/>
          </a:blip>
          <a:srcRect/>
          <a:stretch/>
        </p:blipFill>
        <p:spPr>
          <a:xfrm>
            <a:off x="11450569" y="6087948"/>
            <a:ext cx="810828" cy="821107"/>
          </a:xfrm>
          <a:prstGeom prst="rect">
            <a:avLst/>
          </a:prstGeom>
          <a:noFill/>
          <a:ln>
            <a:noFill/>
          </a:ln>
        </p:spPr>
      </p:pic>
      <p:sp>
        <p:nvSpPr>
          <p:cNvPr id="28" name="Google Shape;28;p4"/>
          <p:cNvSpPr>
            <a:spLocks noGrp="1"/>
          </p:cNvSpPr>
          <p:nvPr>
            <p:ph type="media" idx="2"/>
          </p:nvPr>
        </p:nvSpPr>
        <p:spPr>
          <a:xfrm>
            <a:off x="2787205" y="1781715"/>
            <a:ext cx="6886200" cy="3455100"/>
          </a:xfrm>
          <a:prstGeom prst="rect">
            <a:avLst/>
          </a:prstGeom>
          <a:noFill/>
          <a:ln>
            <a:noFill/>
          </a:ln>
        </p:spPr>
        <p:txBody>
          <a:bodyPr spcFirstLastPara="1" wrap="square" lIns="124800" tIns="62375" rIns="124800" bIns="62375" anchor="t" anchorCtr="0">
            <a:noAutofit/>
          </a:bodyPr>
          <a:lstStyle>
            <a:lvl1pPr marR="0" lvl="0" algn="l" rtl="0">
              <a:lnSpc>
                <a:spcPct val="100000"/>
              </a:lnSpc>
              <a:spcBef>
                <a:spcPts val="0"/>
              </a:spcBef>
              <a:spcAft>
                <a:spcPts val="0"/>
              </a:spcAft>
              <a:buClr>
                <a:schemeClr val="dk1"/>
              </a:buClr>
              <a:buSzPts val="3300"/>
              <a:buFont typeface="Arial"/>
              <a:buChar char="•"/>
              <a:defRPr sz="3300" b="1" i="0" u="none" strike="noStrike" cap="none">
                <a:solidFill>
                  <a:schemeClr val="dk1"/>
                </a:solidFill>
                <a:latin typeface="Lato"/>
                <a:ea typeface="Lato"/>
                <a:cs typeface="Lato"/>
                <a:sym typeface="Lato"/>
              </a:defRPr>
            </a:lvl1pPr>
            <a:lvl2pPr marR="0" lvl="1" algn="l" rtl="0">
              <a:lnSpc>
                <a:spcPct val="150000"/>
              </a:lnSpc>
              <a:spcBef>
                <a:spcPts val="4100"/>
              </a:spcBef>
              <a:spcAft>
                <a:spcPts val="0"/>
              </a:spcAft>
              <a:buClr>
                <a:schemeClr val="dk1"/>
              </a:buClr>
              <a:buSzPts val="3300"/>
              <a:buFont typeface="Lato"/>
              <a:buNone/>
              <a:defRPr sz="33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0" y="1766642"/>
            <a:ext cx="12480900" cy="17241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05"/>
              </a:lnSpc>
              <a:spcBef>
                <a:spcPts val="1024"/>
              </a:spcBef>
              <a:spcAft>
                <a:spcPts val="0"/>
              </a:spcAft>
              <a:buClr>
                <a:srgbClr val="333399"/>
              </a:buClr>
              <a:buSzPts val="4914"/>
              <a:buNone/>
              <a:defRPr sz="4914">
                <a:solidFill>
                  <a:srgbClr val="333399"/>
                </a:solidFill>
                <a:latin typeface="Lato Black"/>
                <a:ea typeface="Lato Black"/>
                <a:cs typeface="Lato Black"/>
                <a:sym typeface="Lato Black"/>
              </a:defRPr>
            </a:lvl1pPr>
            <a:lvl2pPr marL="914400" lvl="1" indent="-228600" algn="l" rtl="0">
              <a:lnSpc>
                <a:spcPct val="150000"/>
              </a:lnSpc>
              <a:spcBef>
                <a:spcPts val="600"/>
              </a:spcBef>
              <a:spcAft>
                <a:spcPts val="0"/>
              </a:spcAft>
              <a:buClr>
                <a:srgbClr val="333399"/>
              </a:buClr>
              <a:buSzPts val="3599"/>
              <a:buNone/>
              <a:defRPr sz="3599">
                <a:solidFill>
                  <a:srgbClr val="333399"/>
                </a:solidFill>
                <a:latin typeface="Lato Black"/>
                <a:ea typeface="Lato Black"/>
                <a:cs typeface="Lato Black"/>
                <a:sym typeface="Lato Black"/>
              </a:defRPr>
            </a:lvl2pPr>
            <a:lvl3pPr marL="1371600" lvl="2" indent="-457136" algn="l" rtl="0">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3pPr>
            <a:lvl4pPr marL="1828800" lvl="3" indent="-457136" algn="l" rtl="0">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4pPr>
            <a:lvl5pPr marL="2286000" lvl="4" indent="-457136" algn="l" rtl="0">
              <a:lnSpc>
                <a:spcPct val="150000"/>
              </a:lnSpc>
              <a:spcBef>
                <a:spcPts val="600"/>
              </a:spcBef>
              <a:spcAft>
                <a:spcPts val="0"/>
              </a:spcAft>
              <a:buClr>
                <a:srgbClr val="333399"/>
              </a:buClr>
              <a:buSzPts val="3599"/>
              <a:buChar char="•"/>
              <a:defRPr sz="3599">
                <a:solidFill>
                  <a:srgbClr val="333399"/>
                </a:solidFill>
                <a:latin typeface="Lato Black"/>
                <a:ea typeface="Lato Black"/>
                <a:cs typeface="Lato Black"/>
                <a:sym typeface="Lato Black"/>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
        <p:nvSpPr>
          <p:cNvPr id="31" name="Google Shape;31;p5"/>
          <p:cNvSpPr txBox="1">
            <a:spLocks noGrp="1"/>
          </p:cNvSpPr>
          <p:nvPr>
            <p:ph type="body" idx="2"/>
          </p:nvPr>
        </p:nvSpPr>
        <p:spPr>
          <a:xfrm>
            <a:off x="7449809" y="4144592"/>
            <a:ext cx="3042000" cy="153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24"/>
              </a:spcBef>
              <a:spcAft>
                <a:spcPts val="0"/>
              </a:spcAft>
              <a:buClr>
                <a:schemeClr val="dk1"/>
              </a:buClr>
              <a:buSzPts val="2457"/>
              <a:buNone/>
              <a:defRPr sz="2457"/>
            </a:lvl1pPr>
            <a:lvl2pPr marL="914400" lvl="1" indent="-228600" algn="l" rtl="0">
              <a:lnSpc>
                <a:spcPct val="100000"/>
              </a:lnSpc>
              <a:spcBef>
                <a:spcPts val="600"/>
              </a:spcBef>
              <a:spcAft>
                <a:spcPts val="0"/>
              </a:spcAft>
              <a:buClr>
                <a:schemeClr val="dk1"/>
              </a:buClr>
              <a:buSzPts val="2000"/>
              <a:buNone/>
              <a:defRPr sz="2000"/>
            </a:lvl2pPr>
            <a:lvl3pPr marL="1371600" lvl="2" indent="-228600" algn="l" rtl="0">
              <a:lnSpc>
                <a:spcPct val="100000"/>
              </a:lnSpc>
              <a:spcBef>
                <a:spcPts val="600"/>
              </a:spcBef>
              <a:spcAft>
                <a:spcPts val="0"/>
              </a:spcAft>
              <a:buClr>
                <a:schemeClr val="dk1"/>
              </a:buClr>
              <a:buSzPts val="2000"/>
              <a:buNone/>
              <a:defRPr sz="2000"/>
            </a:lvl3pPr>
            <a:lvl4pPr marL="1828800" lvl="3" indent="-228600" algn="l" rtl="0">
              <a:lnSpc>
                <a:spcPct val="100000"/>
              </a:lnSpc>
              <a:spcBef>
                <a:spcPts val="600"/>
              </a:spcBef>
              <a:spcAft>
                <a:spcPts val="0"/>
              </a:spcAft>
              <a:buClr>
                <a:schemeClr val="dk1"/>
              </a:buClr>
              <a:buSzPts val="2000"/>
              <a:buNone/>
              <a:defRPr sz="2000"/>
            </a:lvl4pPr>
            <a:lvl5pPr marL="2286000" lvl="4" indent="-228600" algn="l" rtl="0">
              <a:lnSpc>
                <a:spcPct val="100000"/>
              </a:lnSpc>
              <a:spcBef>
                <a:spcPts val="600"/>
              </a:spcBef>
              <a:spcAft>
                <a:spcPts val="0"/>
              </a:spcAft>
              <a:buClr>
                <a:schemeClr val="dk1"/>
              </a:buClr>
              <a:buSzPts val="2000"/>
              <a:buNone/>
              <a:defRPr sz="2000"/>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pic>
        <p:nvPicPr>
          <p:cNvPr id="32" name="Google Shape;32;p5"/>
          <p:cNvPicPr preferRelativeResize="0"/>
          <p:nvPr/>
        </p:nvPicPr>
        <p:blipFill rotWithShape="1">
          <a:blip r:embed="rId2">
            <a:alphaModFix/>
          </a:blip>
          <a:srcRect/>
          <a:stretch/>
        </p:blipFill>
        <p:spPr>
          <a:xfrm>
            <a:off x="4452596" y="6096951"/>
            <a:ext cx="3582874" cy="791925"/>
          </a:xfrm>
          <a:prstGeom prst="rect">
            <a:avLst/>
          </a:prstGeom>
          <a:noFill/>
          <a:ln>
            <a:noFill/>
          </a:ln>
        </p:spPr>
      </p:pic>
      <p:pic>
        <p:nvPicPr>
          <p:cNvPr id="33" name="Google Shape;33;p5"/>
          <p:cNvPicPr preferRelativeResize="0"/>
          <p:nvPr/>
        </p:nvPicPr>
        <p:blipFill rotWithShape="1">
          <a:blip r:embed="rId3">
            <a:alphaModFix/>
          </a:blip>
          <a:srcRect t="3720" b="3729"/>
          <a:stretch/>
        </p:blipFill>
        <p:spPr>
          <a:xfrm>
            <a:off x="-11326" y="4470423"/>
            <a:ext cx="12503574" cy="255267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0" y="281249"/>
            <a:ext cx="12480900" cy="11706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lt1"/>
              </a:buClr>
              <a:buSzPts val="4800"/>
              <a:buFont typeface="Lato Black"/>
              <a:buNone/>
              <a:defRPr sz="48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900"/>
              <a:buNone/>
              <a:defRPr sz="1800"/>
            </a:lvl2pPr>
            <a:lvl3pPr lvl="2" rtl="0">
              <a:spcBef>
                <a:spcPts val="0"/>
              </a:spcBef>
              <a:spcAft>
                <a:spcPts val="0"/>
              </a:spcAft>
              <a:buSzPts val="1900"/>
              <a:buNone/>
              <a:defRPr sz="1800"/>
            </a:lvl3pPr>
            <a:lvl4pPr lvl="3" rtl="0">
              <a:spcBef>
                <a:spcPts val="0"/>
              </a:spcBef>
              <a:spcAft>
                <a:spcPts val="0"/>
              </a:spcAft>
              <a:buSzPts val="1900"/>
              <a:buNone/>
              <a:defRPr sz="1800"/>
            </a:lvl4pPr>
            <a:lvl5pPr lvl="4" rtl="0">
              <a:spcBef>
                <a:spcPts val="0"/>
              </a:spcBef>
              <a:spcAft>
                <a:spcPts val="0"/>
              </a:spcAft>
              <a:buSzPts val="1900"/>
              <a:buNone/>
              <a:defRPr sz="1800"/>
            </a:lvl5pPr>
            <a:lvl6pPr lvl="5" rtl="0">
              <a:spcBef>
                <a:spcPts val="0"/>
              </a:spcBef>
              <a:spcAft>
                <a:spcPts val="0"/>
              </a:spcAft>
              <a:buSzPts val="1900"/>
              <a:buNone/>
              <a:defRPr sz="1800"/>
            </a:lvl6pPr>
            <a:lvl7pPr lvl="6" rtl="0">
              <a:spcBef>
                <a:spcPts val="0"/>
              </a:spcBef>
              <a:spcAft>
                <a:spcPts val="0"/>
              </a:spcAft>
              <a:buSzPts val="1900"/>
              <a:buNone/>
              <a:defRPr sz="1800"/>
            </a:lvl7pPr>
            <a:lvl8pPr lvl="7" rtl="0">
              <a:spcBef>
                <a:spcPts val="0"/>
              </a:spcBef>
              <a:spcAft>
                <a:spcPts val="0"/>
              </a:spcAft>
              <a:buSzPts val="1900"/>
              <a:buNone/>
              <a:defRPr sz="1800"/>
            </a:lvl8pPr>
            <a:lvl9pPr lvl="8" rtl="0">
              <a:spcBef>
                <a:spcPts val="0"/>
              </a:spcBef>
              <a:spcAft>
                <a:spcPts val="0"/>
              </a:spcAft>
              <a:buSzPts val="1900"/>
              <a:buNone/>
              <a:defRPr sz="1800"/>
            </a:lvl9pPr>
          </a:lstStyle>
          <a:p>
            <a:endParaRPr/>
          </a:p>
        </p:txBody>
      </p:sp>
      <p:sp>
        <p:nvSpPr>
          <p:cNvPr id="36" name="Google Shape;36;p6"/>
          <p:cNvSpPr txBox="1">
            <a:spLocks noGrp="1"/>
          </p:cNvSpPr>
          <p:nvPr>
            <p:ph type="body" idx="1"/>
          </p:nvPr>
        </p:nvSpPr>
        <p:spPr>
          <a:xfrm>
            <a:off x="858064" y="1869575"/>
            <a:ext cx="10764900" cy="4456200"/>
          </a:xfrm>
          <a:prstGeom prst="rect">
            <a:avLst/>
          </a:prstGeom>
          <a:noFill/>
          <a:ln>
            <a:noFill/>
          </a:ln>
        </p:spPr>
        <p:txBody>
          <a:bodyPr spcFirstLastPara="1" wrap="square" lIns="91425" tIns="45700" rIns="91425" bIns="45700" anchor="t" anchorCtr="0">
            <a:normAutofit/>
          </a:bodyPr>
          <a:lstStyle>
            <a:lvl1pPr marL="457200" lvl="0" indent="-342900" algn="l" rtl="0">
              <a:lnSpc>
                <a:spcPct val="150000"/>
              </a:lnSpc>
              <a:spcBef>
                <a:spcPts val="1024"/>
              </a:spcBef>
              <a:spcAft>
                <a:spcPts val="0"/>
              </a:spcAft>
              <a:buClr>
                <a:schemeClr val="dk1"/>
              </a:buClr>
              <a:buSzPts val="1800"/>
              <a:buChar char="•"/>
              <a:defRPr/>
            </a:lvl1pPr>
            <a:lvl2pPr marL="914400" lvl="1" indent="-228600" algn="l" rtl="0">
              <a:lnSpc>
                <a:spcPct val="150000"/>
              </a:lnSpc>
              <a:spcBef>
                <a:spcPts val="600"/>
              </a:spcBef>
              <a:spcAft>
                <a:spcPts val="0"/>
              </a:spcAft>
              <a:buClr>
                <a:schemeClr val="dk1"/>
              </a:buClr>
              <a:buSzPts val="1800"/>
              <a:buNone/>
              <a:defRPr/>
            </a:lvl2pPr>
            <a:lvl3pPr marL="1371600" lvl="2" indent="-342900" algn="l" rtl="0">
              <a:lnSpc>
                <a:spcPct val="150000"/>
              </a:lnSpc>
              <a:spcBef>
                <a:spcPts val="600"/>
              </a:spcBef>
              <a:spcAft>
                <a:spcPts val="0"/>
              </a:spcAft>
              <a:buClr>
                <a:schemeClr val="dk1"/>
              </a:buClr>
              <a:buSzPts val="1800"/>
              <a:buChar char="•"/>
              <a:defRPr/>
            </a:lvl3pPr>
            <a:lvl4pPr marL="1828800" lvl="3" indent="-342900" algn="l" rtl="0">
              <a:lnSpc>
                <a:spcPct val="150000"/>
              </a:lnSpc>
              <a:spcBef>
                <a:spcPts val="600"/>
              </a:spcBef>
              <a:spcAft>
                <a:spcPts val="0"/>
              </a:spcAft>
              <a:buClr>
                <a:schemeClr val="dk1"/>
              </a:buClr>
              <a:buSzPts val="1800"/>
              <a:buChar char="•"/>
              <a:defRPr/>
            </a:lvl4pPr>
            <a:lvl5pPr marL="2286000" lvl="4" indent="-342900" algn="l" rtl="0">
              <a:lnSpc>
                <a:spcPct val="15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0" y="0"/>
            <a:ext cx="12480900" cy="1258500"/>
          </a:xfrm>
          <a:prstGeom prst="rect">
            <a:avLst/>
          </a:prstGeom>
          <a:noFill/>
          <a:ln>
            <a:noFill/>
          </a:ln>
        </p:spPr>
        <p:txBody>
          <a:bodyPr spcFirstLastPara="1" wrap="square" lIns="124800" tIns="62375" rIns="124800" bIns="62375" anchor="ctr" anchorCtr="0">
            <a:normAutofit/>
          </a:bodyPr>
          <a:lstStyle>
            <a:lvl1pPr marL="457200" lvl="0" indent="-228600" algn="ctr" rtl="0">
              <a:lnSpc>
                <a:spcPct val="100000"/>
              </a:lnSpc>
              <a:spcBef>
                <a:spcPts val="0"/>
              </a:spcBef>
              <a:spcAft>
                <a:spcPts val="0"/>
              </a:spcAft>
              <a:buClr>
                <a:schemeClr val="lt1"/>
              </a:buClr>
              <a:buSzPts val="4900"/>
              <a:buNone/>
              <a:defRPr sz="4900">
                <a:solidFill>
                  <a:schemeClr val="lt1"/>
                </a:solidFill>
                <a:latin typeface="Lato Black"/>
                <a:ea typeface="Lato Black"/>
                <a:cs typeface="Lato Black"/>
                <a:sym typeface="Lato Black"/>
              </a:defRPr>
            </a:lvl1pPr>
            <a:lvl2pPr marL="914400" lvl="1" indent="-228600" algn="l" rtl="0">
              <a:lnSpc>
                <a:spcPct val="150000"/>
              </a:lnSpc>
              <a:spcBef>
                <a:spcPts val="4100"/>
              </a:spcBef>
              <a:spcAft>
                <a:spcPts val="0"/>
              </a:spcAft>
              <a:buClr>
                <a:schemeClr val="dk1"/>
              </a:buClr>
              <a:buSzPts val="2500"/>
              <a:buNone/>
              <a:defRPr/>
            </a:lvl2pPr>
            <a:lvl3pPr marL="1371600" lvl="2" indent="-387350" algn="l" rtl="0">
              <a:lnSpc>
                <a:spcPct val="90000"/>
              </a:lnSpc>
              <a:spcBef>
                <a:spcPts val="500"/>
              </a:spcBef>
              <a:spcAft>
                <a:spcPts val="0"/>
              </a:spcAft>
              <a:buClr>
                <a:schemeClr val="dk1"/>
              </a:buClr>
              <a:buSzPts val="2500"/>
              <a:buChar char="•"/>
              <a:defRPr/>
            </a:lvl3pPr>
            <a:lvl4pPr marL="1828800" lvl="3" indent="-387350" algn="l" rtl="0">
              <a:lnSpc>
                <a:spcPct val="90000"/>
              </a:lnSpc>
              <a:spcBef>
                <a:spcPts val="500"/>
              </a:spcBef>
              <a:spcAft>
                <a:spcPts val="0"/>
              </a:spcAft>
              <a:buClr>
                <a:schemeClr val="dk1"/>
              </a:buClr>
              <a:buSzPts val="2500"/>
              <a:buChar char="•"/>
              <a:defRPr/>
            </a:lvl4pPr>
            <a:lvl5pPr marL="2286000" lvl="4" indent="-387350" algn="l" rtl="0">
              <a:lnSpc>
                <a:spcPct val="90000"/>
              </a:lnSpc>
              <a:spcBef>
                <a:spcPts val="500"/>
              </a:spcBef>
              <a:spcAft>
                <a:spcPts val="0"/>
              </a:spcAft>
              <a:buClr>
                <a:schemeClr val="dk1"/>
              </a:buClr>
              <a:buSzPts val="2500"/>
              <a:buChar char="•"/>
              <a:defRPr/>
            </a:lvl5pPr>
            <a:lvl6pPr marL="2743200" lvl="5" indent="-387350" algn="l" rtl="0">
              <a:lnSpc>
                <a:spcPct val="90000"/>
              </a:lnSpc>
              <a:spcBef>
                <a:spcPts val="500"/>
              </a:spcBef>
              <a:spcAft>
                <a:spcPts val="0"/>
              </a:spcAft>
              <a:buClr>
                <a:schemeClr val="dk1"/>
              </a:buClr>
              <a:buSzPts val="2500"/>
              <a:buChar char="•"/>
              <a:defRPr/>
            </a:lvl6pPr>
            <a:lvl7pPr marL="3200400" lvl="6" indent="-387350" algn="l" rtl="0">
              <a:lnSpc>
                <a:spcPct val="90000"/>
              </a:lnSpc>
              <a:spcBef>
                <a:spcPts val="500"/>
              </a:spcBef>
              <a:spcAft>
                <a:spcPts val="0"/>
              </a:spcAft>
              <a:buClr>
                <a:schemeClr val="dk1"/>
              </a:buClr>
              <a:buSzPts val="2500"/>
              <a:buChar char="•"/>
              <a:defRPr/>
            </a:lvl7pPr>
            <a:lvl8pPr marL="3657600" lvl="7" indent="-387350" algn="l" rtl="0">
              <a:lnSpc>
                <a:spcPct val="90000"/>
              </a:lnSpc>
              <a:spcBef>
                <a:spcPts val="500"/>
              </a:spcBef>
              <a:spcAft>
                <a:spcPts val="0"/>
              </a:spcAft>
              <a:buClr>
                <a:schemeClr val="dk1"/>
              </a:buClr>
              <a:buSzPts val="2500"/>
              <a:buChar char="•"/>
              <a:defRPr/>
            </a:lvl8pPr>
            <a:lvl9pPr marL="4114800" lvl="8" indent="-387350" algn="l" rtl="0">
              <a:lnSpc>
                <a:spcPct val="90000"/>
              </a:lnSpc>
              <a:spcBef>
                <a:spcPts val="500"/>
              </a:spcBef>
              <a:spcAft>
                <a:spcPts val="0"/>
              </a:spcAft>
              <a:buClr>
                <a:schemeClr val="dk1"/>
              </a:buClr>
              <a:buSzPts val="2500"/>
              <a:buChar char="•"/>
              <a:defRPr/>
            </a:lvl9pPr>
          </a:lstStyle>
          <a:p>
            <a:endParaRPr/>
          </a:p>
        </p:txBody>
      </p:sp>
    </p:spTree>
  </p:cSld>
  <p:clrMapOvr>
    <a:masterClrMapping/>
  </p:clrMapOvr>
  <p:extLst>
    <p:ext uri="{DCECCB84-F9BA-43D5-87BE-67443E8EF086}">
      <p15:sldGuideLst xmlns:p15="http://schemas.microsoft.com/office/powerpoint/2012/main">
        <p15:guide id="1" orient="horz" pos="2237">
          <p15:clr>
            <a:srgbClr val="FBAE40"/>
          </p15:clr>
        </p15:guide>
        <p15:guide id="2" pos="78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914400" lvl="1" indent="-228600" algn="l" rtl="0">
              <a:lnSpc>
                <a:spcPct val="150000"/>
              </a:lnSpc>
              <a:spcBef>
                <a:spcPts val="4095"/>
              </a:spcBef>
              <a:spcAft>
                <a:spcPts val="0"/>
              </a:spcAft>
              <a:buClr>
                <a:schemeClr val="dk1"/>
              </a:buClr>
              <a:buSzPts val="1800"/>
              <a:buNone/>
              <a:defRPr/>
            </a:lvl2pPr>
            <a:lvl3pPr marL="1371600" lvl="2" indent="-342900" algn="l" rtl="0">
              <a:lnSpc>
                <a:spcPct val="90000"/>
              </a:lnSpc>
              <a:spcBef>
                <a:spcPts val="512"/>
              </a:spcBef>
              <a:spcAft>
                <a:spcPts val="0"/>
              </a:spcAft>
              <a:buClr>
                <a:schemeClr val="dk1"/>
              </a:buClr>
              <a:buSzPts val="1800"/>
              <a:buChar char="•"/>
              <a:defRPr/>
            </a:lvl3pPr>
            <a:lvl4pPr marL="1828800" lvl="3" indent="-342900" algn="l" rtl="0">
              <a:lnSpc>
                <a:spcPct val="90000"/>
              </a:lnSpc>
              <a:spcBef>
                <a:spcPts val="512"/>
              </a:spcBef>
              <a:spcAft>
                <a:spcPts val="0"/>
              </a:spcAft>
              <a:buClr>
                <a:schemeClr val="dk1"/>
              </a:buClr>
              <a:buSzPts val="1800"/>
              <a:buChar char="•"/>
              <a:defRPr/>
            </a:lvl4pPr>
            <a:lvl5pPr marL="2286000" lvl="4" indent="-342900" algn="l" rtl="0">
              <a:lnSpc>
                <a:spcPct val="90000"/>
              </a:lnSpc>
              <a:spcBef>
                <a:spcPts val="512"/>
              </a:spcBef>
              <a:spcAft>
                <a:spcPts val="0"/>
              </a:spcAft>
              <a:buClr>
                <a:schemeClr val="dk1"/>
              </a:buClr>
              <a:buSzPts val="1800"/>
              <a:buChar char="•"/>
              <a:defRPr/>
            </a:lvl5pPr>
            <a:lvl6pPr marL="2743200" lvl="5" indent="-342900" algn="l" rtl="0">
              <a:lnSpc>
                <a:spcPct val="90000"/>
              </a:lnSpc>
              <a:spcBef>
                <a:spcPts val="512"/>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1286887" y="1744010"/>
            <a:ext cx="5450700" cy="31809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3275" b="1"/>
            </a:lvl1pPr>
            <a:lvl2pPr marL="914400" lvl="1" indent="-228600" algn="l" rtl="0">
              <a:lnSpc>
                <a:spcPct val="150000"/>
              </a:lnSpc>
              <a:spcBef>
                <a:spcPts val="599"/>
              </a:spcBef>
              <a:spcAft>
                <a:spcPts val="0"/>
              </a:spcAft>
              <a:buClr>
                <a:schemeClr val="dk1"/>
              </a:buClr>
              <a:buSzPts val="2400"/>
              <a:buNone/>
              <a:defRPr/>
            </a:lvl2pPr>
            <a:lvl3pPr marL="1371600" lvl="2" indent="-228600" algn="l" rtl="0">
              <a:lnSpc>
                <a:spcPct val="150000"/>
              </a:lnSpc>
              <a:spcBef>
                <a:spcPts val="512"/>
              </a:spcBef>
              <a:spcAft>
                <a:spcPts val="0"/>
              </a:spcAft>
              <a:buClr>
                <a:schemeClr val="dk1"/>
              </a:buClr>
              <a:buSzPts val="1500"/>
              <a:buNone/>
              <a:defRPr/>
            </a:lvl3pPr>
            <a:lvl4pPr marL="1828800" lvl="3" indent="-228600" algn="l" rtl="0">
              <a:lnSpc>
                <a:spcPct val="150000"/>
              </a:lnSpc>
              <a:spcBef>
                <a:spcPts val="512"/>
              </a:spcBef>
              <a:spcAft>
                <a:spcPts val="0"/>
              </a:spcAft>
              <a:buClr>
                <a:schemeClr val="dk1"/>
              </a:buClr>
              <a:buSzPts val="1350"/>
              <a:buNone/>
              <a:defRPr/>
            </a:lvl4pPr>
            <a:lvl5pPr marL="2286000" lvl="4" indent="-228600" algn="l" rtl="0">
              <a:lnSpc>
                <a:spcPct val="150000"/>
              </a:lnSpc>
              <a:spcBef>
                <a:spcPts val="512"/>
              </a:spcBef>
              <a:spcAft>
                <a:spcPts val="0"/>
              </a:spcAft>
              <a:buClr>
                <a:schemeClr val="dk1"/>
              </a:buClr>
              <a:buSzPts val="1350"/>
              <a:buNone/>
              <a:defRPr/>
            </a:lvl5pPr>
            <a:lvl6pPr marL="2743200" lvl="5" indent="-342900" algn="l" rtl="0">
              <a:lnSpc>
                <a:spcPct val="90000"/>
              </a:lnSpc>
              <a:spcBef>
                <a:spcPts val="512"/>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
        <p:nvSpPr>
          <p:cNvPr id="42" name="Google Shape;42;p8"/>
          <p:cNvSpPr>
            <a:spLocks noGrp="1"/>
          </p:cNvSpPr>
          <p:nvPr>
            <p:ph type="pic" idx="3"/>
          </p:nvPr>
        </p:nvSpPr>
        <p:spPr>
          <a:xfrm rot="375630">
            <a:off x="7121998" y="1976956"/>
            <a:ext cx="4668541" cy="4220068"/>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1">
  <p:cSld name="1_Text only">
    <p:spTree>
      <p:nvGrpSpPr>
        <p:cNvPr id="1" name="Shape 43"/>
        <p:cNvGrpSpPr/>
        <p:nvPr/>
      </p:nvGrpSpPr>
      <p:grpSpPr>
        <a:xfrm>
          <a:off x="0" y="0"/>
          <a:ext cx="0" cy="0"/>
          <a:chOff x="0" y="0"/>
          <a:chExt cx="0" cy="0"/>
        </a:xfrm>
      </p:grpSpPr>
      <p:sp>
        <p:nvSpPr>
          <p:cNvPr id="44" name="Google Shape;44;p9"/>
          <p:cNvSpPr txBox="1"/>
          <p:nvPr/>
        </p:nvSpPr>
        <p:spPr>
          <a:xfrm>
            <a:off x="-8605" y="1"/>
            <a:ext cx="12489600" cy="1258500"/>
          </a:xfrm>
          <a:prstGeom prst="rect">
            <a:avLst/>
          </a:prstGeom>
          <a:solidFill>
            <a:srgbClr val="333399"/>
          </a:solidFill>
          <a:ln>
            <a:noFill/>
          </a:ln>
        </p:spPr>
        <p:txBody>
          <a:bodyPr spcFirstLastPara="1" wrap="square" lIns="91375" tIns="45675" rIns="91375" bIns="45675" anchor="ctr" anchorCtr="0">
            <a:noAutofit/>
          </a:bodyPr>
          <a:lstStyle/>
          <a:p>
            <a:pPr marL="0" marR="0" lvl="0" indent="0" algn="ctr" rtl="0">
              <a:spcBef>
                <a:spcPts val="0"/>
              </a:spcBef>
              <a:spcAft>
                <a:spcPts val="0"/>
              </a:spcAft>
              <a:buClr>
                <a:schemeClr val="dk1"/>
              </a:buClr>
              <a:buSzPts val="3199"/>
              <a:buFont typeface="Lato"/>
              <a:buNone/>
            </a:pPr>
            <a:endParaRPr sz="3199" b="0" i="0" u="none" strike="noStrike" cap="none">
              <a:solidFill>
                <a:schemeClr val="dk1"/>
              </a:solidFill>
              <a:latin typeface="Lato Black"/>
              <a:ea typeface="Lato Black"/>
              <a:cs typeface="Lato Black"/>
              <a:sym typeface="Lato Black"/>
            </a:endParaRPr>
          </a:p>
        </p:txBody>
      </p:sp>
      <p:sp>
        <p:nvSpPr>
          <p:cNvPr id="45" name="Google Shape;45;p9"/>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4914">
                <a:solidFill>
                  <a:schemeClr val="lt1"/>
                </a:solidFill>
                <a:latin typeface="Lato Black"/>
                <a:ea typeface="Lato Black"/>
                <a:cs typeface="Lato Black"/>
                <a:sym typeface="Lato Black"/>
              </a:defRPr>
            </a:lvl1pPr>
            <a:lvl2pPr marL="914400" lvl="1" indent="-228600" algn="l" rtl="0">
              <a:lnSpc>
                <a:spcPct val="150000"/>
              </a:lnSpc>
              <a:spcBef>
                <a:spcPts val="4095"/>
              </a:spcBef>
              <a:spcAft>
                <a:spcPts val="0"/>
              </a:spcAft>
              <a:buClr>
                <a:schemeClr val="dk1"/>
              </a:buClr>
              <a:buSzPts val="1800"/>
              <a:buNone/>
              <a:defRPr/>
            </a:lvl2pPr>
            <a:lvl3pPr marL="1371600" lvl="2" indent="-342900" algn="l" rtl="0">
              <a:lnSpc>
                <a:spcPct val="90000"/>
              </a:lnSpc>
              <a:spcBef>
                <a:spcPts val="512"/>
              </a:spcBef>
              <a:spcAft>
                <a:spcPts val="0"/>
              </a:spcAft>
              <a:buClr>
                <a:schemeClr val="dk1"/>
              </a:buClr>
              <a:buSzPts val="1800"/>
              <a:buChar char="•"/>
              <a:defRPr/>
            </a:lvl3pPr>
            <a:lvl4pPr marL="1828800" lvl="3" indent="-342900" algn="l" rtl="0">
              <a:lnSpc>
                <a:spcPct val="90000"/>
              </a:lnSpc>
              <a:spcBef>
                <a:spcPts val="512"/>
              </a:spcBef>
              <a:spcAft>
                <a:spcPts val="0"/>
              </a:spcAft>
              <a:buClr>
                <a:schemeClr val="dk1"/>
              </a:buClr>
              <a:buSzPts val="1800"/>
              <a:buChar char="•"/>
              <a:defRPr/>
            </a:lvl4pPr>
            <a:lvl5pPr marL="2286000" lvl="4" indent="-342900" algn="l" rtl="0">
              <a:lnSpc>
                <a:spcPct val="90000"/>
              </a:lnSpc>
              <a:spcBef>
                <a:spcPts val="512"/>
              </a:spcBef>
              <a:spcAft>
                <a:spcPts val="0"/>
              </a:spcAft>
              <a:buClr>
                <a:schemeClr val="dk1"/>
              </a:buClr>
              <a:buSzPts val="1800"/>
              <a:buChar char="•"/>
              <a:defRPr/>
            </a:lvl5pPr>
            <a:lvl6pPr marL="2743200" lvl="5" indent="-342900" algn="l" rtl="0">
              <a:lnSpc>
                <a:spcPct val="90000"/>
              </a:lnSpc>
              <a:spcBef>
                <a:spcPts val="512"/>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
        <p:nvSpPr>
          <p:cNvPr id="46" name="Google Shape;46;p9"/>
          <p:cNvSpPr txBox="1">
            <a:spLocks noGrp="1"/>
          </p:cNvSpPr>
          <p:nvPr>
            <p:ph type="body" idx="2"/>
          </p:nvPr>
        </p:nvSpPr>
        <p:spPr>
          <a:xfrm>
            <a:off x="2800876" y="1635009"/>
            <a:ext cx="6888600" cy="34311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3275" b="1"/>
            </a:lvl1pPr>
            <a:lvl2pPr marL="914400" lvl="1" indent="-228600" algn="l" rtl="0">
              <a:lnSpc>
                <a:spcPct val="150000"/>
              </a:lnSpc>
              <a:spcBef>
                <a:spcPts val="599"/>
              </a:spcBef>
              <a:spcAft>
                <a:spcPts val="0"/>
              </a:spcAft>
              <a:buClr>
                <a:schemeClr val="dk1"/>
              </a:buClr>
              <a:buSzPts val="1758"/>
              <a:buNone/>
              <a:defRPr sz="2399"/>
            </a:lvl2pPr>
            <a:lvl3pPr marL="1371600" lvl="2" indent="-228600" algn="l" rtl="0">
              <a:lnSpc>
                <a:spcPct val="90000"/>
              </a:lnSpc>
              <a:spcBef>
                <a:spcPts val="512"/>
              </a:spcBef>
              <a:spcAft>
                <a:spcPts val="0"/>
              </a:spcAft>
              <a:buClr>
                <a:schemeClr val="dk1"/>
              </a:buClr>
              <a:buSzPts val="1758"/>
              <a:buNone/>
              <a:defRPr sz="2399"/>
            </a:lvl3pPr>
            <a:lvl4pPr marL="1828800" lvl="3" indent="-228600" algn="l" rtl="0">
              <a:lnSpc>
                <a:spcPct val="90000"/>
              </a:lnSpc>
              <a:spcBef>
                <a:spcPts val="512"/>
              </a:spcBef>
              <a:spcAft>
                <a:spcPts val="0"/>
              </a:spcAft>
              <a:buClr>
                <a:schemeClr val="dk1"/>
              </a:buClr>
              <a:buSzPts val="1758"/>
              <a:buNone/>
              <a:defRPr sz="2399"/>
            </a:lvl4pPr>
            <a:lvl5pPr marL="2286000" lvl="4" indent="-228600" algn="l" rtl="0">
              <a:lnSpc>
                <a:spcPct val="90000"/>
              </a:lnSpc>
              <a:spcBef>
                <a:spcPts val="512"/>
              </a:spcBef>
              <a:spcAft>
                <a:spcPts val="0"/>
              </a:spcAft>
              <a:buClr>
                <a:schemeClr val="dk1"/>
              </a:buClr>
              <a:buSzPts val="1758"/>
              <a:buNone/>
              <a:defRPr sz="2399"/>
            </a:lvl5pPr>
            <a:lvl6pPr marL="2743200" lvl="5" indent="-342900" algn="l" rtl="0">
              <a:lnSpc>
                <a:spcPct val="90000"/>
              </a:lnSpc>
              <a:spcBef>
                <a:spcPts val="512"/>
              </a:spcBef>
              <a:spcAft>
                <a:spcPts val="0"/>
              </a:spcAft>
              <a:buClr>
                <a:schemeClr val="dk1"/>
              </a:buClr>
              <a:buSzPts val="1800"/>
              <a:buChar char="•"/>
              <a:defRPr/>
            </a:lvl6pPr>
            <a:lvl7pPr marL="3200400" lvl="6" indent="-342900" algn="l" rtl="0">
              <a:lnSpc>
                <a:spcPct val="90000"/>
              </a:lnSpc>
              <a:spcBef>
                <a:spcPts val="512"/>
              </a:spcBef>
              <a:spcAft>
                <a:spcPts val="0"/>
              </a:spcAft>
              <a:buClr>
                <a:schemeClr val="dk1"/>
              </a:buClr>
              <a:buSzPts val="1800"/>
              <a:buChar char="•"/>
              <a:defRPr/>
            </a:lvl7pPr>
            <a:lvl8pPr marL="3657600" lvl="7" indent="-342900" algn="l" rtl="0">
              <a:lnSpc>
                <a:spcPct val="90000"/>
              </a:lnSpc>
              <a:spcBef>
                <a:spcPts val="512"/>
              </a:spcBef>
              <a:spcAft>
                <a:spcPts val="0"/>
              </a:spcAft>
              <a:buClr>
                <a:schemeClr val="dk1"/>
              </a:buClr>
              <a:buSzPts val="1800"/>
              <a:buChar char="•"/>
              <a:defRPr/>
            </a:lvl8pPr>
            <a:lvl9pPr marL="4114800" lvl="8" indent="-342900" algn="l" rtl="0">
              <a:lnSpc>
                <a:spcPct val="90000"/>
              </a:lnSpc>
              <a:spcBef>
                <a:spcPts val="512"/>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imary Content">
  <p:cSld name="Primary Content">
    <p:spTree>
      <p:nvGrpSpPr>
        <p:cNvPr id="1" name="Shape 47"/>
        <p:cNvGrpSpPr/>
        <p:nvPr/>
      </p:nvGrpSpPr>
      <p:grpSpPr>
        <a:xfrm>
          <a:off x="0" y="0"/>
          <a:ext cx="0" cy="0"/>
          <a:chOff x="0" y="0"/>
          <a:chExt cx="0" cy="0"/>
        </a:xfrm>
      </p:grpSpPr>
      <p:cxnSp>
        <p:nvCxnSpPr>
          <p:cNvPr id="48" name="Google Shape;48;p10"/>
          <p:cNvCxnSpPr/>
          <p:nvPr/>
        </p:nvCxnSpPr>
        <p:spPr>
          <a:xfrm rot="10800000">
            <a:off x="352874" y="322266"/>
            <a:ext cx="0" cy="920700"/>
          </a:xfrm>
          <a:prstGeom prst="straightConnector1">
            <a:avLst/>
          </a:prstGeom>
          <a:noFill/>
          <a:ln w="63500" cap="flat" cmpd="sng">
            <a:solidFill>
              <a:srgbClr val="1A2A8D"/>
            </a:solidFill>
            <a:prstDash val="solid"/>
            <a:miter lim="400000"/>
            <a:headEnd type="none" w="sm" len="sm"/>
            <a:tailEnd type="none" w="sm" len="sm"/>
          </a:ln>
        </p:spPr>
      </p:cxnSp>
      <p:sp>
        <p:nvSpPr>
          <p:cNvPr id="49" name="Google Shape;49;p10"/>
          <p:cNvSpPr/>
          <p:nvPr/>
        </p:nvSpPr>
        <p:spPr>
          <a:xfrm>
            <a:off x="-52808" y="6408288"/>
            <a:ext cx="12586500" cy="612900"/>
          </a:xfrm>
          <a:prstGeom prst="rect">
            <a:avLst/>
          </a:prstGeom>
          <a:gradFill>
            <a:gsLst>
              <a:gs pos="0">
                <a:srgbClr val="152170"/>
              </a:gs>
              <a:gs pos="100000">
                <a:srgbClr val="1A2A8D"/>
              </a:gs>
            </a:gsLst>
            <a:lin ang="5400012"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92782"/>
              </a:buClr>
              <a:buSzPts val="1600"/>
              <a:buFont typeface="DM Sans"/>
              <a:buNone/>
            </a:pPr>
            <a:endParaRPr sz="1600" b="0" i="1" u="none" strike="noStrike" cap="none">
              <a:solidFill>
                <a:srgbClr val="192782"/>
              </a:solidFill>
              <a:latin typeface="DM Sans"/>
              <a:ea typeface="DM Sans"/>
              <a:cs typeface="DM Sans"/>
              <a:sym typeface="DM Sans"/>
            </a:endParaRPr>
          </a:p>
        </p:txBody>
      </p:sp>
      <p:pic>
        <p:nvPicPr>
          <p:cNvPr id="50" name="Google Shape;50;p10" descr="Image"/>
          <p:cNvPicPr preferRelativeResize="0"/>
          <p:nvPr/>
        </p:nvPicPr>
        <p:blipFill rotWithShape="1">
          <a:blip r:embed="rId2">
            <a:alphaModFix/>
          </a:blip>
          <a:srcRect/>
          <a:stretch/>
        </p:blipFill>
        <p:spPr>
          <a:xfrm>
            <a:off x="10917759" y="6507684"/>
            <a:ext cx="1434413" cy="413741"/>
          </a:xfrm>
          <a:prstGeom prst="rect">
            <a:avLst/>
          </a:prstGeom>
          <a:noFill/>
          <a:ln>
            <a:noFill/>
          </a:ln>
        </p:spPr>
      </p:pic>
      <p:sp>
        <p:nvSpPr>
          <p:cNvPr id="51" name="Google Shape;51;p10"/>
          <p:cNvSpPr txBox="1">
            <a:spLocks noGrp="1"/>
          </p:cNvSpPr>
          <p:nvPr>
            <p:ph type="sldNum" idx="12"/>
          </p:nvPr>
        </p:nvSpPr>
        <p:spPr>
          <a:xfrm>
            <a:off x="6130344" y="6697956"/>
            <a:ext cx="213600" cy="237300"/>
          </a:xfrm>
          <a:prstGeom prst="rect">
            <a:avLst/>
          </a:prstGeom>
          <a:noFill/>
          <a:ln>
            <a:noFill/>
          </a:ln>
        </p:spPr>
        <p:txBody>
          <a:bodyPr spcFirstLastPara="1" wrap="square" lIns="26000" tIns="26000" rIns="26000" bIns="26000" anchor="t" anchorCtr="0">
            <a:spAutoFit/>
          </a:bodyPr>
          <a:lstStyle>
            <a:lvl1pPr marL="0" marR="0" lvl="0"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1pPr>
            <a:lvl2pPr marL="0" marR="0" lvl="1"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2pPr>
            <a:lvl3pPr marL="0" marR="0" lvl="2"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3pPr>
            <a:lvl4pPr marL="0" marR="0" lvl="3"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4pPr>
            <a:lvl5pPr marL="0" marR="0" lvl="4"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5pPr>
            <a:lvl6pPr marL="0" marR="0" lvl="5"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6pPr>
            <a:lvl7pPr marL="0" marR="0" lvl="6"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7pPr>
            <a:lvl8pPr marL="0" marR="0" lvl="7"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8pPr>
            <a:lvl9pPr marL="0" marR="0" lvl="8" indent="0" algn="ctr" rtl="0">
              <a:lnSpc>
                <a:spcPct val="100000"/>
              </a:lnSpc>
              <a:spcBef>
                <a:spcPts val="0"/>
              </a:spcBef>
              <a:spcAft>
                <a:spcPts val="0"/>
              </a:spcAft>
              <a:buClr>
                <a:srgbClr val="000000"/>
              </a:buClr>
              <a:buSzPts val="1200"/>
              <a:buFont typeface="DM Sans"/>
              <a:buNone/>
              <a:defRPr sz="1200" b="0" i="0" u="none" strike="noStrike" cap="none">
                <a:solidFill>
                  <a:srgbClr val="000000"/>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981167" y="1862591"/>
            <a:ext cx="6500700" cy="3384900"/>
          </a:xfrm>
          <a:prstGeom prst="rect">
            <a:avLst/>
          </a:prstGeom>
          <a:noFill/>
          <a:ln>
            <a:noFill/>
          </a:ln>
        </p:spPr>
        <p:txBody>
          <a:bodyPr spcFirstLastPara="1" wrap="square" lIns="124800" tIns="62375" rIns="124800" bIns="62375" anchor="t" anchorCtr="0">
            <a:normAutofit/>
          </a:bodyPr>
          <a:lstStyle>
            <a:lvl1pPr marL="457200" marR="0" lvl="0" indent="-438150" algn="l" rtl="0">
              <a:lnSpc>
                <a:spcPct val="100000"/>
              </a:lnSpc>
              <a:spcBef>
                <a:spcPts val="0"/>
              </a:spcBef>
              <a:spcAft>
                <a:spcPts val="0"/>
              </a:spcAft>
              <a:buClr>
                <a:schemeClr val="dk1"/>
              </a:buClr>
              <a:buSzPts val="3300"/>
              <a:buFont typeface="Arial"/>
              <a:buChar char="•"/>
              <a:defRPr sz="3300" b="1" i="0" u="none" strike="noStrike" cap="none">
                <a:solidFill>
                  <a:schemeClr val="dk1"/>
                </a:solidFill>
                <a:latin typeface="Lato"/>
                <a:ea typeface="Lato"/>
                <a:cs typeface="Lato"/>
                <a:sym typeface="Lato"/>
              </a:defRPr>
            </a:lvl1pPr>
            <a:lvl2pPr marL="914400" marR="0" lvl="1" indent="-228600" algn="l" rtl="0">
              <a:lnSpc>
                <a:spcPct val="150000"/>
              </a:lnSpc>
              <a:spcBef>
                <a:spcPts val="4100"/>
              </a:spcBef>
              <a:spcAft>
                <a:spcPts val="0"/>
              </a:spcAft>
              <a:buClr>
                <a:schemeClr val="dk1"/>
              </a:buClr>
              <a:buSzPts val="3300"/>
              <a:buFont typeface="Lato"/>
              <a:buNone/>
              <a:defRPr sz="33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8605" y="0"/>
            <a:ext cx="12489600" cy="125850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200"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841149" y="0"/>
            <a:ext cx="10764900" cy="1248600"/>
          </a:xfrm>
          <a:prstGeom prst="rect">
            <a:avLst/>
          </a:prstGeom>
          <a:noFill/>
          <a:ln>
            <a:noFill/>
          </a:ln>
        </p:spPr>
        <p:txBody>
          <a:bodyPr spcFirstLastPara="1" wrap="square" lIns="124800" tIns="62375" rIns="124800" bIns="62375" anchor="ctr" anchorCtr="0">
            <a:normAutofit/>
          </a:bodyPr>
          <a:lstStyle>
            <a:lvl1pPr marR="0" lvl="0" algn="ctr" rtl="0">
              <a:lnSpc>
                <a:spcPct val="90000"/>
              </a:lnSpc>
              <a:spcBef>
                <a:spcPts val="0"/>
              </a:spcBef>
              <a:spcAft>
                <a:spcPts val="0"/>
              </a:spcAft>
              <a:buClr>
                <a:schemeClr val="lt1"/>
              </a:buClr>
              <a:buSzPts val="4900"/>
              <a:buFont typeface="Lato Black"/>
              <a:buNone/>
              <a:defRPr sz="4900" b="0" i="0" u="none" strike="noStrike" cap="none">
                <a:solidFill>
                  <a:schemeClr val="lt1"/>
                </a:solidFill>
                <a:latin typeface="Lato Black"/>
                <a:ea typeface="Lato Black"/>
                <a:cs typeface="Lato Black"/>
                <a:sym typeface="Lato Black"/>
              </a:defRPr>
            </a:lvl1pPr>
            <a:lvl2pPr lvl="1">
              <a:spcBef>
                <a:spcPts val="0"/>
              </a:spcBef>
              <a:spcAft>
                <a:spcPts val="0"/>
              </a:spcAft>
              <a:buSzPts val="1900"/>
              <a:buNone/>
              <a:defRPr sz="2500"/>
            </a:lvl2pPr>
            <a:lvl3pPr lvl="2">
              <a:spcBef>
                <a:spcPts val="0"/>
              </a:spcBef>
              <a:spcAft>
                <a:spcPts val="0"/>
              </a:spcAft>
              <a:buSzPts val="1900"/>
              <a:buNone/>
              <a:defRPr sz="2500"/>
            </a:lvl3pPr>
            <a:lvl4pPr lvl="3">
              <a:spcBef>
                <a:spcPts val="0"/>
              </a:spcBef>
              <a:spcAft>
                <a:spcPts val="0"/>
              </a:spcAft>
              <a:buSzPts val="1900"/>
              <a:buNone/>
              <a:defRPr sz="2500"/>
            </a:lvl4pPr>
            <a:lvl5pPr lvl="4">
              <a:spcBef>
                <a:spcPts val="0"/>
              </a:spcBef>
              <a:spcAft>
                <a:spcPts val="0"/>
              </a:spcAft>
              <a:buSzPts val="1900"/>
              <a:buNone/>
              <a:defRPr sz="2500"/>
            </a:lvl5pPr>
            <a:lvl6pPr lvl="5">
              <a:spcBef>
                <a:spcPts val="0"/>
              </a:spcBef>
              <a:spcAft>
                <a:spcPts val="0"/>
              </a:spcAft>
              <a:buSzPts val="1900"/>
              <a:buNone/>
              <a:defRPr sz="2500"/>
            </a:lvl6pPr>
            <a:lvl7pPr lvl="6">
              <a:spcBef>
                <a:spcPts val="0"/>
              </a:spcBef>
              <a:spcAft>
                <a:spcPts val="0"/>
              </a:spcAft>
              <a:buSzPts val="1900"/>
              <a:buNone/>
              <a:defRPr sz="2500"/>
            </a:lvl7pPr>
            <a:lvl8pPr lvl="7">
              <a:spcBef>
                <a:spcPts val="0"/>
              </a:spcBef>
              <a:spcAft>
                <a:spcPts val="0"/>
              </a:spcAft>
              <a:buSzPts val="1900"/>
              <a:buNone/>
              <a:defRPr sz="2500"/>
            </a:lvl8pPr>
            <a:lvl9pPr lvl="8">
              <a:spcBef>
                <a:spcPts val="0"/>
              </a:spcBef>
              <a:spcAft>
                <a:spcPts val="0"/>
              </a:spcAft>
              <a:buSzPts val="1900"/>
              <a:buNone/>
              <a:defRPr sz="25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4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41.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s://outlook.office365.com/owa/calendar/MatthewBaier@WIDPIPRD.onmicrosoft.com/bookings/" TargetMode="Externa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hyperlink" Target="mailto:dpifin@dpi.wi.gov" TargetMode="External"/><Relationship Id="rId5" Type="http://schemas.openxmlformats.org/officeDocument/2006/relationships/hyperlink" Target="https://dpi.wi.gov/wisedata/help/request%20system" TargetMode="External"/><Relationship Id="rId4" Type="http://schemas.openxmlformats.org/officeDocument/2006/relationships/hyperlink" Target="https://dpi.wi.gov/wisedata/help/reques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idx="4294967295"/>
          </p:nvPr>
        </p:nvSpPr>
        <p:spPr>
          <a:xfrm>
            <a:off x="757238" y="1804988"/>
            <a:ext cx="11012487" cy="24304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2500"/>
          </a:bodyPr>
          <a:lstStyle/>
          <a:p>
            <a:pPr marL="0" marR="0" lvl="0" indent="0" algn="ctr" defTabSz="914400" rtl="0" eaLnBrk="1" fontAlgn="auto" latinLnBrk="0" hangingPunct="1">
              <a:lnSpc>
                <a:spcPct val="100000"/>
              </a:lnSpc>
              <a:spcBef>
                <a:spcPts val="0"/>
              </a:spcBef>
              <a:spcAft>
                <a:spcPts val="0"/>
              </a:spcAft>
              <a:buClr>
                <a:srgbClr val="333399"/>
              </a:buClr>
              <a:buSzPts val="6000"/>
              <a:buFont typeface="Arial"/>
              <a:buNone/>
              <a:tabLst/>
              <a:defRPr/>
            </a:pPr>
            <a:r>
              <a:rPr kumimoji="0" lang="en-US" sz="6000" b="1" i="0" u="none" strike="noStrike" kern="0" cap="none" spc="0" normalizeH="0" baseline="0" noProof="0" dirty="0">
                <a:ln>
                  <a:noFill/>
                </a:ln>
                <a:solidFill>
                  <a:srgbClr val="333399"/>
                </a:solidFill>
                <a:effectLst/>
                <a:uLnTx/>
                <a:uFillTx/>
                <a:latin typeface="Lato Black"/>
                <a:ea typeface="Lato Black"/>
                <a:cs typeface="Lato Black"/>
                <a:sym typeface="Lato Black"/>
              </a:rPr>
              <a:t>WISEdata Finance and Wisconsin School Finance Portal Updates</a:t>
            </a:r>
            <a:endParaRPr kumimoji="0" lang="en-US" sz="3359"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60" name="Google Shape;60;p12"/>
          <p:cNvSpPr txBox="1"/>
          <p:nvPr/>
        </p:nvSpPr>
        <p:spPr>
          <a:xfrm>
            <a:off x="8274950" y="4317825"/>
            <a:ext cx="4206000" cy="144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11">
                <a:latin typeface="Lato"/>
                <a:ea typeface="Lato"/>
                <a:cs typeface="Lato"/>
                <a:sym typeface="Lato"/>
              </a:rPr>
              <a:t>Matt Baier &amp; Mark Elworthy</a:t>
            </a:r>
            <a:endParaRPr sz="1811">
              <a:latin typeface="Lato"/>
              <a:ea typeface="Lato"/>
              <a:cs typeface="Lato"/>
              <a:sym typeface="Lato"/>
            </a:endParaRPr>
          </a:p>
          <a:p>
            <a:pPr marL="0" marR="0" lvl="0" indent="0" algn="l" rtl="0">
              <a:lnSpc>
                <a:spcPct val="100000"/>
              </a:lnSpc>
              <a:spcBef>
                <a:spcPts val="0"/>
              </a:spcBef>
              <a:spcAft>
                <a:spcPts val="0"/>
              </a:spcAft>
              <a:buNone/>
            </a:pPr>
            <a:r>
              <a:rPr lang="en-US" sz="1811">
                <a:latin typeface="Lato"/>
                <a:ea typeface="Lato"/>
                <a:cs typeface="Lato"/>
                <a:sym typeface="Lato"/>
              </a:rPr>
              <a:t>School Financial Services</a:t>
            </a:r>
            <a:endParaRPr sz="1811">
              <a:latin typeface="Lato"/>
              <a:ea typeface="Lato"/>
              <a:cs typeface="Lato"/>
              <a:sym typeface="Lato"/>
            </a:endParaRPr>
          </a:p>
          <a:p>
            <a:pPr marL="0" marR="0" lvl="0" indent="0" algn="l" rtl="0">
              <a:lnSpc>
                <a:spcPct val="100000"/>
              </a:lnSpc>
              <a:spcBef>
                <a:spcPts val="0"/>
              </a:spcBef>
              <a:spcAft>
                <a:spcPts val="0"/>
              </a:spcAft>
              <a:buNone/>
            </a:pPr>
            <a:r>
              <a:rPr lang="en-US" sz="1811">
                <a:latin typeface="Lato"/>
                <a:ea typeface="Lato"/>
                <a:cs typeface="Lato"/>
                <a:sym typeface="Lato"/>
              </a:rPr>
              <a:t>Department of Public Instruction</a:t>
            </a:r>
            <a:endParaRPr sz="1811">
              <a:latin typeface="Lato"/>
              <a:ea typeface="Lato"/>
              <a:cs typeface="Lato"/>
              <a:sym typeface="Lato"/>
            </a:endParaRPr>
          </a:p>
          <a:p>
            <a:pPr marL="0" marR="0" lvl="0" indent="0" algn="l" rtl="0">
              <a:lnSpc>
                <a:spcPct val="100000"/>
              </a:lnSpc>
              <a:spcBef>
                <a:spcPts val="0"/>
              </a:spcBef>
              <a:spcAft>
                <a:spcPts val="0"/>
              </a:spcAft>
              <a:buNone/>
            </a:pPr>
            <a:r>
              <a:rPr lang="en-US" sz="1811">
                <a:latin typeface="Lato"/>
                <a:ea typeface="Lato"/>
                <a:cs typeface="Lato"/>
                <a:sym typeface="Lato"/>
              </a:rPr>
              <a:t>WISEdata Conference</a:t>
            </a:r>
            <a:endParaRPr sz="1811">
              <a:latin typeface="Lato"/>
              <a:ea typeface="Lato"/>
              <a:cs typeface="Lato"/>
              <a:sym typeface="Lato"/>
            </a:endParaRPr>
          </a:p>
          <a:p>
            <a:pPr marL="0" marR="0" lvl="0" indent="0" algn="l" rtl="0">
              <a:lnSpc>
                <a:spcPct val="100000"/>
              </a:lnSpc>
              <a:spcBef>
                <a:spcPts val="0"/>
              </a:spcBef>
              <a:spcAft>
                <a:spcPts val="0"/>
              </a:spcAft>
              <a:buNone/>
            </a:pPr>
            <a:r>
              <a:rPr lang="en-US" sz="1811">
                <a:latin typeface="Lato"/>
                <a:ea typeface="Lato"/>
                <a:cs typeface="Lato"/>
                <a:sym typeface="Lato"/>
              </a:rPr>
              <a:t>March 2024</a:t>
            </a:r>
            <a:endParaRPr sz="1811">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idx="4294967295"/>
          </p:nvPr>
        </p:nvSpPr>
        <p:spPr>
          <a:xfrm>
            <a:off x="0" y="0"/>
            <a:ext cx="12480925" cy="1244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Validations</a:t>
            </a:r>
          </a:p>
        </p:txBody>
      </p:sp>
      <p:sp>
        <p:nvSpPr>
          <p:cNvPr id="128" name="Google Shape;128;p21"/>
          <p:cNvSpPr txBox="1">
            <a:spLocks noGrp="1"/>
          </p:cNvSpPr>
          <p:nvPr>
            <p:ph type="body" idx="2"/>
          </p:nvPr>
        </p:nvSpPr>
        <p:spPr>
          <a:xfrm>
            <a:off x="769434" y="1661532"/>
            <a:ext cx="10961650" cy="5113352"/>
          </a:xfrm>
          <a:prstGeom prst="rect">
            <a:avLst/>
          </a:prstGeom>
        </p:spPr>
        <p:txBody>
          <a:bodyPr spcFirstLastPara="1" wrap="square" lIns="91425" tIns="45700" rIns="91425" bIns="45700" anchor="t" anchorCtr="0">
            <a:normAutofit/>
          </a:bodyPr>
          <a:lstStyle/>
          <a:p>
            <a:pPr marL="164592" indent="-164592">
              <a:spcAft>
                <a:spcPts val="180"/>
              </a:spcAft>
              <a:buSzPct val="100000"/>
            </a:pPr>
            <a:r>
              <a:rPr lang="en-US" sz="2200" dirty="0"/>
              <a:t>Two levels of validation rules at work:</a:t>
            </a:r>
            <a:endParaRPr sz="2200" dirty="0"/>
          </a:p>
          <a:p>
            <a:pPr marL="164592" indent="-164592">
              <a:lnSpc>
                <a:spcPct val="100000"/>
              </a:lnSpc>
              <a:spcAft>
                <a:spcPts val="180"/>
              </a:spcAft>
              <a:buSzPct val="100000"/>
            </a:pPr>
            <a:r>
              <a:rPr lang="en-US" sz="2200" dirty="0"/>
              <a:t>L1 validations reject your data before it can be stored in our data warehouse.  Validation message are triggered when you push data to DPI.  Some examples are rejected accounts, invalid school codes, etc.</a:t>
            </a:r>
            <a:endParaRPr sz="2200" dirty="0"/>
          </a:p>
          <a:p>
            <a:pPr marL="164592" indent="-164592">
              <a:lnSpc>
                <a:spcPct val="100000"/>
              </a:lnSpc>
              <a:spcBef>
                <a:spcPts val="1400"/>
              </a:spcBef>
              <a:spcAft>
                <a:spcPts val="180"/>
              </a:spcAft>
              <a:buSzPct val="100000"/>
            </a:pPr>
            <a:r>
              <a:rPr lang="en-US" sz="2200" dirty="0"/>
              <a:t>L2 validations are run on data saved into the data warehouse (have passed the L1 validations). Examples include: WUFAR mismatches, Amount errors, Project/Program Tag issues</a:t>
            </a:r>
            <a:endParaRPr sz="2200" dirty="0"/>
          </a:p>
          <a:p>
            <a:pPr marL="164592" indent="-164592">
              <a:lnSpc>
                <a:spcPct val="100000"/>
              </a:lnSpc>
              <a:spcBef>
                <a:spcPts val="1600"/>
              </a:spcBef>
              <a:spcAft>
                <a:spcPts val="180"/>
              </a:spcAft>
              <a:buSzPct val="100000"/>
            </a:pPr>
            <a:r>
              <a:rPr lang="en-US" sz="2200" dirty="0"/>
              <a:t>Although validations display in WISEdata Finance, all modifications to the data will happen within your SIS.</a:t>
            </a:r>
            <a:endParaRPr sz="22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Landing Page - Validation Summary Panel</a:t>
            </a:r>
          </a:p>
        </p:txBody>
      </p:sp>
      <p:sp>
        <p:nvSpPr>
          <p:cNvPr id="135" name="Google Shape;135;p22"/>
          <p:cNvSpPr txBox="1">
            <a:spLocks noGrp="1"/>
          </p:cNvSpPr>
          <p:nvPr>
            <p:ph type="body" idx="2"/>
          </p:nvPr>
        </p:nvSpPr>
        <p:spPr>
          <a:xfrm>
            <a:off x="747132" y="4898750"/>
            <a:ext cx="11006253" cy="1145211"/>
          </a:xfrm>
          <a:prstGeom prst="rect">
            <a:avLst/>
          </a:prstGeom>
        </p:spPr>
        <p:txBody>
          <a:bodyPr spcFirstLastPara="1" wrap="square" lIns="91425" tIns="45700" rIns="91425" bIns="45700" anchor="t" anchorCtr="0">
            <a:noAutofit/>
          </a:bodyPr>
          <a:lstStyle/>
          <a:p>
            <a:pPr marL="164592" indent="-164592">
              <a:spcAft>
                <a:spcPts val="180"/>
              </a:spcAft>
            </a:pPr>
            <a:r>
              <a:rPr lang="en-US" sz="2200" dirty="0"/>
              <a:t>Panel has been updated to display count summary for L1 data validations, L2 data and financial validations, and Addenda by status.</a:t>
            </a:r>
            <a:endParaRPr sz="2200" dirty="0"/>
          </a:p>
        </p:txBody>
      </p:sp>
      <p:pic>
        <p:nvPicPr>
          <p:cNvPr id="136" name="Google Shape;136;p22" descr="Screenshot of WISEdata Finance Validation Message Summary. "/>
          <p:cNvPicPr preferRelativeResize="0"/>
          <p:nvPr/>
        </p:nvPicPr>
        <p:blipFill>
          <a:blip r:embed="rId4">
            <a:alphaModFix/>
          </a:blip>
          <a:stretch>
            <a:fillRect/>
          </a:stretch>
        </p:blipFill>
        <p:spPr>
          <a:xfrm>
            <a:off x="94350" y="1387717"/>
            <a:ext cx="12189474" cy="3119250"/>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WISE Data API / Finance Portal panels</a:t>
            </a:r>
          </a:p>
        </p:txBody>
      </p:sp>
      <p:pic>
        <p:nvPicPr>
          <p:cNvPr id="143" name="Google Shape;143;p23" descr="Screenshot of WISEdata Finance Step 2 - Finance Portal screen. "/>
          <p:cNvPicPr preferRelativeResize="0"/>
          <p:nvPr/>
        </p:nvPicPr>
        <p:blipFill>
          <a:blip r:embed="rId4">
            <a:alphaModFix/>
          </a:blip>
          <a:stretch>
            <a:fillRect/>
          </a:stretch>
        </p:blipFill>
        <p:spPr>
          <a:xfrm>
            <a:off x="184163" y="1258500"/>
            <a:ext cx="12112570" cy="5764601"/>
          </a:xfrm>
          <a:prstGeom prst="rect">
            <a:avLst/>
          </a:prstGeom>
          <a:noFill/>
          <a:ln w="3175">
            <a:solidFill>
              <a:schemeClr val="tx1">
                <a:lumMod val="50000"/>
                <a:lumOff val="50000"/>
              </a:schemeClr>
            </a:solidFill>
          </a:ln>
        </p:spPr>
      </p:pic>
      <p:sp>
        <p:nvSpPr>
          <p:cNvPr id="144" name="Google Shape;144;p23">
            <a:extLst>
              <a:ext uri="{C183D7F6-B498-43B3-948B-1728B52AA6E4}">
                <adec:decorative xmlns:adec="http://schemas.microsoft.com/office/drawing/2017/decorative" val="1"/>
              </a:ext>
            </a:extLst>
          </p:cNvPr>
          <p:cNvSpPr/>
          <p:nvPr/>
        </p:nvSpPr>
        <p:spPr>
          <a:xfrm>
            <a:off x="279275" y="3229525"/>
            <a:ext cx="6912600" cy="1258500"/>
          </a:xfrm>
          <a:prstGeom prst="roundRect">
            <a:avLst>
              <a:gd name="adj" fmla="val 16667"/>
            </a:avLst>
          </a:prstGeom>
          <a:noFill/>
          <a:ln w="28575" cap="flat" cmpd="sng">
            <a:solidFill>
              <a:srgbClr val="1A2A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a:extLst>
              <a:ext uri="{C183D7F6-B498-43B3-948B-1728B52AA6E4}">
                <adec:decorative xmlns:adec="http://schemas.microsoft.com/office/drawing/2017/decorative" val="1"/>
              </a:ext>
            </a:extLst>
          </p:cNvPr>
          <p:cNvSpPr/>
          <p:nvPr/>
        </p:nvSpPr>
        <p:spPr>
          <a:xfrm>
            <a:off x="417525" y="3948425"/>
            <a:ext cx="359400" cy="345600"/>
          </a:xfrm>
          <a:prstGeom prst="ellipse">
            <a:avLst/>
          </a:prstGeom>
          <a:noFill/>
          <a:ln w="28575" cap="flat" cmpd="sng">
            <a:solidFill>
              <a:srgbClr val="2620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a:extLst>
              <a:ext uri="{C183D7F6-B498-43B3-948B-1728B52AA6E4}">
                <adec:decorative xmlns:adec="http://schemas.microsoft.com/office/drawing/2017/decorative" val="1"/>
              </a:ext>
            </a:extLst>
          </p:cNvPr>
          <p:cNvSpPr/>
          <p:nvPr/>
        </p:nvSpPr>
        <p:spPr>
          <a:xfrm>
            <a:off x="2823075" y="3893125"/>
            <a:ext cx="2101500" cy="456300"/>
          </a:xfrm>
          <a:prstGeom prst="roundRect">
            <a:avLst>
              <a:gd name="adj" fmla="val 16667"/>
            </a:avLst>
          </a:prstGeom>
          <a:noFill/>
          <a:ln w="28575" cap="flat" cmpd="sng">
            <a:solidFill>
              <a:srgbClr val="1A2A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3">
            <a:extLst>
              <a:ext uri="{C183D7F6-B498-43B3-948B-1728B52AA6E4}">
                <adec:decorative xmlns:adec="http://schemas.microsoft.com/office/drawing/2017/decorative" val="1"/>
              </a:ext>
            </a:extLst>
          </p:cNvPr>
          <p:cNvGrpSpPr/>
          <p:nvPr/>
        </p:nvGrpSpPr>
        <p:grpSpPr>
          <a:xfrm>
            <a:off x="3970550" y="1584350"/>
            <a:ext cx="8326125" cy="4327200"/>
            <a:chOff x="3970550" y="1584350"/>
            <a:chExt cx="8326125" cy="4327200"/>
          </a:xfrm>
        </p:grpSpPr>
        <p:sp>
          <p:nvSpPr>
            <p:cNvPr id="148" name="Google Shape;148;p23"/>
            <p:cNvSpPr/>
            <p:nvPr/>
          </p:nvSpPr>
          <p:spPr>
            <a:xfrm>
              <a:off x="3970550" y="4833225"/>
              <a:ext cx="1811100" cy="636000"/>
            </a:xfrm>
            <a:prstGeom prst="roundRect">
              <a:avLst>
                <a:gd name="adj" fmla="val 16667"/>
              </a:avLst>
            </a:prstGeom>
            <a:noFill/>
            <a:ln w="28575" cap="flat" cmpd="sng">
              <a:solidFill>
                <a:srgbClr val="2620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23"/>
            <p:cNvCxnSpPr>
              <a:stCxn id="148" idx="3"/>
            </p:cNvCxnSpPr>
            <p:nvPr/>
          </p:nvCxnSpPr>
          <p:spPr>
            <a:xfrm rot="10800000" flipH="1">
              <a:off x="5781650" y="3934725"/>
              <a:ext cx="1839000" cy="1216500"/>
            </a:xfrm>
            <a:prstGeom prst="straightConnector1">
              <a:avLst/>
            </a:prstGeom>
            <a:noFill/>
            <a:ln w="28575" cap="flat" cmpd="sng">
              <a:solidFill>
                <a:schemeClr val="dk2"/>
              </a:solidFill>
              <a:prstDash val="solid"/>
              <a:round/>
              <a:headEnd type="none" w="med" len="med"/>
              <a:tailEnd type="triangle" w="med" len="med"/>
            </a:ln>
          </p:spPr>
        </p:cxnSp>
        <p:sp>
          <p:nvSpPr>
            <p:cNvPr id="150" name="Google Shape;150;p23"/>
            <p:cNvSpPr/>
            <p:nvPr/>
          </p:nvSpPr>
          <p:spPr>
            <a:xfrm>
              <a:off x="7578875" y="1584350"/>
              <a:ext cx="4717800" cy="43272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100"/>
                                        <p:tgtEl>
                                          <p:spTgt spid="144"/>
                                        </p:tgtEl>
                                      </p:cBhvr>
                                    </p:animEffect>
                                    <p:set>
                                      <p:cBhvr>
                                        <p:cTn id="12" dur="1" fill="hold">
                                          <p:stCondLst>
                                            <p:cond delay="1100"/>
                                          </p:stCondLst>
                                        </p:cTn>
                                        <p:tgtEl>
                                          <p:spTgt spid="144"/>
                                        </p:tgtEl>
                                        <p:attrNameLst>
                                          <p:attrName>style.visibility</p:attrName>
                                        </p:attrNameLst>
                                      </p:cBhvr>
                                      <p:to>
                                        <p:strVal val="hidden"/>
                                      </p:to>
                                    </p:set>
                                  </p:childTnLst>
                                </p:cTn>
                              </p:par>
                            </p:childTnLst>
                          </p:cTn>
                        </p:par>
                        <p:par>
                          <p:cTn id="13" fill="hold">
                            <p:stCondLst>
                              <p:cond delay="1100"/>
                            </p:stCondLst>
                            <p:childTnLst>
                              <p:par>
                                <p:cTn id="14" presetID="10" presetClass="entr" presetSubtype="0" fill="hold" nodeType="after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1000"/>
                                        <p:tgtEl>
                                          <p:spTgt spid="145"/>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145"/>
                                        </p:tgtEl>
                                      </p:cBhvr>
                                    </p:animEffect>
                                    <p:set>
                                      <p:cBhvr>
                                        <p:cTn id="24" dur="1" fill="hold">
                                          <p:stCondLst>
                                            <p:cond delay="1000"/>
                                          </p:stCondLst>
                                        </p:cTn>
                                        <p:tgtEl>
                                          <p:spTgt spid="1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146"/>
                                        </p:tgtEl>
                                      </p:cBhvr>
                                    </p:animEffect>
                                    <p:set>
                                      <p:cBhvr>
                                        <p:cTn id="27" dur="1" fill="hold">
                                          <p:stCondLst>
                                            <p:cond delay="1000"/>
                                          </p:stCondLst>
                                        </p:cTn>
                                        <p:tgtEl>
                                          <p:spTgt spid="1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12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idx="4294967295"/>
          </p:nvPr>
        </p:nvSpPr>
        <p:spPr>
          <a:xfrm>
            <a:off x="0" y="0"/>
            <a:ext cx="12480925" cy="11953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L1 Validations</a:t>
            </a:r>
          </a:p>
        </p:txBody>
      </p:sp>
      <p:sp>
        <p:nvSpPr>
          <p:cNvPr id="156" name="Google Shape;156;p24"/>
          <p:cNvSpPr txBox="1"/>
          <p:nvPr/>
        </p:nvSpPr>
        <p:spPr>
          <a:xfrm>
            <a:off x="747132" y="1428426"/>
            <a:ext cx="10983951" cy="5435400"/>
          </a:xfrm>
          <a:prstGeom prst="rect">
            <a:avLst/>
          </a:prstGeom>
          <a:noFill/>
          <a:ln>
            <a:noFill/>
          </a:ln>
        </p:spPr>
        <p:txBody>
          <a:bodyPr spcFirstLastPara="1" wrap="square" lIns="93600" tIns="46800" rIns="93600" bIns="46800" anchor="t" anchorCtr="0">
            <a:noAutofit/>
          </a:bodyPr>
          <a:lstStyle/>
          <a:p>
            <a:pPr lvl="0" algn="l" rtl="0">
              <a:lnSpc>
                <a:spcPct val="115000"/>
              </a:lnSpc>
              <a:spcBef>
                <a:spcPts val="1100"/>
              </a:spcBef>
              <a:spcAft>
                <a:spcPts val="0"/>
              </a:spcAft>
            </a:pPr>
            <a:r>
              <a:rPr lang="en-US" sz="1800" b="1" dirty="0">
                <a:solidFill>
                  <a:schemeClr val="dk1"/>
                </a:solidFill>
                <a:latin typeface="Lato"/>
                <a:ea typeface="Lato"/>
                <a:cs typeface="Lato"/>
                <a:sym typeface="Lato"/>
              </a:rPr>
              <a:t>“How can I see if we have rejected accounts?” </a:t>
            </a:r>
            <a:endParaRPr sz="1800" b="1" dirty="0">
              <a:solidFill>
                <a:schemeClr val="dk1"/>
              </a:solidFill>
              <a:latin typeface="Lato"/>
              <a:ea typeface="Lato"/>
              <a:cs typeface="Lato"/>
              <a:sym typeface="Lato"/>
            </a:endParaRPr>
          </a:p>
          <a:p>
            <a:pPr lvl="0" algn="l" rtl="0">
              <a:lnSpc>
                <a:spcPct val="115000"/>
              </a:lnSpc>
              <a:spcBef>
                <a:spcPts val="1100"/>
              </a:spcBef>
              <a:spcAft>
                <a:spcPts val="0"/>
              </a:spcAft>
            </a:pPr>
            <a:r>
              <a:rPr lang="en-US" sz="1800" b="1" dirty="0">
                <a:solidFill>
                  <a:schemeClr val="dk1"/>
                </a:solidFill>
                <a:latin typeface="Lato"/>
                <a:ea typeface="Lato"/>
                <a:cs typeface="Lato"/>
                <a:sym typeface="Lato"/>
              </a:rPr>
              <a:t>On the WISEdata Finance home screen, scroll down to the panel beneath the Validation Message Summary panel, the “Vendor / WISEdata Communication Status” section. There is a yellow box for each school year that shows when the WISEdata Finance API received the last submission from your vendor. </a:t>
            </a:r>
            <a:endParaRPr sz="1800" b="1" dirty="0">
              <a:solidFill>
                <a:schemeClr val="dk1"/>
              </a:solidFill>
              <a:latin typeface="Lato"/>
              <a:ea typeface="Lato"/>
              <a:cs typeface="Lato"/>
              <a:sym typeface="Lato"/>
            </a:endParaRPr>
          </a:p>
          <a:p>
            <a:pPr lvl="0" algn="l" rtl="0">
              <a:lnSpc>
                <a:spcPct val="115000"/>
              </a:lnSpc>
              <a:spcBef>
                <a:spcPts val="1100"/>
              </a:spcBef>
              <a:spcAft>
                <a:spcPts val="0"/>
              </a:spcAft>
            </a:pPr>
            <a:r>
              <a:rPr lang="en-US" sz="1800" b="1" dirty="0">
                <a:solidFill>
                  <a:schemeClr val="dk1"/>
                </a:solidFill>
                <a:latin typeface="Lato"/>
                <a:ea typeface="Lato"/>
                <a:cs typeface="Lato"/>
                <a:sym typeface="Lato"/>
              </a:rPr>
              <a:t>You can click on the box to get details:</a:t>
            </a:r>
            <a:endParaRPr sz="1800" b="1" dirty="0">
              <a:solidFill>
                <a:schemeClr val="dk1"/>
              </a:solidFill>
              <a:latin typeface="Lato"/>
              <a:ea typeface="Lato"/>
              <a:cs typeface="Lato"/>
              <a:sym typeface="Lato"/>
            </a:endParaRPr>
          </a:p>
          <a:p>
            <a:pPr marL="164592" lvl="0" indent="-164592" algn="l" rtl="0">
              <a:lnSpc>
                <a:spcPct val="150000"/>
              </a:lnSpc>
              <a:spcAft>
                <a:spcPts val="180"/>
              </a:spcAft>
              <a:buFont typeface="Arial" panose="020B0604020202020204" pitchFamily="34" charset="0"/>
              <a:buChar char="•"/>
            </a:pPr>
            <a:r>
              <a:rPr lang="en-US" sz="1800" b="1" dirty="0">
                <a:solidFill>
                  <a:schemeClr val="dk1"/>
                </a:solidFill>
                <a:latin typeface="Lato"/>
                <a:ea typeface="Lato"/>
                <a:cs typeface="Lato"/>
                <a:sym typeface="Lato"/>
              </a:rPr>
              <a:t>Users are redirected to a screen that</a:t>
            </a:r>
            <a:br>
              <a:rPr lang="en-US" sz="1800" b="1" dirty="0">
                <a:solidFill>
                  <a:schemeClr val="dk1"/>
                </a:solidFill>
                <a:latin typeface="Lato"/>
                <a:ea typeface="Lato"/>
                <a:cs typeface="Lato"/>
                <a:sym typeface="Lato"/>
              </a:rPr>
            </a:br>
            <a:r>
              <a:rPr lang="en-US" sz="1800" b="1" dirty="0">
                <a:solidFill>
                  <a:schemeClr val="dk1"/>
                </a:solidFill>
                <a:latin typeface="Lato"/>
                <a:ea typeface="Lato"/>
                <a:cs typeface="Lato"/>
                <a:sym typeface="Lato"/>
              </a:rPr>
              <a:t>shows summary error and success</a:t>
            </a:r>
            <a:br>
              <a:rPr lang="en-US" sz="1800" b="1" dirty="0">
                <a:solidFill>
                  <a:schemeClr val="dk1"/>
                </a:solidFill>
                <a:latin typeface="Lato"/>
                <a:ea typeface="Lato"/>
                <a:cs typeface="Lato"/>
                <a:sym typeface="Lato"/>
              </a:rPr>
            </a:br>
            <a:r>
              <a:rPr lang="en-US" sz="1800" b="1" dirty="0">
                <a:solidFill>
                  <a:schemeClr val="dk1"/>
                </a:solidFill>
                <a:latin typeface="Lato"/>
                <a:ea typeface="Lato"/>
                <a:cs typeface="Lato"/>
                <a:sym typeface="Lato"/>
              </a:rPr>
              <a:t>counts for Account, Budget, and Actual</a:t>
            </a:r>
            <a:br>
              <a:rPr lang="en-US" sz="1800" b="1" dirty="0">
                <a:solidFill>
                  <a:schemeClr val="dk1"/>
                </a:solidFill>
                <a:latin typeface="Lato"/>
                <a:ea typeface="Lato"/>
                <a:cs typeface="Lato"/>
                <a:sym typeface="Lato"/>
              </a:rPr>
            </a:br>
            <a:r>
              <a:rPr lang="en-US" sz="1800" b="1" dirty="0">
                <a:solidFill>
                  <a:schemeClr val="dk1"/>
                </a:solidFill>
                <a:latin typeface="Lato"/>
                <a:ea typeface="Lato"/>
                <a:cs typeface="Lato"/>
                <a:sym typeface="Lato"/>
              </a:rPr>
              <a:t>records.</a:t>
            </a:r>
            <a:endParaRPr sz="1800" b="1" dirty="0">
              <a:solidFill>
                <a:schemeClr val="dk1"/>
              </a:solidFill>
              <a:latin typeface="Lato"/>
              <a:ea typeface="Lato"/>
              <a:cs typeface="Lato"/>
              <a:sym typeface="Lato"/>
            </a:endParaRPr>
          </a:p>
          <a:p>
            <a:pPr marL="164592" lvl="0" indent="-164592" algn="l" rtl="0">
              <a:lnSpc>
                <a:spcPct val="150000"/>
              </a:lnSpc>
              <a:spcAft>
                <a:spcPts val="180"/>
              </a:spcAft>
              <a:buFont typeface="Arial" panose="020B0604020202020204" pitchFamily="34" charset="0"/>
              <a:buChar char="•"/>
            </a:pPr>
            <a:r>
              <a:rPr lang="en-US" sz="1800" b="1" dirty="0">
                <a:solidFill>
                  <a:schemeClr val="dk1"/>
                </a:solidFill>
                <a:latin typeface="Lato"/>
                <a:ea typeface="Lato"/>
                <a:cs typeface="Lato"/>
                <a:sym typeface="Lato"/>
              </a:rPr>
              <a:t>Additionally the screen will show a</a:t>
            </a:r>
            <a:br>
              <a:rPr lang="en-US" sz="1800" b="1" dirty="0">
                <a:solidFill>
                  <a:schemeClr val="dk1"/>
                </a:solidFill>
                <a:latin typeface="Lato"/>
                <a:ea typeface="Lato"/>
                <a:cs typeface="Lato"/>
                <a:sym typeface="Lato"/>
              </a:rPr>
            </a:br>
            <a:r>
              <a:rPr lang="en-US" sz="1800" b="1" dirty="0">
                <a:solidFill>
                  <a:schemeClr val="dk1"/>
                </a:solidFill>
                <a:latin typeface="Lato"/>
                <a:ea typeface="Lato"/>
                <a:cs typeface="Lato"/>
                <a:sym typeface="Lato"/>
              </a:rPr>
              <a:t>record of all L1 errors logged in the last</a:t>
            </a:r>
            <a:br>
              <a:rPr lang="en-US" sz="1800" b="1" dirty="0">
                <a:solidFill>
                  <a:schemeClr val="dk1"/>
                </a:solidFill>
                <a:latin typeface="Lato"/>
                <a:ea typeface="Lato"/>
                <a:cs typeface="Lato"/>
                <a:sym typeface="Lato"/>
              </a:rPr>
            </a:br>
            <a:r>
              <a:rPr lang="en-US" sz="1800" b="1" dirty="0">
                <a:solidFill>
                  <a:schemeClr val="dk1"/>
                </a:solidFill>
                <a:latin typeface="Lato"/>
                <a:ea typeface="Lato"/>
                <a:cs typeface="Lato"/>
                <a:sym typeface="Lato"/>
              </a:rPr>
              <a:t>30 days.</a:t>
            </a:r>
            <a:endParaRPr sz="1800" b="1" dirty="0">
              <a:solidFill>
                <a:schemeClr val="dk1"/>
              </a:solidFill>
              <a:latin typeface="Lato"/>
              <a:ea typeface="Lato"/>
              <a:cs typeface="Lato"/>
              <a:sym typeface="Lato"/>
            </a:endParaRPr>
          </a:p>
        </p:txBody>
      </p:sp>
      <p:pic>
        <p:nvPicPr>
          <p:cNvPr id="157" name="Google Shape;157;p24" descr="Screenshot of WISEdata Finance Vendors screen. "/>
          <p:cNvPicPr preferRelativeResize="0"/>
          <p:nvPr/>
        </p:nvPicPr>
        <p:blipFill>
          <a:blip r:embed="rId4">
            <a:alphaModFix/>
          </a:blip>
          <a:stretch>
            <a:fillRect/>
          </a:stretch>
        </p:blipFill>
        <p:spPr>
          <a:xfrm>
            <a:off x="5397190" y="3423424"/>
            <a:ext cx="6278137" cy="2985003"/>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914" b="1" i="0" u="none" strike="noStrike" kern="0" cap="none" spc="0" normalizeH="0" baseline="0" noProof="0" dirty="0">
                <a:ln>
                  <a:noFill/>
                </a:ln>
                <a:solidFill>
                  <a:schemeClr val="lt1"/>
                </a:solidFill>
                <a:effectLst/>
                <a:uLnTx/>
                <a:uFillTx/>
                <a:latin typeface="Lato Black"/>
                <a:ea typeface="Lato Black"/>
                <a:cs typeface="Lato Black"/>
                <a:sym typeface="Lato Black"/>
              </a:rPr>
              <a:t>L2 </a:t>
            </a: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Validations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 of 2)</a:t>
            </a:r>
          </a:p>
        </p:txBody>
      </p:sp>
      <p:sp>
        <p:nvSpPr>
          <p:cNvPr id="163" name="Google Shape;163;p25"/>
          <p:cNvSpPr txBox="1"/>
          <p:nvPr/>
        </p:nvSpPr>
        <p:spPr>
          <a:xfrm>
            <a:off x="754380" y="1657350"/>
            <a:ext cx="10995660" cy="5259376"/>
          </a:xfrm>
          <a:prstGeom prst="rect">
            <a:avLst/>
          </a:prstGeom>
          <a:noFill/>
          <a:ln>
            <a:noFill/>
          </a:ln>
        </p:spPr>
        <p:txBody>
          <a:bodyPr spcFirstLastPara="1" wrap="square" lIns="93600" tIns="46800" rIns="93600" bIns="46800" anchor="t" anchorCtr="0">
            <a:noAutofit/>
          </a:bodyPr>
          <a:lstStyle/>
          <a:p>
            <a:pPr marL="0" lvl="0" indent="0" algn="l" rtl="0">
              <a:lnSpc>
                <a:spcPct val="115000"/>
              </a:lnSpc>
              <a:spcBef>
                <a:spcPts val="1100"/>
              </a:spcBef>
              <a:spcAft>
                <a:spcPts val="0"/>
              </a:spcAft>
              <a:buNone/>
            </a:pPr>
            <a:r>
              <a:rPr lang="en-US" sz="2200" b="1" dirty="0">
                <a:solidFill>
                  <a:srgbClr val="292F33"/>
                </a:solidFill>
                <a:latin typeface="Lato"/>
                <a:ea typeface="Lato"/>
                <a:cs typeface="Lato"/>
                <a:sym typeface="Lato"/>
              </a:rPr>
              <a:t>“How do I see our validations?” Access through Validations menu &gt; Validations tab</a:t>
            </a:r>
            <a:endParaRPr sz="2200" b="1" dirty="0">
              <a:solidFill>
                <a:srgbClr val="292F33"/>
              </a:solidFill>
              <a:latin typeface="Lato"/>
              <a:ea typeface="Lato"/>
              <a:cs typeface="Lato"/>
              <a:sym typeface="Lato"/>
            </a:endParaRPr>
          </a:p>
          <a:p>
            <a:pPr marL="0" lvl="0" indent="0" algn="l" rtl="0">
              <a:lnSpc>
                <a:spcPct val="115000"/>
              </a:lnSpc>
              <a:spcBef>
                <a:spcPts val="1100"/>
              </a:spcBef>
              <a:spcAft>
                <a:spcPts val="500"/>
              </a:spcAft>
              <a:buNone/>
            </a:pPr>
            <a:r>
              <a:rPr lang="en-US" sz="2200" b="1" dirty="0">
                <a:solidFill>
                  <a:srgbClr val="292F33"/>
                </a:solidFill>
                <a:latin typeface="Lato"/>
                <a:ea typeface="Lato"/>
                <a:cs typeface="Lato"/>
                <a:sym typeface="Lato"/>
              </a:rPr>
              <a:t>This screen will list all L2 validations (data format and financial) as of the last validation run.</a:t>
            </a:r>
            <a:endParaRPr sz="2200" b="1" dirty="0">
              <a:latin typeface="Lato"/>
              <a:ea typeface="Lato"/>
              <a:cs typeface="Lato"/>
              <a:sym typeface="Lato"/>
            </a:endParaRPr>
          </a:p>
        </p:txBody>
      </p:sp>
      <p:grpSp>
        <p:nvGrpSpPr>
          <p:cNvPr id="2" name="Group 1" descr="WISEdata Finance Validations screen.">
            <a:extLst>
              <a:ext uri="{FF2B5EF4-FFF2-40B4-BE49-F238E27FC236}">
                <a16:creationId xmlns:a16="http://schemas.microsoft.com/office/drawing/2014/main" id="{E7F27A70-1D02-863D-D6B7-96A944EDE0F7}"/>
              </a:ext>
            </a:extLst>
          </p:cNvPr>
          <p:cNvGrpSpPr/>
          <p:nvPr/>
        </p:nvGrpSpPr>
        <p:grpSpPr>
          <a:xfrm>
            <a:off x="2686380" y="2783369"/>
            <a:ext cx="7131660" cy="4239730"/>
            <a:chOff x="2836900" y="1183425"/>
            <a:chExt cx="9644000" cy="5733301"/>
          </a:xfrm>
        </p:grpSpPr>
        <p:pic>
          <p:nvPicPr>
            <p:cNvPr id="164" name="Google Shape;164;p25"/>
            <p:cNvPicPr preferRelativeResize="0"/>
            <p:nvPr/>
          </p:nvPicPr>
          <p:blipFill>
            <a:blip r:embed="rId4">
              <a:alphaModFix/>
            </a:blip>
            <a:stretch>
              <a:fillRect/>
            </a:stretch>
          </p:blipFill>
          <p:spPr>
            <a:xfrm>
              <a:off x="2836900" y="1258500"/>
              <a:ext cx="9644000" cy="5658226"/>
            </a:xfrm>
            <a:prstGeom prst="rect">
              <a:avLst/>
            </a:prstGeom>
            <a:noFill/>
            <a:ln w="3175" cap="flat" cmpd="sng">
              <a:solidFill>
                <a:schemeClr val="tx1">
                  <a:lumMod val="50000"/>
                  <a:lumOff val="50000"/>
                </a:schemeClr>
              </a:solidFill>
              <a:prstDash val="solid"/>
              <a:round/>
              <a:headEnd type="none" w="sm" len="sm"/>
              <a:tailEnd type="none" w="sm" len="sm"/>
            </a:ln>
          </p:spPr>
        </p:pic>
        <p:sp>
          <p:nvSpPr>
            <p:cNvPr id="165" name="Google Shape;165;p25"/>
            <p:cNvSpPr/>
            <p:nvPr/>
          </p:nvSpPr>
          <p:spPr>
            <a:xfrm>
              <a:off x="5657200" y="1183425"/>
              <a:ext cx="898500" cy="456300"/>
            </a:xfrm>
            <a:prstGeom prst="roundRect">
              <a:avLst>
                <a:gd name="adj" fmla="val 16667"/>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2836900" y="1460250"/>
              <a:ext cx="898500" cy="456300"/>
            </a:xfrm>
            <a:prstGeom prst="roundRect">
              <a:avLst>
                <a:gd name="adj" fmla="val 16667"/>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914" b="1" i="0" u="none" strike="noStrike" kern="0" cap="none" spc="0" normalizeH="0" baseline="0" noProof="0" dirty="0">
                <a:ln>
                  <a:noFill/>
                </a:ln>
                <a:solidFill>
                  <a:schemeClr val="lt1"/>
                </a:solidFill>
                <a:effectLst/>
                <a:uLnTx/>
                <a:uFillTx/>
                <a:latin typeface="Lato Black"/>
                <a:ea typeface="Lato Black"/>
                <a:cs typeface="Lato Black"/>
                <a:sym typeface="Lato Black"/>
              </a:rPr>
              <a:t>L2 </a:t>
            </a: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Validations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(2of 2)</a:t>
            </a:r>
            <a:endPar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73" name="Google Shape;173;p26"/>
          <p:cNvSpPr txBox="1">
            <a:spLocks noGrp="1"/>
          </p:cNvSpPr>
          <p:nvPr>
            <p:ph type="body" idx="2"/>
          </p:nvPr>
        </p:nvSpPr>
        <p:spPr>
          <a:xfrm>
            <a:off x="788670" y="1709225"/>
            <a:ext cx="10904220" cy="290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u="sng" dirty="0"/>
              <a:t>L2 Validations</a:t>
            </a:r>
            <a:endParaRPr sz="2200" u="sng" dirty="0"/>
          </a:p>
          <a:p>
            <a:pPr marL="164592" lvl="0" indent="-164592" algn="l" rtl="0">
              <a:spcBef>
                <a:spcPts val="0"/>
              </a:spcBef>
              <a:spcAft>
                <a:spcPts val="180"/>
              </a:spcAft>
              <a:buSzPct val="100000"/>
              <a:buChar char="•"/>
            </a:pPr>
            <a:r>
              <a:rPr lang="en-US" sz="2200" dirty="0"/>
              <a:t>Review Data Format validations.  These validations indicate issues related to COA mapping and should be reconciled.</a:t>
            </a:r>
            <a:endParaRPr sz="2200" dirty="0"/>
          </a:p>
          <a:p>
            <a:pPr marL="164592" lvl="0" indent="-164592" algn="l" rtl="0">
              <a:spcBef>
                <a:spcPts val="1000"/>
              </a:spcBef>
              <a:spcAft>
                <a:spcPts val="180"/>
              </a:spcAft>
              <a:buSzPct val="100000"/>
              <a:buChar char="•"/>
            </a:pPr>
            <a:r>
              <a:rPr lang="en-US" sz="2200" dirty="0"/>
              <a:t>Budget and Actual validations are more nuanced and have different meaning throughout the year. </a:t>
            </a:r>
            <a:endParaRPr sz="2200" dirty="0"/>
          </a:p>
        </p:txBody>
      </p:sp>
      <p:pic>
        <p:nvPicPr>
          <p:cNvPr id="174" name="Google Shape;174;p26" descr="WISEdata Finance Validation Summary screen, highlighting Data Format L2 Validation Count. "/>
          <p:cNvPicPr preferRelativeResize="0"/>
          <p:nvPr/>
        </p:nvPicPr>
        <p:blipFill>
          <a:blip r:embed="rId4">
            <a:alphaModFix/>
          </a:blip>
          <a:stretch>
            <a:fillRect/>
          </a:stretch>
        </p:blipFill>
        <p:spPr>
          <a:xfrm>
            <a:off x="476618" y="4612025"/>
            <a:ext cx="11769074" cy="2167296"/>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Data Format Validations</a:t>
            </a:r>
          </a:p>
        </p:txBody>
      </p:sp>
      <p:pic>
        <p:nvPicPr>
          <p:cNvPr id="182" name="Google Shape;182;p27" descr="Screenshot of WISEdata Finance validations table."/>
          <p:cNvPicPr preferRelativeResize="0"/>
          <p:nvPr/>
        </p:nvPicPr>
        <p:blipFill>
          <a:blip r:embed="rId4">
            <a:alphaModFix/>
          </a:blip>
          <a:stretch>
            <a:fillRect/>
          </a:stretch>
        </p:blipFill>
        <p:spPr>
          <a:xfrm>
            <a:off x="773394" y="2672199"/>
            <a:ext cx="10934112" cy="3537596"/>
          </a:xfrm>
          <a:prstGeom prst="rect">
            <a:avLst/>
          </a:prstGeom>
          <a:noFill/>
          <a:ln w="19050" cap="flat" cmpd="sng">
            <a:solidFill>
              <a:schemeClr val="dk2"/>
            </a:solidFill>
            <a:prstDash val="solid"/>
            <a:round/>
            <a:headEnd type="none" w="sm" len="sm"/>
            <a:tailEnd type="none" w="sm" len="sm"/>
          </a:ln>
        </p:spPr>
      </p:pic>
      <p:sp>
        <p:nvSpPr>
          <p:cNvPr id="183" name="Google Shape;183;p27"/>
          <p:cNvSpPr txBox="1"/>
          <p:nvPr/>
        </p:nvSpPr>
        <p:spPr>
          <a:xfrm>
            <a:off x="458425" y="1503650"/>
            <a:ext cx="11787600" cy="9234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Font typeface="Arial" panose="020B0604020202020204" pitchFamily="34" charset="0"/>
              <a:buChar char="•"/>
            </a:pPr>
            <a:r>
              <a:rPr lang="en-US" sz="2200" b="1" dirty="0">
                <a:latin typeface="Lato"/>
                <a:ea typeface="Lato"/>
                <a:cs typeface="Lato"/>
                <a:sym typeface="Lato"/>
              </a:rPr>
              <a:t>Data Format Validations - Indicates something is not mapped correctly and may not roll up as needed</a:t>
            </a:r>
            <a:endParaRPr sz="2200" b="1" dirty="0">
              <a:latin typeface="Lato"/>
              <a:ea typeface="Lato"/>
              <a:cs typeface="Lato"/>
              <a:sym typeface="Lato"/>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L2  Fiscal Validation Types</a:t>
            </a:r>
          </a:p>
        </p:txBody>
      </p:sp>
      <p:sp>
        <p:nvSpPr>
          <p:cNvPr id="190" name="Google Shape;190;p28"/>
          <p:cNvSpPr txBox="1">
            <a:spLocks noGrp="1"/>
          </p:cNvSpPr>
          <p:nvPr>
            <p:ph type="body" idx="2"/>
          </p:nvPr>
        </p:nvSpPr>
        <p:spPr>
          <a:xfrm>
            <a:off x="189750" y="1258501"/>
            <a:ext cx="12101400" cy="5764599"/>
          </a:xfrm>
          <a:prstGeom prst="rect">
            <a:avLst/>
          </a:prstGeom>
        </p:spPr>
        <p:txBody>
          <a:bodyPr spcFirstLastPara="1" wrap="square" lIns="91425" tIns="45700" rIns="91425" bIns="45700" anchor="ctr" anchorCtr="0">
            <a:normAutofit/>
          </a:bodyPr>
          <a:lstStyle/>
          <a:p>
            <a:pPr marL="164592" lvl="0" indent="-164592" algn="ctr" rtl="0">
              <a:spcBef>
                <a:spcPts val="0"/>
              </a:spcBef>
              <a:spcAft>
                <a:spcPts val="180"/>
              </a:spcAft>
              <a:buSzPct val="100000"/>
              <a:buChar char="•"/>
            </a:pPr>
            <a:r>
              <a:rPr lang="en-US" sz="3875" dirty="0"/>
              <a:t>Negative Amount</a:t>
            </a:r>
            <a:endParaRPr sz="3875" dirty="0"/>
          </a:p>
          <a:p>
            <a:pPr marL="164592" lvl="0" indent="-164592" algn="ctr" rtl="0">
              <a:spcBef>
                <a:spcPts val="0"/>
              </a:spcBef>
              <a:spcAft>
                <a:spcPts val="180"/>
              </a:spcAft>
              <a:buSzPct val="100000"/>
              <a:buChar char="•"/>
            </a:pPr>
            <a:r>
              <a:rPr lang="en-US" sz="3875" dirty="0"/>
              <a:t>Fund Transfer</a:t>
            </a:r>
            <a:endParaRPr sz="3875" dirty="0"/>
          </a:p>
          <a:p>
            <a:pPr marL="164592" lvl="0" indent="-164592" algn="ctr" rtl="0">
              <a:spcBef>
                <a:spcPts val="0"/>
              </a:spcBef>
              <a:spcAft>
                <a:spcPts val="180"/>
              </a:spcAft>
              <a:buSzPct val="100000"/>
              <a:buChar char="•"/>
            </a:pPr>
            <a:r>
              <a:rPr lang="en-US" sz="3875" dirty="0"/>
              <a:t>On Record</a:t>
            </a:r>
            <a:endParaRPr sz="3875" dirty="0"/>
          </a:p>
          <a:p>
            <a:pPr marL="164592" lvl="0" indent="-164592" algn="ctr" rtl="0">
              <a:spcBef>
                <a:spcPts val="0"/>
              </a:spcBef>
              <a:spcAft>
                <a:spcPts val="180"/>
              </a:spcAft>
              <a:buSzPct val="100000"/>
              <a:buChar char="•"/>
            </a:pPr>
            <a:r>
              <a:rPr lang="en-US" sz="3875" dirty="0"/>
              <a:t>Trial Balance</a:t>
            </a:r>
            <a:endParaRPr sz="3875"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Negative Amount Validations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 of 2)</a:t>
            </a:r>
          </a:p>
        </p:txBody>
      </p:sp>
      <p:sp>
        <p:nvSpPr>
          <p:cNvPr id="197" name="Google Shape;197;p29"/>
          <p:cNvSpPr txBox="1">
            <a:spLocks noGrp="1"/>
          </p:cNvSpPr>
          <p:nvPr>
            <p:ph type="body" idx="2"/>
          </p:nvPr>
        </p:nvSpPr>
        <p:spPr>
          <a:xfrm>
            <a:off x="765809" y="1691640"/>
            <a:ext cx="10984231" cy="4987810"/>
          </a:xfrm>
          <a:prstGeom prst="rect">
            <a:avLst/>
          </a:prstGeom>
        </p:spPr>
        <p:txBody>
          <a:bodyPr spcFirstLastPara="1" wrap="square" lIns="91425" tIns="45700" rIns="91425" bIns="45700" anchor="t" anchorCtr="0">
            <a:noAutofit/>
          </a:bodyPr>
          <a:lstStyle/>
          <a:p>
            <a:pPr marL="164592" lvl="0" indent="-164592" algn="l" rtl="0">
              <a:spcBef>
                <a:spcPts val="0"/>
              </a:spcBef>
              <a:spcAft>
                <a:spcPts val="180"/>
              </a:spcAft>
              <a:buSzPct val="100000"/>
              <a:buChar char="•"/>
            </a:pPr>
            <a:r>
              <a:rPr lang="en-US" sz="2200" dirty="0"/>
              <a:t>Updated the Negative Amount Validations in the system.</a:t>
            </a:r>
            <a:endParaRPr sz="2200" dirty="0"/>
          </a:p>
          <a:p>
            <a:pPr marL="164592" lvl="0" indent="-164592" algn="l" rtl="0">
              <a:spcBef>
                <a:spcPts val="3200"/>
              </a:spcBef>
              <a:spcAft>
                <a:spcPts val="180"/>
              </a:spcAft>
              <a:buSzPct val="100000"/>
              <a:buChar char="•"/>
            </a:pPr>
            <a:r>
              <a:rPr lang="en-US" sz="2200" dirty="0"/>
              <a:t>Previously triggered by any individual local account with a negative amount (Budget or Actual).</a:t>
            </a:r>
            <a:endParaRPr sz="2200" dirty="0"/>
          </a:p>
          <a:p>
            <a:pPr marL="164592" lvl="0" indent="-164592" algn="l" rtl="0">
              <a:spcBef>
                <a:spcPts val="3200"/>
              </a:spcBef>
              <a:spcAft>
                <a:spcPts val="180"/>
              </a:spcAft>
              <a:buSzPct val="100000"/>
              <a:buChar char="•"/>
            </a:pPr>
            <a:r>
              <a:rPr lang="en-US" sz="2200" dirty="0"/>
              <a:t>Updated to only trigger Negative Amount Error if the rolled up DPI Account has a net negative amount.</a:t>
            </a:r>
            <a:endParaRPr sz="2200" dirty="0"/>
          </a:p>
          <a:p>
            <a:pPr marL="0" lvl="0" indent="0" algn="l" rtl="0">
              <a:lnSpc>
                <a:spcPct val="100000"/>
              </a:lnSpc>
              <a:spcBef>
                <a:spcPts val="3200"/>
              </a:spcBef>
              <a:spcAft>
                <a:spcPts val="3200"/>
              </a:spcAft>
              <a:buNone/>
            </a:pPr>
            <a:endParaRPr sz="3300" b="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Negative Amount Validations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 of 2)</a:t>
            </a:r>
            <a:endPar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pic>
        <p:nvPicPr>
          <p:cNvPr id="204" name="Google Shape;204;p30" descr="Screenshot of WISEdata Finance Validations messages screen. "/>
          <p:cNvPicPr preferRelativeResize="0"/>
          <p:nvPr/>
        </p:nvPicPr>
        <p:blipFill>
          <a:blip r:embed="rId4">
            <a:alphaModFix/>
          </a:blip>
          <a:stretch>
            <a:fillRect/>
          </a:stretch>
        </p:blipFill>
        <p:spPr>
          <a:xfrm>
            <a:off x="800347" y="1725930"/>
            <a:ext cx="10880205" cy="473710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5" y="9974"/>
            <a:ext cx="12480900" cy="124489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ct val="100000"/>
              <a:buFont typeface="Lato Black"/>
              <a:buNone/>
            </a:pPr>
            <a:r>
              <a:rPr lang="en-US" dirty="0"/>
              <a:t>What is WISEdata Finance?</a:t>
            </a:r>
            <a:endParaRPr dirty="0"/>
          </a:p>
        </p:txBody>
      </p:sp>
      <p:sp>
        <p:nvSpPr>
          <p:cNvPr id="67" name="Google Shape;67;p13"/>
          <p:cNvSpPr txBox="1">
            <a:spLocks noGrp="1"/>
          </p:cNvSpPr>
          <p:nvPr>
            <p:ph type="body" idx="1"/>
          </p:nvPr>
        </p:nvSpPr>
        <p:spPr>
          <a:xfrm>
            <a:off x="780585" y="1694985"/>
            <a:ext cx="10961649" cy="4732840"/>
          </a:xfrm>
          <a:prstGeom prst="rect">
            <a:avLst/>
          </a:prstGeom>
          <a:noFill/>
          <a:ln>
            <a:noFill/>
          </a:ln>
        </p:spPr>
        <p:txBody>
          <a:bodyPr spcFirstLastPara="1" wrap="square" lIns="91425" tIns="45700" rIns="91425" bIns="45700" anchor="t" anchorCtr="0">
            <a:noAutofit/>
          </a:bodyPr>
          <a:lstStyle/>
          <a:p>
            <a:pPr marL="164592" indent="-164592">
              <a:lnSpc>
                <a:spcPct val="100000"/>
              </a:lnSpc>
              <a:spcBef>
                <a:spcPts val="1000"/>
              </a:spcBef>
              <a:spcAft>
                <a:spcPts val="180"/>
              </a:spcAft>
              <a:buSzPct val="100000"/>
            </a:pPr>
            <a:r>
              <a:rPr lang="en-US" sz="2200" dirty="0"/>
              <a:t>Vendors pull the current Wisconsin Uniform Financial Accounting Requirements (WUFAR) Chart of Accounts (COA) from DPI</a:t>
            </a:r>
            <a:endParaRPr sz="2200" dirty="0"/>
          </a:p>
          <a:p>
            <a:pPr marL="164592" indent="-164592">
              <a:lnSpc>
                <a:spcPct val="100000"/>
              </a:lnSpc>
              <a:spcBef>
                <a:spcPts val="3200"/>
              </a:spcBef>
              <a:spcAft>
                <a:spcPts val="180"/>
              </a:spcAft>
              <a:buSzPct val="100000"/>
            </a:pPr>
            <a:r>
              <a:rPr lang="en-US" sz="2200" dirty="0"/>
              <a:t>District crosswalks ledger to a Local COA in WUFAR and pushes data to WDF</a:t>
            </a:r>
            <a:endParaRPr sz="2200" dirty="0"/>
          </a:p>
          <a:p>
            <a:pPr marL="164592" indent="-164592">
              <a:lnSpc>
                <a:spcPct val="100000"/>
              </a:lnSpc>
              <a:spcBef>
                <a:spcPts val="3200"/>
              </a:spcBef>
              <a:spcAft>
                <a:spcPts val="180"/>
              </a:spcAft>
              <a:buSzPct val="100000"/>
            </a:pPr>
            <a:r>
              <a:rPr lang="en-US" sz="2200" dirty="0"/>
              <a:t>The Local detail COA rolls up to the required DPI COA level</a:t>
            </a:r>
            <a:endParaRPr sz="2200" dirty="0"/>
          </a:p>
          <a:p>
            <a:pPr marL="164592" indent="-164592">
              <a:lnSpc>
                <a:spcPct val="100000"/>
              </a:lnSpc>
              <a:spcBef>
                <a:spcPts val="3200"/>
              </a:spcBef>
              <a:spcAft>
                <a:spcPts val="180"/>
              </a:spcAft>
              <a:buSzPct val="100000"/>
            </a:pPr>
            <a:r>
              <a:rPr lang="en-US" sz="2200" dirty="0"/>
              <a:t>District pushes financial data as three sets of data: Local Accounts, Budget Amounts and Actual Amounts</a:t>
            </a:r>
            <a:endParaRPr sz="2200" dirty="0"/>
          </a:p>
        </p:txBody>
      </p:sp>
    </p:spTree>
    <p:custDataLst>
      <p:tags r:id="rId1"/>
    </p:custData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Fund Transfer Validations</a:t>
            </a:r>
          </a:p>
        </p:txBody>
      </p:sp>
      <p:sp>
        <p:nvSpPr>
          <p:cNvPr id="211" name="Google Shape;211;p31"/>
          <p:cNvSpPr txBox="1">
            <a:spLocks noGrp="1"/>
          </p:cNvSpPr>
          <p:nvPr>
            <p:ph type="body" idx="2"/>
          </p:nvPr>
        </p:nvSpPr>
        <p:spPr>
          <a:xfrm>
            <a:off x="769434" y="1706136"/>
            <a:ext cx="10972800" cy="4660313"/>
          </a:xfrm>
          <a:prstGeom prst="rect">
            <a:avLst/>
          </a:prstGeom>
        </p:spPr>
        <p:txBody>
          <a:bodyPr spcFirstLastPara="1" wrap="square" lIns="91425" tIns="45700" rIns="91425" bIns="45700" anchor="t" anchorCtr="0">
            <a:noAutofit/>
          </a:bodyPr>
          <a:lstStyle/>
          <a:p>
            <a:pPr marL="164592" indent="-164592">
              <a:spcAft>
                <a:spcPts val="180"/>
              </a:spcAft>
              <a:buSzPct val="100000"/>
            </a:pPr>
            <a:r>
              <a:rPr lang="en-US" sz="2200" dirty="0"/>
              <a:t>When the transfer into a fund doesn’t match the transfer out of the fund it came from.</a:t>
            </a:r>
          </a:p>
          <a:p>
            <a:pPr marL="164592" indent="-164592">
              <a:spcAft>
                <a:spcPts val="180"/>
              </a:spcAft>
              <a:buSzPct val="100000"/>
            </a:pPr>
            <a:endParaRPr sz="2200" dirty="0"/>
          </a:p>
          <a:p>
            <a:pPr marL="164592" indent="-164592">
              <a:spcAft>
                <a:spcPts val="180"/>
              </a:spcAft>
              <a:buSzPct val="100000"/>
            </a:pPr>
            <a:r>
              <a:rPr lang="en-US" sz="2200" dirty="0"/>
              <a:t>When the Due to a Fund doesn’t equal the Due from Fund - fix by running function 714000 and function 812000 totals in balance sheet detail report, comparing and adjusting so they are in alignment.</a:t>
            </a:r>
            <a:endParaRPr sz="22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Fund Transfer Examples</a:t>
            </a:r>
          </a:p>
        </p:txBody>
      </p:sp>
      <p:pic>
        <p:nvPicPr>
          <p:cNvPr id="218" name="Google Shape;218;p32" descr="Screenshot of a WISEdata Finance funs transfer example, for Error 6839."/>
          <p:cNvPicPr preferRelativeResize="0"/>
          <p:nvPr/>
        </p:nvPicPr>
        <p:blipFill>
          <a:blip r:embed="rId4">
            <a:alphaModFix/>
          </a:blip>
          <a:stretch>
            <a:fillRect/>
          </a:stretch>
        </p:blipFill>
        <p:spPr>
          <a:xfrm>
            <a:off x="1073981" y="1873405"/>
            <a:ext cx="10332961" cy="3977387"/>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Trial Balance Validations</a:t>
            </a:r>
          </a:p>
        </p:txBody>
      </p:sp>
      <p:sp>
        <p:nvSpPr>
          <p:cNvPr id="225" name="Google Shape;225;p33"/>
          <p:cNvSpPr txBox="1">
            <a:spLocks noGrp="1"/>
          </p:cNvSpPr>
          <p:nvPr>
            <p:ph type="body" idx="2"/>
          </p:nvPr>
        </p:nvSpPr>
        <p:spPr>
          <a:xfrm>
            <a:off x="747132" y="1744000"/>
            <a:ext cx="10983951" cy="4773900"/>
          </a:xfrm>
          <a:prstGeom prst="rect">
            <a:avLst/>
          </a:prstGeom>
        </p:spPr>
        <p:txBody>
          <a:bodyPr spcFirstLastPara="1" wrap="square" lIns="91425" tIns="45700" rIns="91425" bIns="45700" anchor="t" anchorCtr="0">
            <a:noAutofit/>
          </a:bodyPr>
          <a:lstStyle/>
          <a:p>
            <a:pPr marL="164592" lvl="0" indent="-164592" algn="l" rtl="0">
              <a:spcBef>
                <a:spcPts val="0"/>
              </a:spcBef>
              <a:spcAft>
                <a:spcPts val="180"/>
              </a:spcAft>
              <a:buSzPct val="100000"/>
              <a:buChar char="•"/>
            </a:pPr>
            <a:r>
              <a:rPr lang="en-US" sz="2200" dirty="0"/>
              <a:t>Revenues minus Expenditures doesn’t equal the change in Equity. </a:t>
            </a:r>
          </a:p>
          <a:p>
            <a:pPr marL="164592" lvl="0" indent="-164592" algn="l" rtl="0">
              <a:spcBef>
                <a:spcPts val="0"/>
              </a:spcBef>
              <a:spcAft>
                <a:spcPts val="180"/>
              </a:spcAft>
              <a:buSzPct val="100000"/>
              <a:buChar char="•"/>
            </a:pPr>
            <a:endParaRPr sz="2200" dirty="0"/>
          </a:p>
          <a:p>
            <a:pPr marL="164592" lvl="0" indent="-164592" algn="l" rtl="0">
              <a:spcBef>
                <a:spcPts val="0"/>
              </a:spcBef>
              <a:spcAft>
                <a:spcPts val="180"/>
              </a:spcAft>
              <a:buSzPct val="100000"/>
              <a:buChar char="•"/>
            </a:pPr>
            <a:r>
              <a:rPr lang="en-US" sz="2200" dirty="0"/>
              <a:t>Assets don’t equal Liabilities plus Equity.</a:t>
            </a:r>
            <a:endParaRPr sz="2200" dirty="0"/>
          </a:p>
          <a:p>
            <a:pPr marL="0" lvl="0" indent="0" algn="l" rtl="0">
              <a:spcBef>
                <a:spcPts val="0"/>
              </a:spcBef>
              <a:spcAft>
                <a:spcPts val="0"/>
              </a:spcAft>
              <a:buNone/>
            </a:pPr>
            <a:endParaRPr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Trial Balance Example 1</a:t>
            </a:r>
          </a:p>
        </p:txBody>
      </p:sp>
      <p:sp>
        <p:nvSpPr>
          <p:cNvPr id="232" name="Google Shape;232;p34"/>
          <p:cNvSpPr txBox="1">
            <a:spLocks noGrp="1"/>
          </p:cNvSpPr>
          <p:nvPr>
            <p:ph type="body" idx="2"/>
          </p:nvPr>
        </p:nvSpPr>
        <p:spPr>
          <a:xfrm>
            <a:off x="1286865" y="1744007"/>
            <a:ext cx="9962100" cy="906000"/>
          </a:xfrm>
          <a:prstGeom prst="rect">
            <a:avLst/>
          </a:prstGeom>
        </p:spPr>
        <p:txBody>
          <a:bodyPr spcFirstLastPara="1" wrap="square" lIns="91425" tIns="45700" rIns="91425" bIns="45700" anchor="t" anchorCtr="0">
            <a:normAutofit/>
          </a:bodyPr>
          <a:lstStyle/>
          <a:p>
            <a:pPr marL="164592" indent="-164592">
              <a:spcAft>
                <a:spcPts val="180"/>
              </a:spcAft>
            </a:pPr>
            <a:r>
              <a:rPr lang="en-US" sz="2200" dirty="0"/>
              <a:t>Not quite as simple</a:t>
            </a:r>
            <a:endParaRPr sz="2200" dirty="0"/>
          </a:p>
        </p:txBody>
      </p:sp>
      <p:pic>
        <p:nvPicPr>
          <p:cNvPr id="233" name="Google Shape;233;p34" descr="Screenshot of a WISEdata Finance trial balance example."/>
          <p:cNvPicPr preferRelativeResize="0"/>
          <p:nvPr/>
        </p:nvPicPr>
        <p:blipFill>
          <a:blip r:embed="rId4">
            <a:alphaModFix/>
          </a:blip>
          <a:stretch>
            <a:fillRect/>
          </a:stretch>
        </p:blipFill>
        <p:spPr>
          <a:xfrm>
            <a:off x="756078" y="2339193"/>
            <a:ext cx="11023674" cy="4067801"/>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Trial Balance Example 2</a:t>
            </a:r>
          </a:p>
        </p:txBody>
      </p:sp>
      <p:pic>
        <p:nvPicPr>
          <p:cNvPr id="240" name="Google Shape;240;p35" descr="Screenshot of WISEdata Finance, Data Reviews, Trial Balance screen. "/>
          <p:cNvPicPr preferRelativeResize="0"/>
          <p:nvPr/>
        </p:nvPicPr>
        <p:blipFill>
          <a:blip r:embed="rId4">
            <a:alphaModFix/>
          </a:blip>
          <a:stretch>
            <a:fillRect/>
          </a:stretch>
        </p:blipFill>
        <p:spPr>
          <a:xfrm>
            <a:off x="789450" y="1395376"/>
            <a:ext cx="11101394" cy="5459798"/>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Trial Balance Example 3</a:t>
            </a:r>
          </a:p>
        </p:txBody>
      </p:sp>
      <p:pic>
        <p:nvPicPr>
          <p:cNvPr id="247" name="Google Shape;247;p36" descr="Trial Balance screen, Change in Fund Equity and Ending Fund Equity."/>
          <p:cNvPicPr preferRelativeResize="0"/>
          <p:nvPr/>
        </p:nvPicPr>
        <p:blipFill>
          <a:blip r:embed="rId4">
            <a:alphaModFix/>
          </a:blip>
          <a:stretch>
            <a:fillRect/>
          </a:stretch>
        </p:blipFill>
        <p:spPr>
          <a:xfrm>
            <a:off x="391138" y="1410901"/>
            <a:ext cx="11698685" cy="5459799"/>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Validations Updates</a:t>
            </a:r>
          </a:p>
        </p:txBody>
      </p:sp>
      <p:sp>
        <p:nvSpPr>
          <p:cNvPr id="254" name="Google Shape;254;p37"/>
          <p:cNvSpPr txBox="1">
            <a:spLocks noGrp="1"/>
          </p:cNvSpPr>
          <p:nvPr>
            <p:ph type="body" idx="2"/>
          </p:nvPr>
        </p:nvSpPr>
        <p:spPr>
          <a:xfrm>
            <a:off x="713678" y="1583175"/>
            <a:ext cx="11039707" cy="5261400"/>
          </a:xfrm>
          <a:prstGeom prst="rect">
            <a:avLst/>
          </a:prstGeom>
        </p:spPr>
        <p:txBody>
          <a:bodyPr spcFirstLastPara="1" wrap="square" lIns="91425" tIns="45700" rIns="91425" bIns="45700" anchor="t" anchorCtr="0">
            <a:noAutofit/>
          </a:bodyPr>
          <a:lstStyle/>
          <a:p>
            <a:pPr marL="164592" lvl="0" indent="-164592" algn="l" rtl="0">
              <a:spcBef>
                <a:spcPts val="0"/>
              </a:spcBef>
              <a:spcAft>
                <a:spcPts val="180"/>
              </a:spcAft>
              <a:buNone/>
            </a:pPr>
            <a:r>
              <a:rPr lang="en-US" sz="2200" dirty="0"/>
              <a:t>Our areas of focus concerning validations in WISEdata Finance:</a:t>
            </a:r>
            <a:endParaRPr sz="2200" dirty="0"/>
          </a:p>
          <a:p>
            <a:pPr marL="164592" lvl="0" indent="-164592" algn="l" rtl="0">
              <a:spcBef>
                <a:spcPts val="3200"/>
              </a:spcBef>
              <a:spcAft>
                <a:spcPts val="180"/>
              </a:spcAft>
              <a:buSzPct val="100000"/>
              <a:buChar char="•"/>
            </a:pPr>
            <a:r>
              <a:rPr lang="en-US" sz="2200" dirty="0"/>
              <a:t>Updated validations to allow a de minimis amount (less than a dollar) before triggering</a:t>
            </a:r>
            <a:endParaRPr sz="2200" dirty="0"/>
          </a:p>
          <a:p>
            <a:pPr marL="164592" lvl="0" indent="-164592" algn="l" rtl="0">
              <a:spcBef>
                <a:spcPts val="3200"/>
              </a:spcBef>
              <a:spcAft>
                <a:spcPts val="180"/>
              </a:spcAft>
              <a:buSzPct val="100000"/>
              <a:buChar char="•"/>
            </a:pPr>
            <a:r>
              <a:rPr lang="en-US" sz="2200" dirty="0"/>
              <a:t>Determining timeline for activating budget/actual validations through fiscal year</a:t>
            </a:r>
            <a:endParaRPr sz="2200" dirty="0"/>
          </a:p>
          <a:p>
            <a:pPr marL="164592" lvl="0" indent="-164592" algn="l" rtl="0">
              <a:spcBef>
                <a:spcPts val="3200"/>
              </a:spcBef>
              <a:spcAft>
                <a:spcPts val="180"/>
              </a:spcAft>
              <a:buSzPct val="100000"/>
              <a:buChar char="•"/>
            </a:pPr>
            <a:r>
              <a:rPr lang="en-US" sz="2200" dirty="0"/>
              <a:t>Building more comprehensive views of L1 validation data</a:t>
            </a:r>
            <a:endParaRPr sz="2200" dirty="0"/>
          </a:p>
          <a:p>
            <a:pPr marL="164592" lvl="0" indent="-164592" algn="l" rtl="0">
              <a:spcBef>
                <a:spcPts val="3200"/>
              </a:spcBef>
              <a:spcAft>
                <a:spcPts val="180"/>
              </a:spcAft>
              <a:buSzPct val="100000"/>
              <a:buChar char="•"/>
            </a:pPr>
            <a:r>
              <a:rPr lang="en-US" sz="2200" dirty="0"/>
              <a:t>Adding additional validations as needs identified</a:t>
            </a:r>
            <a:endParaRPr sz="2200"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Addenda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(1 of 2)</a:t>
            </a:r>
            <a:endPar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61" name="Google Shape;261;p38"/>
          <p:cNvSpPr txBox="1">
            <a:spLocks noGrp="1"/>
          </p:cNvSpPr>
          <p:nvPr>
            <p:ph type="body" idx="2"/>
          </p:nvPr>
        </p:nvSpPr>
        <p:spPr>
          <a:xfrm>
            <a:off x="747132" y="1798675"/>
            <a:ext cx="10983952" cy="4914300"/>
          </a:xfrm>
          <a:prstGeom prst="rect">
            <a:avLst/>
          </a:prstGeom>
        </p:spPr>
        <p:txBody>
          <a:bodyPr spcFirstLastPara="1" wrap="square" lIns="91425" tIns="45700" rIns="91425" bIns="45700" anchor="t" anchorCtr="0">
            <a:normAutofit/>
          </a:bodyPr>
          <a:lstStyle/>
          <a:p>
            <a:pPr marL="164592" lvl="0" indent="-164592" algn="l" rtl="0">
              <a:spcBef>
                <a:spcPts val="0"/>
              </a:spcBef>
              <a:spcAft>
                <a:spcPts val="180"/>
              </a:spcAft>
              <a:buSzPct val="100000"/>
              <a:buChar char="•"/>
            </a:pPr>
            <a:r>
              <a:rPr lang="en-US" sz="2200" dirty="0"/>
              <a:t>Reporting addenda to collect additional information based on accounts and amounts triggered within WISEdata Finance.</a:t>
            </a:r>
            <a:endParaRPr sz="2200" dirty="0"/>
          </a:p>
          <a:p>
            <a:pPr marL="164592" lvl="0" indent="-164592" algn="l" rtl="0">
              <a:spcBef>
                <a:spcPts val="1000"/>
              </a:spcBef>
              <a:spcAft>
                <a:spcPts val="180"/>
              </a:spcAft>
              <a:buSzPct val="100000"/>
              <a:buChar char="•"/>
            </a:pPr>
            <a:r>
              <a:rPr lang="en-US" sz="2200" dirty="0"/>
              <a:t>Required responses collected through WDF and viewable in the Budget and Annual Report in  WiSFiP</a:t>
            </a:r>
            <a:endParaRPr sz="2200" dirty="0"/>
          </a:p>
          <a:p>
            <a:pPr marL="164592" lvl="0" indent="-164592" algn="l" rtl="0">
              <a:spcBef>
                <a:spcPts val="1000"/>
              </a:spcBef>
              <a:spcAft>
                <a:spcPts val="180"/>
              </a:spcAft>
              <a:buSzPct val="100000"/>
              <a:buChar char="•"/>
            </a:pPr>
            <a:r>
              <a:rPr lang="en-US" sz="2200" dirty="0"/>
              <a:t>Building addenda into WDF for Common School Fund / OPEB contributions</a:t>
            </a:r>
            <a:endParaRPr sz="22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Addenda </a:t>
            </a:r>
            <a:r>
              <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rPr>
              <a:t>(2 of 2)</a:t>
            </a:r>
          </a:p>
        </p:txBody>
      </p:sp>
      <p:pic>
        <p:nvPicPr>
          <p:cNvPr id="268" name="Google Shape;268;p39" descr="WISEdata Finance Validations, Addenda screen, indicating A7.1 and A3 Message, and the hyperlinks for their details. "/>
          <p:cNvPicPr preferRelativeResize="0"/>
          <p:nvPr/>
        </p:nvPicPr>
        <p:blipFill>
          <a:blip r:embed="rId4">
            <a:alphaModFix/>
          </a:blip>
          <a:stretch>
            <a:fillRect/>
          </a:stretch>
        </p:blipFill>
        <p:spPr>
          <a:xfrm>
            <a:off x="670667" y="1508759"/>
            <a:ext cx="11139590" cy="5251449"/>
          </a:xfrm>
          <a:prstGeom prst="rect">
            <a:avLst/>
          </a:prstGeom>
          <a:noFill/>
          <a:ln w="3175" cap="flat" cmpd="sng">
            <a:solidFill>
              <a:schemeClr val="tx1">
                <a:lumMod val="50000"/>
                <a:lumOff val="50000"/>
              </a:schemeClr>
            </a:solidFill>
            <a:prstDash val="solid"/>
            <a:round/>
            <a:headEnd type="none" w="sm" len="sm"/>
            <a:tailEnd type="none" w="sm" len="sm"/>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Pending Addenda</a:t>
            </a:r>
          </a:p>
        </p:txBody>
      </p:sp>
      <p:pic>
        <p:nvPicPr>
          <p:cNvPr id="275" name="Google Shape;275;p40" descr="WISEdata Finance screenshot for Error 7253 - Other Deposits Payable - Fund 10 detailing that when the itemized totals do not match, it's a pending addenda. "/>
          <p:cNvPicPr preferRelativeResize="0"/>
          <p:nvPr/>
        </p:nvPicPr>
        <p:blipFill>
          <a:blip r:embed="rId4">
            <a:alphaModFix/>
          </a:blip>
          <a:stretch>
            <a:fillRect/>
          </a:stretch>
        </p:blipFill>
        <p:spPr>
          <a:xfrm>
            <a:off x="2070000" y="1417320"/>
            <a:ext cx="8340923" cy="5320019"/>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124800" tIns="62375" rIns="124800" bIns="623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49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Mindset Shift: WISEdata Finance</a:t>
            </a:r>
          </a:p>
        </p:txBody>
      </p:sp>
      <p:sp>
        <p:nvSpPr>
          <p:cNvPr id="73" name="Google Shape;73;p14"/>
          <p:cNvSpPr txBox="1"/>
          <p:nvPr/>
        </p:nvSpPr>
        <p:spPr>
          <a:xfrm>
            <a:off x="220846" y="1358161"/>
            <a:ext cx="12260100" cy="889135"/>
          </a:xfrm>
          <a:prstGeom prst="rect">
            <a:avLst/>
          </a:prstGeom>
          <a:noFill/>
          <a:ln>
            <a:noFill/>
          </a:ln>
        </p:spPr>
        <p:txBody>
          <a:bodyPr spcFirstLastPara="1" wrap="square" lIns="124800" tIns="124800" rIns="124800" bIns="124800" anchor="t" anchorCtr="0">
            <a:noAutofit/>
          </a:bodyPr>
          <a:lstStyle/>
          <a:p>
            <a:pPr marL="0" lvl="0" indent="0" algn="l" rtl="0">
              <a:lnSpc>
                <a:spcPct val="115000"/>
              </a:lnSpc>
              <a:spcBef>
                <a:spcPts val="0"/>
              </a:spcBef>
              <a:spcAft>
                <a:spcPts val="0"/>
              </a:spcAft>
              <a:buNone/>
            </a:pPr>
            <a:r>
              <a:rPr lang="en-US" sz="2200" b="1" dirty="0">
                <a:solidFill>
                  <a:schemeClr val="tx1"/>
                </a:solidFill>
                <a:latin typeface="Lato" panose="020F0502020204030203" pitchFamily="34" charset="0"/>
                <a:ea typeface="Roboto"/>
                <a:cs typeface="Roboto"/>
                <a:sym typeface="Roboto"/>
              </a:rPr>
              <a:t>Data submissions in WISEdata Finance are point-in-time looks, and it helps to think about data validations more as bringing issues to your attention than giving you a list of errors to clear</a:t>
            </a:r>
            <a:endParaRPr sz="2200" b="1" dirty="0">
              <a:solidFill>
                <a:schemeClr val="tx1"/>
              </a:solidFill>
              <a:latin typeface="Lato" panose="020F0502020204030203" pitchFamily="34" charset="0"/>
              <a:ea typeface="Lato"/>
              <a:cs typeface="Lato"/>
              <a:sym typeface="Lato"/>
            </a:endParaRPr>
          </a:p>
        </p:txBody>
      </p:sp>
      <p:sp>
        <p:nvSpPr>
          <p:cNvPr id="74" name="Google Shape;74;p14"/>
          <p:cNvSpPr txBox="1"/>
          <p:nvPr/>
        </p:nvSpPr>
        <p:spPr>
          <a:xfrm>
            <a:off x="438057" y="2626438"/>
            <a:ext cx="1812210" cy="2782730"/>
          </a:xfrm>
          <a:prstGeom prst="rect">
            <a:avLst/>
          </a:prstGeom>
          <a:noFill/>
          <a:ln>
            <a:noFill/>
          </a:ln>
        </p:spPr>
        <p:txBody>
          <a:bodyPr spcFirstLastPara="1" wrap="square" lIns="124800" tIns="124800" rIns="124800" bIns="124800" anchor="t" anchorCtr="0">
            <a:noAutofit/>
          </a:bodyPr>
          <a:lstStyle/>
          <a:p>
            <a:pPr marL="0" lvl="0" indent="0" algn="ctr" rtl="0">
              <a:lnSpc>
                <a:spcPct val="115000"/>
              </a:lnSpc>
              <a:spcBef>
                <a:spcPts val="0"/>
              </a:spcBef>
              <a:spcAft>
                <a:spcPts val="0"/>
              </a:spcAft>
              <a:buNone/>
            </a:pPr>
            <a:r>
              <a:rPr lang="en-US" sz="2200" b="1" dirty="0">
                <a:solidFill>
                  <a:schemeClr val="dk1"/>
                </a:solidFill>
                <a:latin typeface="Lato"/>
                <a:ea typeface="Lato"/>
                <a:cs typeface="Latha" panose="020B0604020202020204" pitchFamily="34" charset="0"/>
                <a:sym typeface="Lato"/>
              </a:rPr>
              <a:t>“Doing the report”</a:t>
            </a:r>
            <a:br>
              <a:rPr lang="en-US" sz="2200" b="1" dirty="0">
                <a:solidFill>
                  <a:schemeClr val="dk1"/>
                </a:solidFill>
                <a:latin typeface="Lato"/>
                <a:ea typeface="Lato"/>
                <a:cs typeface="Latha" panose="020B0604020202020204" pitchFamily="34" charset="0"/>
                <a:sym typeface="Lato"/>
              </a:rPr>
            </a:br>
            <a:r>
              <a:rPr lang="en-US" sz="2200" b="1" dirty="0">
                <a:solidFill>
                  <a:schemeClr val="dk1"/>
                </a:solidFill>
                <a:latin typeface="Lato"/>
                <a:ea typeface="Lato"/>
                <a:cs typeface="Latha" panose="020B0604020202020204" pitchFamily="34" charset="0"/>
                <a:sym typeface="Lato"/>
              </a:rPr>
              <a:t>will mean pushing clean data.</a:t>
            </a:r>
            <a:endParaRPr sz="2200" b="1" dirty="0">
              <a:solidFill>
                <a:schemeClr val="dk1"/>
              </a:solidFill>
              <a:latin typeface="Lato"/>
              <a:ea typeface="Lato"/>
              <a:cs typeface="Latha" panose="020B0604020202020204" pitchFamily="34" charset="0"/>
              <a:sym typeface="Lato"/>
            </a:endParaRPr>
          </a:p>
          <a:p>
            <a:pPr marL="0" lvl="0" indent="0" algn="l" rtl="0">
              <a:lnSpc>
                <a:spcPct val="115000"/>
              </a:lnSpc>
              <a:spcBef>
                <a:spcPts val="0"/>
              </a:spcBef>
              <a:spcAft>
                <a:spcPts val="0"/>
              </a:spcAft>
              <a:buNone/>
            </a:pPr>
            <a:endParaRPr sz="3300" b="1" dirty="0">
              <a:solidFill>
                <a:schemeClr val="dk1"/>
              </a:solidFill>
              <a:latin typeface="Lato"/>
              <a:ea typeface="Lato"/>
              <a:cs typeface="Latha" panose="020B0604020202020204" pitchFamily="34" charset="0"/>
              <a:sym typeface="Lato"/>
            </a:endParaRPr>
          </a:p>
        </p:txBody>
      </p:sp>
      <p:pic>
        <p:nvPicPr>
          <p:cNvPr id="75" name="Google Shape;75;p14" descr="Screen shot of WISEdata Finance home screen."/>
          <p:cNvPicPr preferRelativeResize="0"/>
          <p:nvPr/>
        </p:nvPicPr>
        <p:blipFill rotWithShape="1">
          <a:blip r:embed="rId4">
            <a:alphaModFix/>
          </a:blip>
          <a:srcRect/>
          <a:stretch/>
        </p:blipFill>
        <p:spPr>
          <a:xfrm>
            <a:off x="2934101" y="2346957"/>
            <a:ext cx="6836123" cy="4039028"/>
          </a:xfrm>
          <a:prstGeom prst="rect">
            <a:avLst/>
          </a:prstGeom>
          <a:noFill/>
          <a:ln w="9525" cap="flat" cmpd="sng">
            <a:solidFill>
              <a:srgbClr val="000000"/>
            </a:solidFill>
            <a:prstDash val="solid"/>
            <a:round/>
            <a:headEnd type="none" w="sm" len="sm"/>
            <a:tailEnd type="none" w="sm" len="sm"/>
          </a:ln>
        </p:spPr>
      </p:pic>
      <p:sp>
        <p:nvSpPr>
          <p:cNvPr id="2" name="Google Shape;74;p14">
            <a:extLst>
              <a:ext uri="{FF2B5EF4-FFF2-40B4-BE49-F238E27FC236}">
                <a16:creationId xmlns:a16="http://schemas.microsoft.com/office/drawing/2014/main" id="{BC4BF1BB-50C0-A229-4267-5D54D0BD9A92}"/>
              </a:ext>
            </a:extLst>
          </p:cNvPr>
          <p:cNvSpPr txBox="1"/>
          <p:nvPr/>
        </p:nvSpPr>
        <p:spPr>
          <a:xfrm>
            <a:off x="10208328" y="2626438"/>
            <a:ext cx="1812210" cy="2621917"/>
          </a:xfrm>
          <a:prstGeom prst="rect">
            <a:avLst/>
          </a:prstGeom>
          <a:noFill/>
          <a:ln>
            <a:noFill/>
          </a:ln>
        </p:spPr>
        <p:txBody>
          <a:bodyPr spcFirstLastPara="1" wrap="square" lIns="124800" tIns="124800" rIns="124800" bIns="124800" anchor="t" anchorCtr="0">
            <a:noAutofit/>
          </a:bodyPr>
          <a:lstStyle/>
          <a:p>
            <a:pPr marL="0" lvl="0" indent="0" algn="ctr" rtl="0">
              <a:spcBef>
                <a:spcPts val="0"/>
              </a:spcBef>
              <a:spcAft>
                <a:spcPts val="0"/>
              </a:spcAft>
              <a:buNone/>
            </a:pPr>
            <a:r>
              <a:rPr lang="en-US" sz="2200" b="1" dirty="0">
                <a:solidFill>
                  <a:schemeClr val="dk1"/>
                </a:solidFill>
                <a:latin typeface="Lato"/>
                <a:ea typeface="Lato"/>
                <a:cs typeface="Latha" panose="020B0604020202020204" pitchFamily="34" charset="0"/>
                <a:sym typeface="Lato"/>
              </a:rPr>
              <a:t>Fixing your books and pushing that data to WDF is how you fix your reporting.</a:t>
            </a:r>
            <a:endParaRPr sz="2200" b="1"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Resolved Addenda</a:t>
            </a:r>
          </a:p>
        </p:txBody>
      </p:sp>
      <p:pic>
        <p:nvPicPr>
          <p:cNvPr id="283" name="Google Shape;283;p41" descr="WISEdata Finance screenshot for Error 7253 - Other Deposits Payable - Fund 10 detailing that when the itemized totals do match, it's a resolved addenda. "/>
          <p:cNvPicPr preferRelativeResize="0"/>
          <p:nvPr/>
        </p:nvPicPr>
        <p:blipFill>
          <a:blip r:embed="rId4">
            <a:alphaModFix/>
          </a:blip>
          <a:stretch>
            <a:fillRect/>
          </a:stretch>
        </p:blipFill>
        <p:spPr>
          <a:xfrm>
            <a:off x="1554491" y="1405260"/>
            <a:ext cx="9371941" cy="5189426"/>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idx="4294967295"/>
          </p:nvPr>
        </p:nvSpPr>
        <p:spPr>
          <a:xfrm>
            <a:off x="0" y="0"/>
            <a:ext cx="12480925" cy="1258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Project/Program Tags</a:t>
            </a:r>
          </a:p>
        </p:txBody>
      </p:sp>
      <p:sp>
        <p:nvSpPr>
          <p:cNvPr id="292" name="Google Shape;292;p42"/>
          <p:cNvSpPr txBox="1">
            <a:spLocks noGrp="1"/>
          </p:cNvSpPr>
          <p:nvPr>
            <p:ph type="body" idx="2"/>
          </p:nvPr>
        </p:nvSpPr>
        <p:spPr>
          <a:xfrm>
            <a:off x="765810" y="1507175"/>
            <a:ext cx="10995660" cy="5205900"/>
          </a:xfrm>
          <a:prstGeom prst="rect">
            <a:avLst/>
          </a:prstGeom>
        </p:spPr>
        <p:txBody>
          <a:bodyPr spcFirstLastPara="1" wrap="square" lIns="91425" tIns="45700" rIns="91425" bIns="45700" anchor="t" anchorCtr="0">
            <a:normAutofit/>
          </a:bodyPr>
          <a:lstStyle/>
          <a:p>
            <a:pPr marL="164592" lvl="0" indent="-164592" algn="l" rtl="0">
              <a:spcBef>
                <a:spcPts val="0"/>
              </a:spcBef>
              <a:spcAft>
                <a:spcPts val="180"/>
              </a:spcAft>
              <a:buSzPct val="100000"/>
              <a:buChar char="•"/>
            </a:pPr>
            <a:r>
              <a:rPr lang="en-US" sz="2200" dirty="0"/>
              <a:t>Additional data element attached to a local account</a:t>
            </a:r>
            <a:endParaRPr sz="2200" dirty="0"/>
          </a:p>
          <a:p>
            <a:pPr marL="164592" lvl="0" indent="-164592" algn="l" rtl="0">
              <a:spcBef>
                <a:spcPts val="1000"/>
              </a:spcBef>
              <a:spcAft>
                <a:spcPts val="180"/>
              </a:spcAft>
              <a:buSzPct val="100000"/>
              <a:buChar char="•"/>
            </a:pPr>
            <a:r>
              <a:rPr lang="en-US" sz="2200" dirty="0"/>
              <a:t>Indicates what the account project code is for in the case of a conflict between local and DPI-specified project codes or to indicate non-DPI funding sources (</a:t>
            </a:r>
            <a:r>
              <a:rPr lang="en-US" sz="2200" dirty="0" err="1"/>
              <a:t>FedDirect</a:t>
            </a:r>
            <a:r>
              <a:rPr lang="en-US" sz="2200" dirty="0"/>
              <a:t>, </a:t>
            </a:r>
            <a:r>
              <a:rPr lang="en-US" sz="2200" dirty="0" err="1"/>
              <a:t>FedOther</a:t>
            </a:r>
            <a:r>
              <a:rPr lang="en-US" sz="2200" dirty="0"/>
              <a:t>, </a:t>
            </a:r>
            <a:r>
              <a:rPr lang="en-US" sz="2200" dirty="0" err="1"/>
              <a:t>WisOther</a:t>
            </a:r>
            <a:r>
              <a:rPr lang="en-US" sz="2200" dirty="0"/>
              <a:t>)</a:t>
            </a:r>
            <a:endParaRPr sz="2200" dirty="0"/>
          </a:p>
          <a:p>
            <a:pPr marL="164592" lvl="0" indent="-164592" algn="l" rtl="0">
              <a:spcBef>
                <a:spcPts val="1000"/>
              </a:spcBef>
              <a:spcAft>
                <a:spcPts val="180"/>
              </a:spcAft>
              <a:buSzPct val="100000"/>
              <a:buChar char="•"/>
            </a:pPr>
            <a:r>
              <a:rPr lang="en-US" sz="2200" dirty="0"/>
              <a:t>Only required if above conditions apply</a:t>
            </a:r>
            <a:endParaRPr sz="2200" dirty="0"/>
          </a:p>
          <a:p>
            <a:pPr marL="164592" lvl="0" indent="-164592" algn="l" rtl="0">
              <a:spcBef>
                <a:spcPts val="1000"/>
              </a:spcBef>
              <a:spcAft>
                <a:spcPts val="180"/>
              </a:spcAft>
              <a:buSzPct val="100000"/>
              <a:buChar char="•"/>
            </a:pPr>
            <a:r>
              <a:rPr lang="en-US" sz="2200" dirty="0"/>
              <a:t>If using a DPI project code for a non-DPI local purpose, also use </a:t>
            </a:r>
            <a:r>
              <a:rPr lang="en-US" sz="2200" dirty="0" err="1"/>
              <a:t>LocalUse</a:t>
            </a:r>
            <a:r>
              <a:rPr lang="en-US" sz="2200" dirty="0"/>
              <a:t>.</a:t>
            </a:r>
            <a:endParaRPr sz="2200" dirty="0"/>
          </a:p>
          <a:p>
            <a:pPr marL="164592" lvl="0" indent="-164592" algn="l" rtl="0">
              <a:spcBef>
                <a:spcPts val="1000"/>
              </a:spcBef>
              <a:spcAft>
                <a:spcPts val="180"/>
              </a:spcAft>
              <a:buSzPct val="100000"/>
              <a:buChar char="•"/>
            </a:pPr>
            <a:r>
              <a:rPr lang="en-US" sz="2200" dirty="0"/>
              <a:t>If no conflict then the </a:t>
            </a:r>
            <a:r>
              <a:rPr lang="en-US" sz="2200" dirty="0" err="1"/>
              <a:t>LocalUse</a:t>
            </a:r>
            <a:r>
              <a:rPr lang="en-US" sz="2200" dirty="0"/>
              <a:t> tag is not required for local project codes, although it will not cause any problems if you do so.</a:t>
            </a:r>
            <a:endParaRPr sz="22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idx="4294967295"/>
          </p:nvPr>
        </p:nvSpPr>
        <p:spPr>
          <a:xfrm>
            <a:off x="0" y="0"/>
            <a:ext cx="12480925" cy="1274763"/>
          </a:xfrm>
          <a:prstGeom prst="rect">
            <a:avLst/>
          </a:prstGeom>
          <a:noFill/>
          <a:ln>
            <a:noFill/>
            <a:prstDash/>
          </a:ln>
          <a:effectLst/>
        </p:spPr>
        <p:txBody>
          <a:bodyPr rot="0" spcFirstLastPara="1" vertOverflow="overflow" horzOverflow="overflow" vert="horz" wrap="square" lIns="124800" tIns="62375" rIns="124800" bIns="623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49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Best</a:t>
            </a:r>
            <a:r>
              <a:rPr kumimoji="0" lang="en-US" sz="4900" b="1" i="0" u="none" strike="noStrike" kern="0" cap="none" spc="0" normalizeH="0" baseline="0" noProof="0" dirty="0">
                <a:ln>
                  <a:noFill/>
                </a:ln>
                <a:solidFill>
                  <a:schemeClr val="lt1"/>
                </a:solidFill>
                <a:effectLst/>
                <a:uLnTx/>
                <a:uFillTx/>
                <a:latin typeface="Lato Black"/>
                <a:ea typeface="Lato Black"/>
                <a:cs typeface="Lato Black"/>
                <a:sym typeface="Lato Black"/>
              </a:rPr>
              <a:t> Practice</a:t>
            </a:r>
          </a:p>
        </p:txBody>
      </p:sp>
      <p:sp>
        <p:nvSpPr>
          <p:cNvPr id="298" name="Google Shape;298;p43"/>
          <p:cNvSpPr txBox="1">
            <a:spLocks noGrp="1"/>
          </p:cNvSpPr>
          <p:nvPr>
            <p:ph type="body" idx="4294967295"/>
          </p:nvPr>
        </p:nvSpPr>
        <p:spPr>
          <a:xfrm>
            <a:off x="735980" y="1706137"/>
            <a:ext cx="10983952" cy="5023138"/>
          </a:xfrm>
          <a:prstGeom prst="rect">
            <a:avLst/>
          </a:prstGeom>
        </p:spPr>
        <p:txBody>
          <a:bodyPr spcFirstLastPara="1" wrap="square" lIns="124800" tIns="62375" rIns="124800" bIns="62375" anchor="ctr" anchorCtr="0">
            <a:noAutofit/>
          </a:bodyPr>
          <a:lstStyle/>
          <a:p>
            <a:pPr marL="0" lvl="0" indent="0" algn="ctr" rtl="0">
              <a:lnSpc>
                <a:spcPct val="100000"/>
              </a:lnSpc>
              <a:spcBef>
                <a:spcPts val="1000"/>
              </a:spcBef>
              <a:spcAft>
                <a:spcPts val="0"/>
              </a:spcAft>
              <a:buNone/>
            </a:pPr>
            <a:r>
              <a:rPr lang="en-US" dirty="0"/>
              <a:t>Make pushing financial data to</a:t>
            </a:r>
            <a:br>
              <a:rPr lang="en-US" dirty="0"/>
            </a:br>
            <a:r>
              <a:rPr lang="en-US" dirty="0"/>
              <a:t>WISEdata Finance</a:t>
            </a:r>
            <a:br>
              <a:rPr lang="en-US" dirty="0"/>
            </a:br>
            <a:r>
              <a:rPr lang="en-US" dirty="0"/>
              <a:t>the last step of your</a:t>
            </a:r>
            <a:br>
              <a:rPr lang="en-US" dirty="0"/>
            </a:br>
            <a:r>
              <a:rPr lang="en-US" dirty="0"/>
              <a:t>monthly bank reconciliation</a:t>
            </a:r>
            <a:endParaRPr dirty="0"/>
          </a:p>
          <a:p>
            <a:pPr marL="0" lvl="0" indent="0" algn="ctr" rtl="0">
              <a:lnSpc>
                <a:spcPct val="100000"/>
              </a:lnSpc>
              <a:spcBef>
                <a:spcPts val="3200"/>
              </a:spcBef>
              <a:spcAft>
                <a:spcPts val="0"/>
              </a:spcAft>
              <a:buNone/>
            </a:pPr>
            <a:r>
              <a:rPr lang="en-US" dirty="0"/>
              <a:t>Setup a scheduled job to push data if your vendor offers the functionality</a:t>
            </a:r>
            <a:endParaRPr dirty="0"/>
          </a:p>
          <a:p>
            <a:pPr marL="469900" lvl="1" indent="0" algn="l" rtl="0">
              <a:spcBef>
                <a:spcPts val="3200"/>
              </a:spcBef>
              <a:spcAft>
                <a:spcPts val="0"/>
              </a:spcAft>
              <a:buClr>
                <a:schemeClr val="dk1"/>
              </a:buClr>
              <a:buSzPct val="69696"/>
              <a:buFont typeface="Arial"/>
              <a:buNone/>
            </a:pPr>
            <a:endParaRPr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25" y="279000"/>
            <a:ext cx="12480900" cy="1004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100000"/>
              <a:buFont typeface="Lato Black"/>
              <a:buNone/>
            </a:pPr>
            <a:r>
              <a:rPr lang="en-US" dirty="0"/>
              <a:t>Financial Reporting Development Timeline</a:t>
            </a:r>
            <a:endParaRPr dirty="0"/>
          </a:p>
        </p:txBody>
      </p:sp>
      <p:sp>
        <p:nvSpPr>
          <p:cNvPr id="305" name="Google Shape;305;p44"/>
          <p:cNvSpPr txBox="1">
            <a:spLocks noGrp="1"/>
          </p:cNvSpPr>
          <p:nvPr>
            <p:ph type="body" idx="1"/>
          </p:nvPr>
        </p:nvSpPr>
        <p:spPr>
          <a:xfrm>
            <a:off x="758283" y="1694984"/>
            <a:ext cx="10972800" cy="4990265"/>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500"/>
              </a:spcBef>
              <a:spcAft>
                <a:spcPts val="180"/>
              </a:spcAft>
              <a:buSzPct val="100000"/>
              <a:buChar char="•"/>
            </a:pPr>
            <a:r>
              <a:rPr lang="en-US" sz="2200" dirty="0"/>
              <a:t>ESSA School-Level Reporting</a:t>
            </a:r>
            <a:endParaRPr sz="2200" dirty="0"/>
          </a:p>
          <a:p>
            <a:pPr marL="164592" lvl="0" indent="-164592" algn="l" rtl="0">
              <a:spcBef>
                <a:spcPts val="0"/>
              </a:spcBef>
              <a:spcAft>
                <a:spcPts val="180"/>
              </a:spcAft>
              <a:buSzPct val="100000"/>
              <a:buChar char="•"/>
            </a:pPr>
            <a:r>
              <a:rPr lang="en-US" sz="2200" dirty="0"/>
              <a:t>Special Education Annual Report (replace the PI-1505-SE)</a:t>
            </a:r>
            <a:endParaRPr sz="2200" dirty="0"/>
          </a:p>
          <a:p>
            <a:pPr marL="164592" marR="0" lvl="0" indent="-164592" algn="l" rtl="0">
              <a:lnSpc>
                <a:spcPct val="150000"/>
              </a:lnSpc>
              <a:spcBef>
                <a:spcPts val="0"/>
              </a:spcBef>
              <a:spcAft>
                <a:spcPts val="180"/>
              </a:spcAft>
              <a:buSzPct val="100000"/>
              <a:buChar char="•"/>
            </a:pPr>
            <a:r>
              <a:rPr lang="en-US" sz="2200" dirty="0"/>
              <a:t>Public Financial Dashboard</a:t>
            </a:r>
            <a:endParaRPr sz="2200" dirty="0"/>
          </a:p>
          <a:p>
            <a:pPr marL="164592" marR="0" lvl="0" indent="-164592" algn="l" rtl="0">
              <a:lnSpc>
                <a:spcPct val="150000"/>
              </a:lnSpc>
              <a:spcBef>
                <a:spcPts val="0"/>
              </a:spcBef>
              <a:spcAft>
                <a:spcPts val="180"/>
              </a:spcAft>
              <a:buSzPct val="100000"/>
              <a:buChar char="•"/>
            </a:pPr>
            <a:r>
              <a:rPr lang="en-US" sz="2200" dirty="0"/>
              <a:t>Transitioning Existing SAFR reports to WiSFiP</a:t>
            </a:r>
            <a:endParaRPr sz="2200" dirty="0"/>
          </a:p>
          <a:p>
            <a:pPr marL="164592" marR="0" lvl="0" indent="-164592" algn="l" rtl="0">
              <a:lnSpc>
                <a:spcPct val="150000"/>
              </a:lnSpc>
              <a:spcBef>
                <a:spcPts val="0"/>
              </a:spcBef>
              <a:spcAft>
                <a:spcPts val="180"/>
              </a:spcAft>
              <a:buSzPct val="100000"/>
              <a:buChar char="•"/>
            </a:pPr>
            <a:r>
              <a:rPr lang="en-US" sz="2200" dirty="0"/>
              <a:t>Internal Modules for Aid Runs/Revenue Limits/Reporting</a:t>
            </a:r>
            <a:endParaRPr sz="2200" dirty="0"/>
          </a:p>
          <a:p>
            <a:pPr marL="164592" marR="0" lvl="0" indent="-164592" algn="l" rtl="0">
              <a:lnSpc>
                <a:spcPct val="150000"/>
              </a:lnSpc>
              <a:spcBef>
                <a:spcPts val="0"/>
              </a:spcBef>
              <a:spcAft>
                <a:spcPts val="180"/>
              </a:spcAft>
              <a:buSzPct val="100000"/>
              <a:buChar char="•"/>
            </a:pPr>
            <a:r>
              <a:rPr lang="en-US" sz="2200" dirty="0"/>
              <a:t>On-going Maintenance and Enhancements</a:t>
            </a:r>
            <a:endParaRPr sz="2200" dirty="0"/>
          </a:p>
          <a:p>
            <a:pPr marL="0" marR="0" lvl="0" indent="0" algn="l" rtl="0">
              <a:lnSpc>
                <a:spcPct val="150000"/>
              </a:lnSpc>
              <a:spcBef>
                <a:spcPts val="500"/>
              </a:spcBef>
              <a:spcAft>
                <a:spcPts val="0"/>
              </a:spcAft>
              <a:buNone/>
            </a:pPr>
            <a:endParaRPr sz="2800" dirty="0"/>
          </a:p>
          <a:p>
            <a:pPr marL="0" marR="0" lvl="0" indent="0" algn="l" rtl="0">
              <a:lnSpc>
                <a:spcPct val="150000"/>
              </a:lnSpc>
              <a:spcBef>
                <a:spcPts val="1300"/>
              </a:spcBef>
              <a:spcAft>
                <a:spcPts val="0"/>
              </a:spcAft>
              <a:buNone/>
            </a:pPr>
            <a:endParaRPr sz="2800" dirty="0"/>
          </a:p>
          <a:p>
            <a:pPr marL="274320" marR="0" lvl="0" indent="-96520" algn="l" rtl="0">
              <a:lnSpc>
                <a:spcPct val="150000"/>
              </a:lnSpc>
              <a:spcBef>
                <a:spcPts val="1300"/>
              </a:spcBef>
              <a:spcAft>
                <a:spcPts val="0"/>
              </a:spcAft>
              <a:buClr>
                <a:schemeClr val="dk1"/>
              </a:buClr>
              <a:buSzPts val="2800"/>
              <a:buNone/>
            </a:pPr>
            <a:endParaRPr sz="2800" b="1" dirty="0">
              <a:latin typeface="Lato"/>
              <a:ea typeface="Lato"/>
              <a:cs typeface="Lato"/>
              <a:sym typeface="Lato"/>
            </a:endParaRPr>
          </a:p>
        </p:txBody>
      </p:sp>
    </p:spTree>
    <p:custDataLst>
      <p:tags r:id="rId1"/>
    </p:custData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25" y="279000"/>
            <a:ext cx="12480900" cy="1004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100000"/>
              <a:buFont typeface="Lato Black"/>
              <a:buNone/>
            </a:pPr>
            <a:r>
              <a:rPr lang="en-US" dirty="0"/>
              <a:t>School-Level Reporting</a:t>
            </a:r>
            <a:endParaRPr dirty="0"/>
          </a:p>
        </p:txBody>
      </p:sp>
      <p:sp>
        <p:nvSpPr>
          <p:cNvPr id="312" name="Google Shape;312;p45"/>
          <p:cNvSpPr txBox="1">
            <a:spLocks noGrp="1"/>
          </p:cNvSpPr>
          <p:nvPr>
            <p:ph type="body" idx="1"/>
          </p:nvPr>
        </p:nvSpPr>
        <p:spPr>
          <a:xfrm>
            <a:off x="758283" y="1683833"/>
            <a:ext cx="10983952" cy="5001391"/>
          </a:xfrm>
          <a:prstGeom prst="rect">
            <a:avLst/>
          </a:prstGeom>
          <a:noFill/>
          <a:ln>
            <a:noFill/>
          </a:ln>
        </p:spPr>
        <p:txBody>
          <a:bodyPr spcFirstLastPara="1" wrap="square" lIns="91425" tIns="45700" rIns="91425" bIns="45700" anchor="t" anchorCtr="0">
            <a:noAutofit/>
          </a:bodyPr>
          <a:lstStyle/>
          <a:p>
            <a:pPr marL="164592" marR="0" lvl="0" indent="-164592" algn="l" rtl="0">
              <a:spcBef>
                <a:spcPts val="500"/>
              </a:spcBef>
              <a:spcAft>
                <a:spcPts val="180"/>
              </a:spcAft>
              <a:buSzPct val="100000"/>
              <a:buChar char="•"/>
            </a:pPr>
            <a:r>
              <a:rPr lang="en-US" sz="2200" dirty="0"/>
              <a:t>After some delay, we have opened the School-Level Reporting module in WiSFiP for 2022-23.</a:t>
            </a:r>
            <a:endParaRPr sz="2200" dirty="0"/>
          </a:p>
          <a:p>
            <a:pPr marL="164592" marR="0" lvl="0" indent="-164592" algn="l" rtl="0">
              <a:spcBef>
                <a:spcPts val="1000"/>
              </a:spcBef>
              <a:spcAft>
                <a:spcPts val="180"/>
              </a:spcAft>
              <a:buSzPct val="100000"/>
              <a:buChar char="•"/>
            </a:pPr>
            <a:r>
              <a:rPr lang="en-US" sz="2200" dirty="0"/>
              <a:t>The report utilizes your financial data to determine district-level vs. school-level (by school) and federal vs. state/local expenditures</a:t>
            </a:r>
            <a:endParaRPr sz="2200" dirty="0"/>
          </a:p>
          <a:p>
            <a:pPr marL="164592" marR="0" lvl="0" indent="-164592" algn="l" rtl="0">
              <a:spcBef>
                <a:spcPts val="1000"/>
              </a:spcBef>
              <a:spcAft>
                <a:spcPts val="180"/>
              </a:spcAft>
              <a:buSzPct val="100000"/>
              <a:buChar char="•"/>
            </a:pPr>
            <a:r>
              <a:rPr lang="en-US" sz="2200" dirty="0"/>
              <a:t>LEAs provide data to define Location and Project Codes</a:t>
            </a:r>
            <a:endParaRPr sz="2200" dirty="0"/>
          </a:p>
          <a:p>
            <a:pPr marL="164592" marR="0" lvl="0" indent="-164592" algn="l" rtl="0">
              <a:spcBef>
                <a:spcPts val="1000"/>
              </a:spcBef>
              <a:spcAft>
                <a:spcPts val="180"/>
              </a:spcAft>
              <a:buSzPct val="100000"/>
              <a:buChar char="•"/>
            </a:pPr>
            <a:r>
              <a:rPr lang="en-US" sz="2200" dirty="0"/>
              <a:t>Allows for much more accurate and streamlined federal reporting</a:t>
            </a:r>
            <a:endParaRPr sz="2200" dirty="0"/>
          </a:p>
          <a:p>
            <a:pPr marL="0" marR="0" lvl="0" indent="0" algn="l" rtl="0">
              <a:lnSpc>
                <a:spcPct val="150000"/>
              </a:lnSpc>
              <a:spcBef>
                <a:spcPts val="1000"/>
              </a:spcBef>
              <a:spcAft>
                <a:spcPts val="0"/>
              </a:spcAft>
              <a:buNone/>
            </a:pPr>
            <a:endParaRPr sz="2800" dirty="0"/>
          </a:p>
          <a:p>
            <a:pPr marL="0" marR="0" lvl="0" indent="0" algn="l" rtl="0">
              <a:lnSpc>
                <a:spcPct val="150000"/>
              </a:lnSpc>
              <a:spcBef>
                <a:spcPts val="1300"/>
              </a:spcBef>
              <a:spcAft>
                <a:spcPts val="0"/>
              </a:spcAft>
              <a:buNone/>
            </a:pPr>
            <a:endParaRPr sz="2800" dirty="0"/>
          </a:p>
          <a:p>
            <a:pPr marL="274320" marR="0" lvl="0" indent="-96520" algn="l" rtl="0">
              <a:lnSpc>
                <a:spcPct val="150000"/>
              </a:lnSpc>
              <a:spcBef>
                <a:spcPts val="1300"/>
              </a:spcBef>
              <a:spcAft>
                <a:spcPts val="0"/>
              </a:spcAft>
              <a:buClr>
                <a:schemeClr val="dk1"/>
              </a:buClr>
              <a:buSzPts val="2800"/>
              <a:buNone/>
            </a:pPr>
            <a:endParaRPr sz="2800" b="1" dirty="0">
              <a:latin typeface="Lato"/>
              <a:ea typeface="Lato"/>
              <a:cs typeface="Lato"/>
              <a:sym typeface="Lato"/>
            </a:endParaRPr>
          </a:p>
        </p:txBody>
      </p:sp>
    </p:spTree>
    <p:custDataLst>
      <p:tags r:id="rId1"/>
    </p:custData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25" y="0"/>
            <a:ext cx="12480900" cy="128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ct val="100000"/>
              <a:buFont typeface="Lato Black"/>
              <a:buNone/>
            </a:pPr>
            <a:r>
              <a:rPr lang="en-US" dirty="0"/>
              <a:t>Special Education Annual Report </a:t>
            </a:r>
            <a:r>
              <a:rPr lang="en-US" sz="1600" i="1" dirty="0"/>
              <a:t>(1 of 2)</a:t>
            </a:r>
            <a:endParaRPr dirty="0"/>
          </a:p>
        </p:txBody>
      </p:sp>
      <p:sp>
        <p:nvSpPr>
          <p:cNvPr id="319" name="Google Shape;319;p46"/>
          <p:cNvSpPr txBox="1">
            <a:spLocks noGrp="1"/>
          </p:cNvSpPr>
          <p:nvPr>
            <p:ph type="body" idx="1"/>
          </p:nvPr>
        </p:nvSpPr>
        <p:spPr>
          <a:xfrm>
            <a:off x="735980" y="1694984"/>
            <a:ext cx="10995104" cy="4990365"/>
          </a:xfrm>
          <a:prstGeom prst="rect">
            <a:avLst/>
          </a:prstGeom>
          <a:noFill/>
          <a:ln>
            <a:noFill/>
          </a:ln>
        </p:spPr>
        <p:txBody>
          <a:bodyPr spcFirstLastPara="1" wrap="square" lIns="91425" tIns="45700" rIns="91425" bIns="45700" anchor="t" anchorCtr="0">
            <a:noAutofit/>
          </a:bodyPr>
          <a:lstStyle/>
          <a:p>
            <a:pPr marL="164592" marR="0" lvl="0" indent="-164592" algn="l" rtl="0">
              <a:spcBef>
                <a:spcPts val="500"/>
              </a:spcBef>
              <a:spcAft>
                <a:spcPts val="18"/>
              </a:spcAft>
              <a:buSzPct val="100000"/>
              <a:buChar char="•"/>
            </a:pPr>
            <a:r>
              <a:rPr lang="en-US" sz="2200" dirty="0"/>
              <a:t>Developing the Special Education Annual Report for 2023-24.</a:t>
            </a:r>
            <a:endParaRPr sz="2200" dirty="0"/>
          </a:p>
          <a:p>
            <a:pPr marL="164592" marR="0" lvl="0" indent="-164592" algn="l" rtl="0">
              <a:spcBef>
                <a:spcPts val="1000"/>
              </a:spcBef>
              <a:spcAft>
                <a:spcPts val="18"/>
              </a:spcAft>
              <a:buSzPct val="100000"/>
              <a:buChar char="•"/>
            </a:pPr>
            <a:r>
              <a:rPr lang="en-US" sz="2200" dirty="0"/>
              <a:t>DPI is auditing, with stakeholder input, the Fund 27 Chart of Accounts as part of the next WUFAR revision.</a:t>
            </a:r>
            <a:endParaRPr sz="2200" dirty="0"/>
          </a:p>
          <a:p>
            <a:pPr marL="164592" marR="0" lvl="0" indent="-164592" algn="l" rtl="0">
              <a:spcBef>
                <a:spcPts val="1000"/>
              </a:spcBef>
              <a:spcAft>
                <a:spcPts val="18"/>
              </a:spcAft>
              <a:buSzPct val="100000"/>
              <a:buChar char="•"/>
            </a:pPr>
            <a:r>
              <a:rPr lang="en-US" sz="2200" dirty="0"/>
              <a:t>A majority of the functionality needed to transition this report already exists.  LEAs are already pushing local Fund 27 accounts to DPI.</a:t>
            </a:r>
            <a:endParaRPr sz="2200" dirty="0"/>
          </a:p>
          <a:p>
            <a:pPr marL="164592" marR="0" lvl="0" indent="-164592" algn="l" rtl="0">
              <a:spcBef>
                <a:spcPts val="1000"/>
              </a:spcBef>
              <a:spcAft>
                <a:spcPts val="18"/>
              </a:spcAft>
              <a:buSzPct val="100000"/>
              <a:buChar char="•"/>
            </a:pPr>
            <a:r>
              <a:rPr lang="en-US" sz="2200" dirty="0"/>
              <a:t>Creating additional L2 validations in WDF to ensure proper Project Code coding for Fund 27.</a:t>
            </a:r>
            <a:endParaRPr sz="2200" dirty="0">
              <a:latin typeface="Lato"/>
              <a:ea typeface="Lato"/>
              <a:cs typeface="Lato"/>
              <a:sym typeface="Lato"/>
            </a:endParaRPr>
          </a:p>
        </p:txBody>
      </p:sp>
    </p:spTree>
    <p:custDataLst>
      <p:tags r:id="rId1"/>
    </p:custData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a:spLocks noGrp="1"/>
          </p:cNvSpPr>
          <p:nvPr>
            <p:ph type="title"/>
          </p:nvPr>
        </p:nvSpPr>
        <p:spPr>
          <a:xfrm>
            <a:off x="25" y="0"/>
            <a:ext cx="12480900" cy="128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ct val="100000"/>
              <a:buFont typeface="Lato Black"/>
              <a:buNone/>
            </a:pPr>
            <a:r>
              <a:rPr lang="en-US" dirty="0"/>
              <a:t>Special Education Annual Report </a:t>
            </a:r>
            <a:r>
              <a:rPr lang="en-US" sz="1600" i="1" dirty="0"/>
              <a:t>(2 of 2)</a:t>
            </a:r>
            <a:endParaRPr sz="1600" i="1" dirty="0"/>
          </a:p>
        </p:txBody>
      </p:sp>
      <p:sp>
        <p:nvSpPr>
          <p:cNvPr id="326" name="Google Shape;326;p47"/>
          <p:cNvSpPr txBox="1">
            <a:spLocks noGrp="1"/>
          </p:cNvSpPr>
          <p:nvPr>
            <p:ph type="body" idx="1"/>
          </p:nvPr>
        </p:nvSpPr>
        <p:spPr>
          <a:xfrm>
            <a:off x="735980" y="1683833"/>
            <a:ext cx="11006254" cy="494584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0"/>
              </a:spcBef>
              <a:spcAft>
                <a:spcPts val="0"/>
              </a:spcAft>
              <a:buNone/>
            </a:pPr>
            <a:r>
              <a:rPr lang="en-US" sz="2200" dirty="0">
                <a:latin typeface="Lato" panose="020F0502020204030203" pitchFamily="34" charset="0"/>
              </a:rPr>
              <a:t>Beyond your Fund 27 actual accounts by Project, the report will include:</a:t>
            </a:r>
            <a:endParaRPr sz="2200" dirty="0">
              <a:latin typeface="Lato" panose="020F0502020204030203" pitchFamily="34" charset="0"/>
            </a:endParaRPr>
          </a:p>
          <a:p>
            <a:pPr marL="457200" marR="0" lvl="2" indent="-164592" algn="l" rtl="0">
              <a:spcBef>
                <a:spcPts val="1000"/>
              </a:spcBef>
              <a:spcAft>
                <a:spcPts val="180"/>
              </a:spcAft>
              <a:buSzPct val="100000"/>
              <a:buChar char="•"/>
            </a:pPr>
            <a:r>
              <a:rPr lang="en-US" sz="2200" b="1" dirty="0">
                <a:latin typeface="Lato" panose="020F0502020204030203" pitchFamily="34" charset="0"/>
              </a:rPr>
              <a:t>Addenda to track SPED grant payments into and out of the LEA</a:t>
            </a:r>
            <a:endParaRPr sz="2200" b="1" dirty="0">
              <a:latin typeface="Lato" panose="020F0502020204030203" pitchFamily="34" charset="0"/>
            </a:endParaRPr>
          </a:p>
          <a:p>
            <a:pPr marL="457200" marR="0" lvl="2" indent="-164592" algn="l" rtl="0">
              <a:spcBef>
                <a:spcPts val="0"/>
              </a:spcBef>
              <a:spcAft>
                <a:spcPts val="180"/>
              </a:spcAft>
              <a:buSzPct val="100000"/>
              <a:buChar char="•"/>
            </a:pPr>
            <a:r>
              <a:rPr lang="en-US" sz="2200" b="1" dirty="0">
                <a:latin typeface="Lato" panose="020F0502020204030203" pitchFamily="34" charset="0"/>
              </a:rPr>
              <a:t>Validations to ensure school mental health personnel costs meet proration requirements from Act 221</a:t>
            </a:r>
            <a:endParaRPr sz="2200" b="1" dirty="0">
              <a:latin typeface="Lato" panose="020F0502020204030203" pitchFamily="34" charset="0"/>
            </a:endParaRPr>
          </a:p>
          <a:p>
            <a:pPr marL="457200" marR="0" lvl="2" indent="-164592" algn="l" rtl="0">
              <a:spcBef>
                <a:spcPts val="0"/>
              </a:spcBef>
              <a:spcAft>
                <a:spcPts val="180"/>
              </a:spcAft>
              <a:buSzPct val="100000"/>
              <a:buChar char="•"/>
            </a:pPr>
            <a:r>
              <a:rPr lang="en-US" sz="2200" b="1" dirty="0">
                <a:latin typeface="Lato" panose="020F0502020204030203" pitchFamily="34" charset="0"/>
              </a:rPr>
              <a:t>Reports detailing aid estimates, grant reconciliation, year-to-year comparisons</a:t>
            </a:r>
            <a:endParaRPr sz="2200" b="1" dirty="0">
              <a:latin typeface="Lato" panose="020F0502020204030203" pitchFamily="34" charset="0"/>
            </a:endParaRPr>
          </a:p>
          <a:p>
            <a:pPr marL="914400" marR="0" lvl="1" indent="-228600" algn="l" rtl="0">
              <a:lnSpc>
                <a:spcPct val="115000"/>
              </a:lnSpc>
              <a:spcBef>
                <a:spcPts val="500"/>
              </a:spcBef>
              <a:spcAft>
                <a:spcPts val="0"/>
              </a:spcAft>
              <a:buSzPts val="3200"/>
              <a:buNone/>
            </a:pPr>
            <a:endParaRPr sz="3200" dirty="0"/>
          </a:p>
          <a:p>
            <a:pPr marL="0" marR="0" lvl="0" indent="0" algn="l" rtl="0">
              <a:lnSpc>
                <a:spcPct val="150000"/>
              </a:lnSpc>
              <a:spcBef>
                <a:spcPts val="1000"/>
              </a:spcBef>
              <a:spcAft>
                <a:spcPts val="0"/>
              </a:spcAft>
              <a:buNone/>
            </a:pPr>
            <a:endParaRPr sz="2800" dirty="0"/>
          </a:p>
          <a:p>
            <a:pPr marL="0" marR="0" lvl="0" indent="0" algn="l" rtl="0">
              <a:lnSpc>
                <a:spcPct val="150000"/>
              </a:lnSpc>
              <a:spcBef>
                <a:spcPts val="1300"/>
              </a:spcBef>
              <a:spcAft>
                <a:spcPts val="0"/>
              </a:spcAft>
              <a:buNone/>
            </a:pPr>
            <a:endParaRPr sz="2800" dirty="0"/>
          </a:p>
          <a:p>
            <a:pPr marL="274320" marR="0" lvl="0" indent="-96520" algn="l" rtl="0">
              <a:lnSpc>
                <a:spcPct val="150000"/>
              </a:lnSpc>
              <a:spcBef>
                <a:spcPts val="1300"/>
              </a:spcBef>
              <a:spcAft>
                <a:spcPts val="0"/>
              </a:spcAft>
              <a:buClr>
                <a:schemeClr val="dk1"/>
              </a:buClr>
              <a:buSzPts val="2800"/>
              <a:buNone/>
            </a:pPr>
            <a:endParaRPr sz="2800" b="1" dirty="0">
              <a:latin typeface="Lato"/>
              <a:ea typeface="Lato"/>
              <a:cs typeface="Lato"/>
              <a:sym typeface="Lato"/>
            </a:endParaRPr>
          </a:p>
        </p:txBody>
      </p:sp>
    </p:spTree>
    <p:custDataLst>
      <p:tags r:id="rId1"/>
    </p:custData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idx="4294967295"/>
          </p:nvPr>
        </p:nvSpPr>
        <p:spPr>
          <a:xfrm>
            <a:off x="0" y="1588"/>
            <a:ext cx="12480925" cy="1257300"/>
          </a:xfrm>
          <a:prstGeom prst="rect">
            <a:avLst/>
          </a:prstGeom>
          <a:noFill/>
          <a:ln>
            <a:noFill/>
            <a:prstDash/>
          </a:ln>
          <a:effectLst/>
        </p:spPr>
        <p:txBody>
          <a:bodyPr rot="0" spcFirstLastPara="1" vertOverflow="overflow" horzOverflow="overflow" vert="horz" wrap="square" lIns="124775" tIns="62375" rIns="124775" bIns="623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Finance and WISEgrants</a:t>
            </a:r>
          </a:p>
        </p:txBody>
      </p:sp>
      <p:sp>
        <p:nvSpPr>
          <p:cNvPr id="332" name="Google Shape;332;p48"/>
          <p:cNvSpPr txBox="1"/>
          <p:nvPr/>
        </p:nvSpPr>
        <p:spPr>
          <a:xfrm>
            <a:off x="747132" y="1672683"/>
            <a:ext cx="10983952" cy="5356742"/>
          </a:xfrm>
          <a:prstGeom prst="rect">
            <a:avLst/>
          </a:prstGeom>
          <a:noFill/>
          <a:ln>
            <a:noFill/>
          </a:ln>
        </p:spPr>
        <p:txBody>
          <a:bodyPr spcFirstLastPara="1" wrap="square" lIns="91425" tIns="91425" rIns="91425" bIns="91425" anchor="t" anchorCtr="0">
            <a:no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As we continue to transition reporting to the new platform using WDF data, we will also be able to continue to make connections between existing DPI applications, such as WISEgrants.</a:t>
            </a: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This allows us to streamline existing functionality and make compliance easier.</a:t>
            </a: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IDEA Maintenance of Effort was the first thing we wired to utilize WDF financial data.</a:t>
            </a:r>
            <a:endParaRPr sz="2200" b="1" dirty="0">
              <a:latin typeface="Lato"/>
              <a:ea typeface="Lato"/>
              <a:cs typeface="Lato"/>
              <a:sym typeface="Lato"/>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Google Shape;337;p49">
            <a:extLst>
              <a:ext uri="{FF2B5EF4-FFF2-40B4-BE49-F238E27FC236}">
                <a16:creationId xmlns:a16="http://schemas.microsoft.com/office/drawing/2014/main" id="{5C4A755C-5C14-DDE5-8CEC-0518917527FA}"/>
              </a:ext>
            </a:extLst>
          </p:cNvPr>
          <p:cNvSpPr txBox="1">
            <a:spLocks noGrp="1"/>
          </p:cNvSpPr>
          <p:nvPr>
            <p:ph type="title" idx="4294967295"/>
          </p:nvPr>
        </p:nvSpPr>
        <p:spPr>
          <a:xfrm>
            <a:off x="0" y="0"/>
            <a:ext cx="12480854" cy="1254868"/>
          </a:xfrm>
          <a:prstGeom prst="rect">
            <a:avLst/>
          </a:prstGeom>
          <a:noFill/>
          <a:ln>
            <a:noFill/>
            <a:prstDash/>
          </a:ln>
          <a:effectLst/>
        </p:spPr>
        <p:txBody>
          <a:bodyPr rot="0" spcFirstLastPara="1" vertOverflow="overflow" horzOverflow="overflow" vert="horz" wrap="square" lIns="26000" tIns="26000" rIns="26000" bIns="2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1A2A8D"/>
              </a:buClr>
              <a:buSzPts val="3100"/>
              <a:buFont typeface="DM Sans"/>
              <a:buNone/>
              <a:tabLst/>
              <a:defRPr/>
            </a:pPr>
            <a:r>
              <a:rPr kumimoji="0" lang="en-US" sz="4800" b="1" i="0" u="none" strike="noStrike" kern="0" cap="none" spc="0" normalizeH="0" baseline="0" noProof="0" dirty="0">
                <a:ln>
                  <a:noFill/>
                </a:ln>
                <a:solidFill>
                  <a:schemeClr val="bg1"/>
                </a:solidFill>
                <a:effectLst/>
                <a:uLnTx/>
                <a:uFillTx/>
                <a:latin typeface="Lato Black" panose="020F0A02020204030203" pitchFamily="34" charset="0"/>
                <a:ea typeface="Lato"/>
                <a:cs typeface="Lato"/>
                <a:sym typeface="Lato"/>
              </a:rPr>
              <a:t>Live Data = More Possibilities</a:t>
            </a:r>
          </a:p>
        </p:txBody>
      </p:sp>
      <p:sp>
        <p:nvSpPr>
          <p:cNvPr id="3" name="Rectangle 2">
            <a:extLst>
              <a:ext uri="{FF2B5EF4-FFF2-40B4-BE49-F238E27FC236}">
                <a16:creationId xmlns:a16="http://schemas.microsoft.com/office/drawing/2014/main" id="{7533008B-0470-F636-B8D2-F4EC6620BD85}"/>
              </a:ext>
              <a:ext uri="{C183D7F6-B498-43B3-948B-1728B52AA6E4}">
                <adec:decorative xmlns:adec="http://schemas.microsoft.com/office/drawing/2017/decorative" val="1"/>
              </a:ext>
            </a:extLst>
          </p:cNvPr>
          <p:cNvSpPr/>
          <p:nvPr/>
        </p:nvSpPr>
        <p:spPr>
          <a:xfrm>
            <a:off x="0" y="1254868"/>
            <a:ext cx="12480854" cy="576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Google Shape;337;p49"/>
          <p:cNvSpPr txBox="1"/>
          <p:nvPr/>
        </p:nvSpPr>
        <p:spPr>
          <a:xfrm>
            <a:off x="678509" y="1501488"/>
            <a:ext cx="11063726" cy="791172"/>
          </a:xfrm>
          <a:prstGeom prst="rect">
            <a:avLst/>
          </a:prstGeom>
          <a:noFill/>
          <a:ln>
            <a:noFill/>
          </a:ln>
        </p:spPr>
        <p:txBody>
          <a:bodyPr spcFirstLastPara="1" wrap="square" lIns="26000" tIns="26000" rIns="26000" bIns="26000" anchor="ctr" anchorCtr="0">
            <a:spAutoFit/>
          </a:bodyPr>
          <a:lstStyle/>
          <a:p>
            <a:pPr marL="0" marR="0" lvl="0" indent="0" algn="l" rtl="0">
              <a:lnSpc>
                <a:spcPct val="100000"/>
              </a:lnSpc>
              <a:spcBef>
                <a:spcPts val="0"/>
              </a:spcBef>
              <a:spcAft>
                <a:spcPts val="0"/>
              </a:spcAft>
              <a:buClr>
                <a:srgbClr val="1A2A8D"/>
              </a:buClr>
              <a:buSzPts val="3100"/>
              <a:buFont typeface="DM Sans"/>
              <a:buNone/>
            </a:pPr>
            <a:r>
              <a:rPr lang="en-US" sz="2400" b="1" dirty="0">
                <a:solidFill>
                  <a:schemeClr val="tx1"/>
                </a:solidFill>
                <a:latin typeface="Lato"/>
                <a:ea typeface="Lato"/>
                <a:cs typeface="Lato"/>
                <a:sym typeface="Lato"/>
              </a:rPr>
              <a:t>And now, with live financial data, the possibilities for federal grant monitoring are endless.</a:t>
            </a:r>
            <a:endParaRPr sz="2400" b="1" i="0" u="none" strike="noStrike" cap="none" dirty="0">
              <a:solidFill>
                <a:schemeClr val="tx1"/>
              </a:solidFill>
              <a:latin typeface="Lato"/>
              <a:ea typeface="Lato"/>
              <a:cs typeface="Lato"/>
              <a:sym typeface="Lato"/>
            </a:endParaRPr>
          </a:p>
        </p:txBody>
      </p:sp>
      <p:sp>
        <p:nvSpPr>
          <p:cNvPr id="340" name="Google Shape;340;p49"/>
          <p:cNvSpPr txBox="1"/>
          <p:nvPr/>
        </p:nvSpPr>
        <p:spPr>
          <a:xfrm>
            <a:off x="1319751" y="2505521"/>
            <a:ext cx="10641900" cy="717305"/>
          </a:xfrm>
          <a:prstGeom prst="rect">
            <a:avLst/>
          </a:prstGeom>
          <a:noFill/>
          <a:ln>
            <a:noFill/>
          </a:ln>
        </p:spPr>
        <p:txBody>
          <a:bodyPr spcFirstLastPara="1" wrap="square" lIns="26000" tIns="26000" rIns="26000" bIns="26000" anchor="ctr" anchorCtr="0">
            <a:spAutoFit/>
          </a:bodyPr>
          <a:lstStyle/>
          <a:p>
            <a:pPr marL="0" marR="0" lvl="0" indent="0" algn="l" rtl="0">
              <a:lnSpc>
                <a:spcPct val="120000"/>
              </a:lnSpc>
              <a:spcBef>
                <a:spcPts val="0"/>
              </a:spcBef>
              <a:spcAft>
                <a:spcPts val="0"/>
              </a:spcAft>
              <a:buClr>
                <a:srgbClr val="000000"/>
              </a:buClr>
              <a:buSzPts val="1900"/>
              <a:buFont typeface="DM Sans"/>
              <a:buNone/>
            </a:pPr>
            <a:r>
              <a:rPr lang="en-US" sz="2200" b="1" dirty="0">
                <a:latin typeface="Lato"/>
                <a:ea typeface="Lato"/>
                <a:cs typeface="Lato"/>
                <a:sym typeface="Lato"/>
              </a:rPr>
              <a:t>Periodic reconciliations lead to timely financial corrections. </a:t>
            </a:r>
            <a:endParaRPr sz="2200" b="1" dirty="0">
              <a:latin typeface="Lato"/>
              <a:ea typeface="Lato"/>
              <a:cs typeface="Lato"/>
              <a:sym typeface="Lato"/>
            </a:endParaRPr>
          </a:p>
          <a:p>
            <a:pPr marL="0" marR="0" lvl="0" indent="0" algn="l" rtl="0">
              <a:lnSpc>
                <a:spcPct val="120000"/>
              </a:lnSpc>
              <a:spcBef>
                <a:spcPts val="0"/>
              </a:spcBef>
              <a:spcAft>
                <a:spcPts val="0"/>
              </a:spcAft>
              <a:buClr>
                <a:srgbClr val="000000"/>
              </a:buClr>
              <a:buSzPts val="1600"/>
              <a:buFont typeface="DM Sans"/>
              <a:buNone/>
            </a:pPr>
            <a:endParaRPr i="0" u="none" strike="noStrike" cap="none" dirty="0">
              <a:solidFill>
                <a:srgbClr val="000000"/>
              </a:solidFill>
              <a:latin typeface="Lato"/>
              <a:ea typeface="Lato"/>
              <a:cs typeface="Lato"/>
              <a:sym typeface="Lato"/>
            </a:endParaRPr>
          </a:p>
        </p:txBody>
      </p:sp>
      <p:sp>
        <p:nvSpPr>
          <p:cNvPr id="343" name="Google Shape;343;p49"/>
          <p:cNvSpPr txBox="1"/>
          <p:nvPr/>
        </p:nvSpPr>
        <p:spPr>
          <a:xfrm>
            <a:off x="1217586" y="3189519"/>
            <a:ext cx="10033200" cy="929146"/>
          </a:xfrm>
          <a:prstGeom prst="rect">
            <a:avLst/>
          </a:prstGeom>
          <a:noFill/>
          <a:ln>
            <a:noFill/>
          </a:ln>
        </p:spPr>
        <p:txBody>
          <a:bodyPr spcFirstLastPara="1" wrap="square" lIns="124800" tIns="124800" rIns="124800" bIns="124800" anchor="t" anchorCtr="0">
            <a:spAutoFit/>
          </a:bodyPr>
          <a:lstStyle/>
          <a:p>
            <a:pPr marL="0" lvl="0" indent="0" algn="l" rtl="0">
              <a:spcBef>
                <a:spcPts val="0"/>
              </a:spcBef>
              <a:spcAft>
                <a:spcPts val="0"/>
              </a:spcAft>
              <a:buNone/>
            </a:pPr>
            <a:r>
              <a:rPr lang="en-US" sz="2200" b="1" dirty="0">
                <a:latin typeface="Lato"/>
                <a:ea typeface="Lato"/>
                <a:cs typeface="Lato"/>
                <a:sym typeface="Lato"/>
              </a:rPr>
              <a:t>LEA staff can use software tools to identify their own issues rather than waiting for DPI assistance.  </a:t>
            </a:r>
            <a:endParaRPr sz="2200" b="1" dirty="0">
              <a:latin typeface="Lato"/>
              <a:ea typeface="Lato"/>
              <a:cs typeface="Lato"/>
              <a:sym typeface="Lato"/>
            </a:endParaRPr>
          </a:p>
        </p:txBody>
      </p:sp>
      <p:sp>
        <p:nvSpPr>
          <p:cNvPr id="339" name="Google Shape;339;p49"/>
          <p:cNvSpPr txBox="1"/>
          <p:nvPr/>
        </p:nvSpPr>
        <p:spPr>
          <a:xfrm>
            <a:off x="1303168" y="4450055"/>
            <a:ext cx="10033200" cy="988149"/>
          </a:xfrm>
          <a:prstGeom prst="rect">
            <a:avLst/>
          </a:prstGeom>
          <a:noFill/>
          <a:ln>
            <a:noFill/>
          </a:ln>
        </p:spPr>
        <p:txBody>
          <a:bodyPr spcFirstLastPara="1" wrap="square" lIns="26000" tIns="26000" rIns="26000" bIns="26000" anchor="ctr" anchorCtr="0">
            <a:spAutoFit/>
          </a:bodyPr>
          <a:lstStyle/>
          <a:p>
            <a:pPr marL="0" marR="0" lvl="0" indent="0" algn="l" rtl="0">
              <a:lnSpc>
                <a:spcPct val="100000"/>
              </a:lnSpc>
              <a:spcBef>
                <a:spcPts val="0"/>
              </a:spcBef>
              <a:spcAft>
                <a:spcPts val="0"/>
              </a:spcAft>
              <a:buClr>
                <a:srgbClr val="000000"/>
              </a:buClr>
              <a:buSzPts val="1900"/>
              <a:buFont typeface="DM Sans"/>
              <a:buNone/>
            </a:pPr>
            <a:r>
              <a:rPr lang="en-US" sz="2200" b="1" dirty="0">
                <a:latin typeface="Lato"/>
                <a:ea typeface="Lato"/>
                <a:cs typeface="Lato"/>
                <a:sym typeface="Lato"/>
              </a:rPr>
              <a:t>LEA staff can accurately and efficiently monitor their compliance throughout the year rather than after year-end. </a:t>
            </a:r>
            <a:endParaRPr sz="2200" i="0" u="none" strike="noStrike" cap="none" dirty="0">
              <a:solidFill>
                <a:srgbClr val="000000"/>
              </a:solidFill>
              <a:latin typeface="Lato"/>
              <a:ea typeface="Lato"/>
              <a:cs typeface="Lato"/>
              <a:sym typeface="Lato"/>
            </a:endParaRPr>
          </a:p>
          <a:p>
            <a:pPr marL="0" marR="0" lvl="0" indent="0" algn="l" rtl="0">
              <a:lnSpc>
                <a:spcPct val="120000"/>
              </a:lnSpc>
              <a:spcBef>
                <a:spcPts val="0"/>
              </a:spcBef>
              <a:spcAft>
                <a:spcPts val="0"/>
              </a:spcAft>
              <a:buClr>
                <a:srgbClr val="000000"/>
              </a:buClr>
              <a:buSzPts val="1600"/>
              <a:buFont typeface="DM Sans"/>
              <a:buNone/>
            </a:pPr>
            <a:endParaRPr i="0" u="none" strike="noStrike" cap="none" dirty="0">
              <a:solidFill>
                <a:srgbClr val="000000"/>
              </a:solidFill>
              <a:latin typeface="Lato"/>
              <a:ea typeface="Lato"/>
              <a:cs typeface="Lato"/>
              <a:sym typeface="Lato"/>
            </a:endParaRPr>
          </a:p>
        </p:txBody>
      </p:sp>
      <p:sp>
        <p:nvSpPr>
          <p:cNvPr id="341" name="Google Shape;341;p49"/>
          <p:cNvSpPr txBox="1"/>
          <p:nvPr/>
        </p:nvSpPr>
        <p:spPr>
          <a:xfrm>
            <a:off x="1303163" y="5544927"/>
            <a:ext cx="10817700" cy="988149"/>
          </a:xfrm>
          <a:prstGeom prst="rect">
            <a:avLst/>
          </a:prstGeom>
          <a:noFill/>
          <a:ln>
            <a:noFill/>
          </a:ln>
        </p:spPr>
        <p:txBody>
          <a:bodyPr spcFirstLastPara="1" wrap="square" lIns="26000" tIns="26000" rIns="26000" bIns="26000" anchor="ctr" anchorCtr="0">
            <a:spAutoFit/>
          </a:bodyPr>
          <a:lstStyle/>
          <a:p>
            <a:pPr marL="0" marR="0" lvl="0" indent="0" algn="l" rtl="0">
              <a:lnSpc>
                <a:spcPct val="100000"/>
              </a:lnSpc>
              <a:spcBef>
                <a:spcPts val="0"/>
              </a:spcBef>
              <a:spcAft>
                <a:spcPts val="0"/>
              </a:spcAft>
              <a:buClr>
                <a:srgbClr val="000000"/>
              </a:buClr>
              <a:buSzPts val="1900"/>
              <a:buFont typeface="DM Sans"/>
              <a:buNone/>
            </a:pPr>
            <a:r>
              <a:rPr lang="en-US" sz="2200" b="1" dirty="0">
                <a:latin typeface="Lato"/>
                <a:ea typeface="Lato"/>
                <a:cs typeface="Lato"/>
                <a:sym typeface="Lato"/>
              </a:rPr>
              <a:t>Tools built using the data will guide LEAs in maximizing their federal, state and local funding options, leaving no funding on the table. </a:t>
            </a:r>
            <a:endParaRPr sz="2200" b="1" dirty="0">
              <a:latin typeface="Lato"/>
              <a:ea typeface="Lato"/>
              <a:cs typeface="Lato"/>
              <a:sym typeface="Lato"/>
            </a:endParaRPr>
          </a:p>
          <a:p>
            <a:pPr marL="0" marR="0" lvl="0" indent="0" algn="l" rtl="0">
              <a:lnSpc>
                <a:spcPct val="120000"/>
              </a:lnSpc>
              <a:spcBef>
                <a:spcPts val="0"/>
              </a:spcBef>
              <a:spcAft>
                <a:spcPts val="0"/>
              </a:spcAft>
              <a:buClr>
                <a:srgbClr val="000000"/>
              </a:buClr>
              <a:buSzPts val="1600"/>
              <a:buFont typeface="DM Sans"/>
              <a:buNone/>
            </a:pPr>
            <a:endParaRPr i="0" u="none" strike="noStrike" cap="none" dirty="0">
              <a:solidFill>
                <a:srgbClr val="000000"/>
              </a:solidFill>
              <a:latin typeface="Lato"/>
              <a:ea typeface="Lato"/>
              <a:cs typeface="Lato"/>
              <a:sym typeface="Lato"/>
            </a:endParaRPr>
          </a:p>
        </p:txBody>
      </p:sp>
      <p:sp>
        <p:nvSpPr>
          <p:cNvPr id="338" name="Google Shape;338;p49">
            <a:extLst>
              <a:ext uri="{C183D7F6-B498-43B3-948B-1728B52AA6E4}">
                <adec:decorative xmlns:adec="http://schemas.microsoft.com/office/drawing/2017/decorative" val="1"/>
              </a:ext>
            </a:extLst>
          </p:cNvPr>
          <p:cNvSpPr/>
          <p:nvPr/>
        </p:nvSpPr>
        <p:spPr>
          <a:xfrm>
            <a:off x="678509" y="4512018"/>
            <a:ext cx="353229" cy="289494"/>
          </a:xfrm>
          <a:custGeom>
            <a:avLst/>
            <a:gdLst/>
            <a:ahLst/>
            <a:cxnLst/>
            <a:rect l="l" t="t" r="r" b="b"/>
            <a:pathLst>
              <a:path w="21499" h="21600" extrusionOk="0">
                <a:moveTo>
                  <a:pt x="20527" y="9882"/>
                </a:moveTo>
                <a:cubicBezTo>
                  <a:pt x="20527" y="10871"/>
                  <a:pt x="20527" y="10871"/>
                  <a:pt x="20527" y="10871"/>
                </a:cubicBezTo>
                <a:cubicBezTo>
                  <a:pt x="20527" y="13694"/>
                  <a:pt x="19453" y="16376"/>
                  <a:pt x="17575" y="18494"/>
                </a:cubicBezTo>
                <a:cubicBezTo>
                  <a:pt x="15563" y="20471"/>
                  <a:pt x="13014" y="21600"/>
                  <a:pt x="10330" y="21600"/>
                </a:cubicBezTo>
                <a:cubicBezTo>
                  <a:pt x="10196" y="21600"/>
                  <a:pt x="10196" y="21600"/>
                  <a:pt x="10196" y="21600"/>
                </a:cubicBezTo>
                <a:cubicBezTo>
                  <a:pt x="7513" y="21600"/>
                  <a:pt x="4964" y="20471"/>
                  <a:pt x="2952" y="18494"/>
                </a:cubicBezTo>
                <a:cubicBezTo>
                  <a:pt x="1073" y="16376"/>
                  <a:pt x="0" y="13694"/>
                  <a:pt x="0" y="10729"/>
                </a:cubicBezTo>
                <a:cubicBezTo>
                  <a:pt x="0" y="7906"/>
                  <a:pt x="1073" y="5224"/>
                  <a:pt x="2952" y="3106"/>
                </a:cubicBezTo>
                <a:cubicBezTo>
                  <a:pt x="4964" y="1129"/>
                  <a:pt x="7513" y="0"/>
                  <a:pt x="10196" y="0"/>
                </a:cubicBezTo>
                <a:cubicBezTo>
                  <a:pt x="10330" y="0"/>
                  <a:pt x="10330" y="0"/>
                  <a:pt x="10330" y="0"/>
                </a:cubicBezTo>
                <a:cubicBezTo>
                  <a:pt x="11672" y="0"/>
                  <a:pt x="13148" y="282"/>
                  <a:pt x="14489" y="988"/>
                </a:cubicBezTo>
                <a:cubicBezTo>
                  <a:pt x="14892" y="1129"/>
                  <a:pt x="15026" y="1694"/>
                  <a:pt x="14892" y="2118"/>
                </a:cubicBezTo>
                <a:cubicBezTo>
                  <a:pt x="14624" y="2541"/>
                  <a:pt x="14221" y="2824"/>
                  <a:pt x="13684" y="2541"/>
                </a:cubicBezTo>
                <a:cubicBezTo>
                  <a:pt x="12611" y="2118"/>
                  <a:pt x="11404" y="1835"/>
                  <a:pt x="10330" y="1835"/>
                </a:cubicBezTo>
                <a:cubicBezTo>
                  <a:pt x="10330" y="1835"/>
                  <a:pt x="10330" y="1835"/>
                  <a:pt x="10196" y="1835"/>
                </a:cubicBezTo>
                <a:cubicBezTo>
                  <a:pt x="8050" y="1835"/>
                  <a:pt x="5903" y="2824"/>
                  <a:pt x="4293" y="4518"/>
                </a:cubicBezTo>
                <a:cubicBezTo>
                  <a:pt x="2683" y="6212"/>
                  <a:pt x="1744" y="8329"/>
                  <a:pt x="1744" y="10729"/>
                </a:cubicBezTo>
                <a:cubicBezTo>
                  <a:pt x="1744" y="15812"/>
                  <a:pt x="5501" y="19765"/>
                  <a:pt x="10196" y="19765"/>
                </a:cubicBezTo>
                <a:cubicBezTo>
                  <a:pt x="10196" y="19765"/>
                  <a:pt x="10196" y="19765"/>
                  <a:pt x="10330" y="19765"/>
                </a:cubicBezTo>
                <a:cubicBezTo>
                  <a:pt x="12477" y="19765"/>
                  <a:pt x="14624" y="18776"/>
                  <a:pt x="16234" y="17082"/>
                </a:cubicBezTo>
                <a:cubicBezTo>
                  <a:pt x="17843" y="15388"/>
                  <a:pt x="18783" y="13271"/>
                  <a:pt x="18783" y="10871"/>
                </a:cubicBezTo>
                <a:cubicBezTo>
                  <a:pt x="18783" y="9882"/>
                  <a:pt x="18783" y="9882"/>
                  <a:pt x="18783" y="9882"/>
                </a:cubicBezTo>
                <a:cubicBezTo>
                  <a:pt x="18783" y="9318"/>
                  <a:pt x="19185" y="9035"/>
                  <a:pt x="19722" y="9035"/>
                </a:cubicBezTo>
                <a:cubicBezTo>
                  <a:pt x="20124" y="9035"/>
                  <a:pt x="20527" y="9318"/>
                  <a:pt x="20527" y="9882"/>
                </a:cubicBezTo>
                <a:close/>
                <a:moveTo>
                  <a:pt x="21198" y="1271"/>
                </a:moveTo>
                <a:cubicBezTo>
                  <a:pt x="20929" y="847"/>
                  <a:pt x="20258" y="847"/>
                  <a:pt x="19990" y="1271"/>
                </a:cubicBezTo>
                <a:cubicBezTo>
                  <a:pt x="10196" y="11435"/>
                  <a:pt x="10196" y="11435"/>
                  <a:pt x="10196" y="11435"/>
                </a:cubicBezTo>
                <a:cubicBezTo>
                  <a:pt x="8050" y="9176"/>
                  <a:pt x="8050" y="9176"/>
                  <a:pt x="8050" y="9176"/>
                </a:cubicBezTo>
                <a:cubicBezTo>
                  <a:pt x="7781" y="8753"/>
                  <a:pt x="7111" y="8753"/>
                  <a:pt x="6842" y="9176"/>
                </a:cubicBezTo>
                <a:cubicBezTo>
                  <a:pt x="6440" y="9459"/>
                  <a:pt x="6440" y="10165"/>
                  <a:pt x="6842" y="10447"/>
                </a:cubicBezTo>
                <a:cubicBezTo>
                  <a:pt x="9660" y="13412"/>
                  <a:pt x="9660" y="13412"/>
                  <a:pt x="9660" y="13412"/>
                </a:cubicBezTo>
                <a:cubicBezTo>
                  <a:pt x="9794" y="13553"/>
                  <a:pt x="10062" y="13694"/>
                  <a:pt x="10196" y="13694"/>
                </a:cubicBezTo>
                <a:cubicBezTo>
                  <a:pt x="10465" y="13694"/>
                  <a:pt x="10733" y="13553"/>
                  <a:pt x="10867" y="13412"/>
                </a:cubicBezTo>
                <a:cubicBezTo>
                  <a:pt x="21198" y="2541"/>
                  <a:pt x="21198" y="2541"/>
                  <a:pt x="21198" y="2541"/>
                </a:cubicBezTo>
                <a:cubicBezTo>
                  <a:pt x="21600" y="2259"/>
                  <a:pt x="21600" y="1553"/>
                  <a:pt x="21198" y="1271"/>
                </a:cubicBezTo>
                <a:close/>
              </a:path>
            </a:pathLst>
          </a:custGeom>
          <a:solidFill>
            <a:srgbClr val="0FB3EB"/>
          </a:solidFill>
          <a:ln>
            <a:noFill/>
          </a:ln>
        </p:spPr>
        <p:txBody>
          <a:bodyPr spcFirstLastPara="1" wrap="square" lIns="23400" tIns="23400" rIns="23400" bIns="23400" anchor="t" anchorCtr="0">
            <a:noAutofit/>
          </a:bodyPr>
          <a:lstStyle/>
          <a:p>
            <a:pPr marL="0" marR="0" lvl="0" indent="0" algn="l" rtl="0">
              <a:lnSpc>
                <a:spcPct val="100000"/>
              </a:lnSpc>
              <a:spcBef>
                <a:spcPts val="0"/>
              </a:spcBef>
              <a:spcAft>
                <a:spcPts val="0"/>
              </a:spcAft>
              <a:buClr>
                <a:srgbClr val="000000"/>
              </a:buClr>
              <a:buSzPts val="1000"/>
              <a:buFont typeface="DM Sans"/>
              <a:buNone/>
            </a:pPr>
            <a:endParaRPr sz="1700" b="0" i="0" u="none" strike="noStrike" cap="none">
              <a:solidFill>
                <a:srgbClr val="000000"/>
              </a:solidFill>
              <a:latin typeface="DM Sans"/>
              <a:ea typeface="DM Sans"/>
              <a:cs typeface="DM Sans"/>
              <a:sym typeface="DM Sans"/>
            </a:endParaRPr>
          </a:p>
        </p:txBody>
      </p:sp>
      <p:sp>
        <p:nvSpPr>
          <p:cNvPr id="342" name="Google Shape;342;p49">
            <a:extLst>
              <a:ext uri="{C183D7F6-B498-43B3-948B-1728B52AA6E4}">
                <adec:decorative xmlns:adec="http://schemas.microsoft.com/office/drawing/2017/decorative" val="1"/>
              </a:ext>
            </a:extLst>
          </p:cNvPr>
          <p:cNvSpPr/>
          <p:nvPr/>
        </p:nvSpPr>
        <p:spPr>
          <a:xfrm>
            <a:off x="679871" y="5544357"/>
            <a:ext cx="350554" cy="300024"/>
          </a:xfrm>
          <a:custGeom>
            <a:avLst/>
            <a:gdLst/>
            <a:ahLst/>
            <a:cxnLst/>
            <a:rect l="l" t="t" r="r" b="b"/>
            <a:pathLst>
              <a:path w="21513" h="21600" extrusionOk="0">
                <a:moveTo>
                  <a:pt x="21451" y="9300"/>
                </a:moveTo>
                <a:cubicBezTo>
                  <a:pt x="21451" y="9000"/>
                  <a:pt x="21302" y="8700"/>
                  <a:pt x="21004" y="8700"/>
                </a:cubicBezTo>
                <a:cubicBezTo>
                  <a:pt x="14748" y="6600"/>
                  <a:pt x="14748" y="6600"/>
                  <a:pt x="14748" y="6600"/>
                </a:cubicBezTo>
                <a:cubicBezTo>
                  <a:pt x="11470" y="450"/>
                  <a:pt x="11470" y="450"/>
                  <a:pt x="11470" y="450"/>
                </a:cubicBezTo>
                <a:cubicBezTo>
                  <a:pt x="11321" y="150"/>
                  <a:pt x="11023" y="0"/>
                  <a:pt x="10726" y="0"/>
                </a:cubicBezTo>
                <a:cubicBezTo>
                  <a:pt x="10577" y="0"/>
                  <a:pt x="10279" y="150"/>
                  <a:pt x="10130" y="450"/>
                </a:cubicBezTo>
                <a:cubicBezTo>
                  <a:pt x="6852" y="6600"/>
                  <a:pt x="6852" y="6600"/>
                  <a:pt x="6852" y="6600"/>
                </a:cubicBezTo>
                <a:cubicBezTo>
                  <a:pt x="596" y="8400"/>
                  <a:pt x="596" y="8400"/>
                  <a:pt x="596" y="8400"/>
                </a:cubicBezTo>
                <a:cubicBezTo>
                  <a:pt x="298" y="8550"/>
                  <a:pt x="149" y="8700"/>
                  <a:pt x="0" y="9000"/>
                </a:cubicBezTo>
                <a:cubicBezTo>
                  <a:pt x="0" y="9300"/>
                  <a:pt x="0" y="9600"/>
                  <a:pt x="149" y="9750"/>
                </a:cubicBezTo>
                <a:cubicBezTo>
                  <a:pt x="4320" y="14250"/>
                  <a:pt x="4320" y="14250"/>
                  <a:pt x="4320" y="14250"/>
                </a:cubicBezTo>
                <a:cubicBezTo>
                  <a:pt x="2681" y="20700"/>
                  <a:pt x="2681" y="20700"/>
                  <a:pt x="2681" y="20700"/>
                </a:cubicBezTo>
                <a:cubicBezTo>
                  <a:pt x="2532" y="20850"/>
                  <a:pt x="2681" y="21300"/>
                  <a:pt x="2830" y="21450"/>
                </a:cubicBezTo>
                <a:cubicBezTo>
                  <a:pt x="3128" y="21600"/>
                  <a:pt x="3426" y="21600"/>
                  <a:pt x="3724" y="21600"/>
                </a:cubicBezTo>
                <a:cubicBezTo>
                  <a:pt x="10726" y="18750"/>
                  <a:pt x="10726" y="18750"/>
                  <a:pt x="10726" y="18750"/>
                </a:cubicBezTo>
                <a:cubicBezTo>
                  <a:pt x="17876" y="21600"/>
                  <a:pt x="17876" y="21600"/>
                  <a:pt x="17876" y="21600"/>
                </a:cubicBezTo>
                <a:cubicBezTo>
                  <a:pt x="18025" y="21600"/>
                  <a:pt x="18025" y="21600"/>
                  <a:pt x="18174" y="21600"/>
                </a:cubicBezTo>
                <a:cubicBezTo>
                  <a:pt x="18323" y="21600"/>
                  <a:pt x="18621" y="21600"/>
                  <a:pt x="18770" y="21450"/>
                </a:cubicBezTo>
                <a:cubicBezTo>
                  <a:pt x="18919" y="21150"/>
                  <a:pt x="19068" y="20850"/>
                  <a:pt x="18919" y="20700"/>
                </a:cubicBezTo>
                <a:cubicBezTo>
                  <a:pt x="17280" y="14250"/>
                  <a:pt x="17280" y="14250"/>
                  <a:pt x="17280" y="14250"/>
                </a:cubicBezTo>
                <a:cubicBezTo>
                  <a:pt x="21302" y="9900"/>
                  <a:pt x="21302" y="9900"/>
                  <a:pt x="21302" y="9900"/>
                </a:cubicBezTo>
                <a:cubicBezTo>
                  <a:pt x="21451" y="9750"/>
                  <a:pt x="21600" y="9450"/>
                  <a:pt x="21451" y="9300"/>
                </a:cubicBezTo>
                <a:close/>
                <a:moveTo>
                  <a:pt x="15790" y="13500"/>
                </a:moveTo>
                <a:cubicBezTo>
                  <a:pt x="15641" y="13650"/>
                  <a:pt x="15641" y="13950"/>
                  <a:pt x="15641" y="14250"/>
                </a:cubicBezTo>
                <a:cubicBezTo>
                  <a:pt x="17131" y="19500"/>
                  <a:pt x="17131" y="19500"/>
                  <a:pt x="17131" y="19500"/>
                </a:cubicBezTo>
                <a:cubicBezTo>
                  <a:pt x="11023" y="17100"/>
                  <a:pt x="11023" y="17100"/>
                  <a:pt x="11023" y="17100"/>
                </a:cubicBezTo>
                <a:cubicBezTo>
                  <a:pt x="11023" y="17100"/>
                  <a:pt x="10874" y="17100"/>
                  <a:pt x="10726" y="17100"/>
                </a:cubicBezTo>
                <a:cubicBezTo>
                  <a:pt x="10726" y="17100"/>
                  <a:pt x="10577" y="17100"/>
                  <a:pt x="10428" y="17100"/>
                </a:cubicBezTo>
                <a:cubicBezTo>
                  <a:pt x="4469" y="19500"/>
                  <a:pt x="4469" y="19500"/>
                  <a:pt x="4469" y="19500"/>
                </a:cubicBezTo>
                <a:cubicBezTo>
                  <a:pt x="5959" y="14250"/>
                  <a:pt x="5959" y="14250"/>
                  <a:pt x="5959" y="14250"/>
                </a:cubicBezTo>
                <a:cubicBezTo>
                  <a:pt x="5959" y="13950"/>
                  <a:pt x="5959" y="13650"/>
                  <a:pt x="5810" y="13500"/>
                </a:cubicBezTo>
                <a:cubicBezTo>
                  <a:pt x="2234" y="9600"/>
                  <a:pt x="2234" y="9600"/>
                  <a:pt x="2234" y="9600"/>
                </a:cubicBezTo>
                <a:cubicBezTo>
                  <a:pt x="7597" y="7950"/>
                  <a:pt x="7597" y="7950"/>
                  <a:pt x="7597" y="7950"/>
                </a:cubicBezTo>
                <a:cubicBezTo>
                  <a:pt x="7746" y="7950"/>
                  <a:pt x="7895" y="7800"/>
                  <a:pt x="8044" y="7650"/>
                </a:cubicBezTo>
                <a:cubicBezTo>
                  <a:pt x="10726" y="2400"/>
                  <a:pt x="10726" y="2400"/>
                  <a:pt x="10726" y="2400"/>
                </a:cubicBezTo>
                <a:cubicBezTo>
                  <a:pt x="13556" y="7650"/>
                  <a:pt x="13556" y="7650"/>
                  <a:pt x="13556" y="7650"/>
                </a:cubicBezTo>
                <a:cubicBezTo>
                  <a:pt x="13705" y="7800"/>
                  <a:pt x="13854" y="7950"/>
                  <a:pt x="14003" y="7950"/>
                </a:cubicBezTo>
                <a:cubicBezTo>
                  <a:pt x="19366" y="9750"/>
                  <a:pt x="19366" y="9750"/>
                  <a:pt x="19366" y="9750"/>
                </a:cubicBezTo>
                <a:lnTo>
                  <a:pt x="15790" y="13500"/>
                </a:lnTo>
                <a:close/>
              </a:path>
            </a:pathLst>
          </a:custGeom>
          <a:solidFill>
            <a:srgbClr val="0FB3EB"/>
          </a:solidFill>
          <a:ln>
            <a:noFill/>
          </a:ln>
        </p:spPr>
        <p:txBody>
          <a:bodyPr spcFirstLastPara="1" wrap="square" lIns="23400" tIns="23400" rIns="23400" bIns="23400" anchor="t" anchorCtr="0">
            <a:noAutofit/>
          </a:bodyPr>
          <a:lstStyle/>
          <a:p>
            <a:pPr marL="0" marR="0" lvl="0" indent="0" algn="l" rtl="0">
              <a:lnSpc>
                <a:spcPct val="100000"/>
              </a:lnSpc>
              <a:spcBef>
                <a:spcPts val="0"/>
              </a:spcBef>
              <a:spcAft>
                <a:spcPts val="0"/>
              </a:spcAft>
              <a:buClr>
                <a:srgbClr val="000000"/>
              </a:buClr>
              <a:buSzPts val="1000"/>
              <a:buFont typeface="DM Sans"/>
              <a:buNone/>
            </a:pPr>
            <a:endParaRPr sz="1700" b="0" i="0" u="none" strike="noStrike" cap="none">
              <a:solidFill>
                <a:srgbClr val="000000"/>
              </a:solidFill>
              <a:latin typeface="DM Sans"/>
              <a:ea typeface="DM Sans"/>
              <a:cs typeface="DM Sans"/>
              <a:sym typeface="DM Sans"/>
            </a:endParaRPr>
          </a:p>
        </p:txBody>
      </p:sp>
      <p:sp>
        <p:nvSpPr>
          <p:cNvPr id="344" name="Google Shape;344;p49">
            <a:extLst>
              <a:ext uri="{C183D7F6-B498-43B3-948B-1728B52AA6E4}">
                <adec:decorative xmlns:adec="http://schemas.microsoft.com/office/drawing/2017/decorative" val="1"/>
              </a:ext>
            </a:extLst>
          </p:cNvPr>
          <p:cNvSpPr/>
          <p:nvPr/>
        </p:nvSpPr>
        <p:spPr>
          <a:xfrm>
            <a:off x="661752" y="2582722"/>
            <a:ext cx="386748" cy="275544"/>
          </a:xfrm>
          <a:custGeom>
            <a:avLst/>
            <a:gdLst/>
            <a:ahLst/>
            <a:cxnLst/>
            <a:rect l="l" t="t" r="r" b="b"/>
            <a:pathLst>
              <a:path w="21600" h="21257" extrusionOk="0">
                <a:moveTo>
                  <a:pt x="21465" y="9097"/>
                </a:moveTo>
                <a:cubicBezTo>
                  <a:pt x="21465" y="9097"/>
                  <a:pt x="21465" y="9097"/>
                  <a:pt x="21465" y="9097"/>
                </a:cubicBezTo>
                <a:cubicBezTo>
                  <a:pt x="21330" y="9097"/>
                  <a:pt x="21330" y="9257"/>
                  <a:pt x="21330" y="9257"/>
                </a:cubicBezTo>
                <a:cubicBezTo>
                  <a:pt x="21330" y="9257"/>
                  <a:pt x="21330" y="9257"/>
                  <a:pt x="21330" y="9257"/>
                </a:cubicBezTo>
                <a:cubicBezTo>
                  <a:pt x="21330" y="9257"/>
                  <a:pt x="21330" y="9257"/>
                  <a:pt x="21195" y="9257"/>
                </a:cubicBezTo>
                <a:cubicBezTo>
                  <a:pt x="21195" y="9257"/>
                  <a:pt x="21195" y="9417"/>
                  <a:pt x="21195" y="9417"/>
                </a:cubicBezTo>
                <a:cubicBezTo>
                  <a:pt x="21195" y="9417"/>
                  <a:pt x="21060" y="9417"/>
                  <a:pt x="21060" y="9417"/>
                </a:cubicBezTo>
                <a:cubicBezTo>
                  <a:pt x="21060" y="9417"/>
                  <a:pt x="21060" y="9417"/>
                  <a:pt x="21060" y="9417"/>
                </a:cubicBezTo>
                <a:cubicBezTo>
                  <a:pt x="21060" y="9417"/>
                  <a:pt x="20925" y="9577"/>
                  <a:pt x="20925" y="9577"/>
                </a:cubicBezTo>
                <a:cubicBezTo>
                  <a:pt x="20925" y="9577"/>
                  <a:pt x="20790" y="9577"/>
                  <a:pt x="20790" y="9577"/>
                </a:cubicBezTo>
                <a:cubicBezTo>
                  <a:pt x="20790" y="9577"/>
                  <a:pt x="20790" y="9577"/>
                  <a:pt x="20790" y="9577"/>
                </a:cubicBezTo>
                <a:cubicBezTo>
                  <a:pt x="15255" y="9577"/>
                  <a:pt x="15255" y="9577"/>
                  <a:pt x="15255" y="9577"/>
                </a:cubicBezTo>
                <a:cubicBezTo>
                  <a:pt x="14850" y="9577"/>
                  <a:pt x="14445" y="9097"/>
                  <a:pt x="14445" y="8457"/>
                </a:cubicBezTo>
                <a:cubicBezTo>
                  <a:pt x="14445" y="7977"/>
                  <a:pt x="14850" y="7497"/>
                  <a:pt x="15255" y="7497"/>
                </a:cubicBezTo>
                <a:cubicBezTo>
                  <a:pt x="18495" y="7497"/>
                  <a:pt x="18495" y="7497"/>
                  <a:pt x="18495" y="7497"/>
                </a:cubicBezTo>
                <a:cubicBezTo>
                  <a:pt x="15930" y="4617"/>
                  <a:pt x="15930" y="4617"/>
                  <a:pt x="15930" y="4617"/>
                </a:cubicBezTo>
                <a:cubicBezTo>
                  <a:pt x="15930" y="4617"/>
                  <a:pt x="15930" y="4617"/>
                  <a:pt x="15930" y="4617"/>
                </a:cubicBezTo>
                <a:cubicBezTo>
                  <a:pt x="15120" y="3657"/>
                  <a:pt x="14175" y="3017"/>
                  <a:pt x="13230" y="2537"/>
                </a:cubicBezTo>
                <a:cubicBezTo>
                  <a:pt x="9450" y="937"/>
                  <a:pt x="5265" y="3337"/>
                  <a:pt x="3915" y="7817"/>
                </a:cubicBezTo>
                <a:cubicBezTo>
                  <a:pt x="3780" y="8297"/>
                  <a:pt x="3240" y="8617"/>
                  <a:pt x="2835" y="8457"/>
                </a:cubicBezTo>
                <a:cubicBezTo>
                  <a:pt x="2430" y="8137"/>
                  <a:pt x="2160" y="7657"/>
                  <a:pt x="2295" y="7017"/>
                </a:cubicBezTo>
                <a:cubicBezTo>
                  <a:pt x="3105" y="4457"/>
                  <a:pt x="4725" y="2217"/>
                  <a:pt x="6885" y="1097"/>
                </a:cubicBezTo>
                <a:cubicBezTo>
                  <a:pt x="9045" y="-183"/>
                  <a:pt x="11475" y="-343"/>
                  <a:pt x="13770" y="617"/>
                </a:cubicBezTo>
                <a:cubicBezTo>
                  <a:pt x="14985" y="1097"/>
                  <a:pt x="16200" y="2057"/>
                  <a:pt x="17145" y="3017"/>
                </a:cubicBezTo>
                <a:cubicBezTo>
                  <a:pt x="19845" y="6057"/>
                  <a:pt x="19845" y="6057"/>
                  <a:pt x="19845" y="6057"/>
                </a:cubicBezTo>
                <a:cubicBezTo>
                  <a:pt x="19845" y="2057"/>
                  <a:pt x="19845" y="2057"/>
                  <a:pt x="19845" y="2057"/>
                </a:cubicBezTo>
                <a:cubicBezTo>
                  <a:pt x="19845" y="1577"/>
                  <a:pt x="20250" y="1097"/>
                  <a:pt x="20790" y="1097"/>
                </a:cubicBezTo>
                <a:cubicBezTo>
                  <a:pt x="21195" y="1097"/>
                  <a:pt x="21600" y="1577"/>
                  <a:pt x="21600" y="2057"/>
                </a:cubicBezTo>
                <a:cubicBezTo>
                  <a:pt x="21600" y="8457"/>
                  <a:pt x="21600" y="8457"/>
                  <a:pt x="21600" y="8457"/>
                </a:cubicBezTo>
                <a:cubicBezTo>
                  <a:pt x="21600" y="8457"/>
                  <a:pt x="21600" y="8617"/>
                  <a:pt x="21600" y="8617"/>
                </a:cubicBezTo>
                <a:cubicBezTo>
                  <a:pt x="21600" y="8617"/>
                  <a:pt x="21600" y="8617"/>
                  <a:pt x="21600" y="8617"/>
                </a:cubicBezTo>
                <a:cubicBezTo>
                  <a:pt x="21600" y="8777"/>
                  <a:pt x="21600" y="8777"/>
                  <a:pt x="21600" y="8777"/>
                </a:cubicBezTo>
                <a:cubicBezTo>
                  <a:pt x="21600" y="8777"/>
                  <a:pt x="21600" y="8777"/>
                  <a:pt x="21600" y="8937"/>
                </a:cubicBezTo>
                <a:cubicBezTo>
                  <a:pt x="21465" y="8937"/>
                  <a:pt x="21465" y="8937"/>
                  <a:pt x="21465" y="8937"/>
                </a:cubicBezTo>
                <a:cubicBezTo>
                  <a:pt x="21465" y="8937"/>
                  <a:pt x="21465" y="9097"/>
                  <a:pt x="21465" y="9097"/>
                </a:cubicBezTo>
                <a:close/>
                <a:moveTo>
                  <a:pt x="18765" y="12937"/>
                </a:moveTo>
                <a:cubicBezTo>
                  <a:pt x="18360" y="12617"/>
                  <a:pt x="17820" y="12937"/>
                  <a:pt x="17685" y="13577"/>
                </a:cubicBezTo>
                <a:cubicBezTo>
                  <a:pt x="17280" y="14697"/>
                  <a:pt x="16740" y="15817"/>
                  <a:pt x="15930" y="16777"/>
                </a:cubicBezTo>
                <a:cubicBezTo>
                  <a:pt x="13095" y="20137"/>
                  <a:pt x="8505" y="20137"/>
                  <a:pt x="5670" y="16777"/>
                </a:cubicBezTo>
                <a:cubicBezTo>
                  <a:pt x="5670" y="16777"/>
                  <a:pt x="5670" y="16777"/>
                  <a:pt x="5670" y="16617"/>
                </a:cubicBezTo>
                <a:cubicBezTo>
                  <a:pt x="3105" y="13737"/>
                  <a:pt x="3105" y="13737"/>
                  <a:pt x="3105" y="13737"/>
                </a:cubicBezTo>
                <a:cubicBezTo>
                  <a:pt x="6345" y="13737"/>
                  <a:pt x="6345" y="13737"/>
                  <a:pt x="6345" y="13737"/>
                </a:cubicBezTo>
                <a:cubicBezTo>
                  <a:pt x="6750" y="13737"/>
                  <a:pt x="7155" y="13417"/>
                  <a:pt x="7155" y="12777"/>
                </a:cubicBezTo>
                <a:cubicBezTo>
                  <a:pt x="7155" y="12137"/>
                  <a:pt x="6750" y="11817"/>
                  <a:pt x="6345" y="11817"/>
                </a:cubicBezTo>
                <a:cubicBezTo>
                  <a:pt x="810" y="11817"/>
                  <a:pt x="810" y="11817"/>
                  <a:pt x="810" y="11817"/>
                </a:cubicBezTo>
                <a:cubicBezTo>
                  <a:pt x="810" y="11817"/>
                  <a:pt x="810" y="11817"/>
                  <a:pt x="810" y="11817"/>
                </a:cubicBezTo>
                <a:cubicBezTo>
                  <a:pt x="810" y="11817"/>
                  <a:pt x="810" y="11817"/>
                  <a:pt x="810" y="11817"/>
                </a:cubicBezTo>
                <a:cubicBezTo>
                  <a:pt x="675" y="11817"/>
                  <a:pt x="675" y="11817"/>
                  <a:pt x="675" y="11817"/>
                </a:cubicBezTo>
                <a:cubicBezTo>
                  <a:pt x="675" y="11817"/>
                  <a:pt x="675" y="11817"/>
                  <a:pt x="540" y="11817"/>
                </a:cubicBezTo>
                <a:cubicBezTo>
                  <a:pt x="540" y="11817"/>
                  <a:pt x="540" y="11817"/>
                  <a:pt x="540" y="11817"/>
                </a:cubicBezTo>
                <a:cubicBezTo>
                  <a:pt x="540" y="11817"/>
                  <a:pt x="540" y="11817"/>
                  <a:pt x="405" y="11817"/>
                </a:cubicBezTo>
                <a:cubicBezTo>
                  <a:pt x="405" y="11977"/>
                  <a:pt x="405" y="11977"/>
                  <a:pt x="405" y="11977"/>
                </a:cubicBezTo>
                <a:cubicBezTo>
                  <a:pt x="405" y="11977"/>
                  <a:pt x="405" y="11977"/>
                  <a:pt x="270" y="11977"/>
                </a:cubicBezTo>
                <a:cubicBezTo>
                  <a:pt x="270" y="11977"/>
                  <a:pt x="270" y="11977"/>
                  <a:pt x="270" y="12137"/>
                </a:cubicBezTo>
                <a:cubicBezTo>
                  <a:pt x="270" y="12137"/>
                  <a:pt x="270" y="12137"/>
                  <a:pt x="270" y="12137"/>
                </a:cubicBezTo>
                <a:cubicBezTo>
                  <a:pt x="270" y="12137"/>
                  <a:pt x="270" y="12137"/>
                  <a:pt x="135" y="12137"/>
                </a:cubicBezTo>
                <a:cubicBezTo>
                  <a:pt x="135" y="12137"/>
                  <a:pt x="135" y="12137"/>
                  <a:pt x="135" y="12297"/>
                </a:cubicBezTo>
                <a:cubicBezTo>
                  <a:pt x="135" y="12297"/>
                  <a:pt x="135" y="12297"/>
                  <a:pt x="135" y="12297"/>
                </a:cubicBezTo>
                <a:cubicBezTo>
                  <a:pt x="135" y="12297"/>
                  <a:pt x="135" y="12297"/>
                  <a:pt x="0" y="12457"/>
                </a:cubicBezTo>
                <a:cubicBezTo>
                  <a:pt x="0" y="12457"/>
                  <a:pt x="0" y="12457"/>
                  <a:pt x="0" y="12457"/>
                </a:cubicBezTo>
                <a:cubicBezTo>
                  <a:pt x="0" y="12457"/>
                  <a:pt x="0" y="12617"/>
                  <a:pt x="0" y="12617"/>
                </a:cubicBezTo>
                <a:cubicBezTo>
                  <a:pt x="0" y="12617"/>
                  <a:pt x="0" y="12617"/>
                  <a:pt x="0" y="12777"/>
                </a:cubicBezTo>
                <a:cubicBezTo>
                  <a:pt x="0" y="12777"/>
                  <a:pt x="0" y="12777"/>
                  <a:pt x="0" y="12777"/>
                </a:cubicBezTo>
                <a:cubicBezTo>
                  <a:pt x="0" y="19177"/>
                  <a:pt x="0" y="19177"/>
                  <a:pt x="0" y="19177"/>
                </a:cubicBezTo>
                <a:cubicBezTo>
                  <a:pt x="0" y="19817"/>
                  <a:pt x="405" y="20297"/>
                  <a:pt x="810" y="20297"/>
                </a:cubicBezTo>
                <a:cubicBezTo>
                  <a:pt x="1350" y="20297"/>
                  <a:pt x="1755" y="19817"/>
                  <a:pt x="1755" y="19177"/>
                </a:cubicBezTo>
                <a:cubicBezTo>
                  <a:pt x="1755" y="15177"/>
                  <a:pt x="1755" y="15177"/>
                  <a:pt x="1755" y="15177"/>
                </a:cubicBezTo>
                <a:cubicBezTo>
                  <a:pt x="4455" y="18217"/>
                  <a:pt x="4455" y="18217"/>
                  <a:pt x="4455" y="18217"/>
                </a:cubicBezTo>
                <a:cubicBezTo>
                  <a:pt x="6210" y="20137"/>
                  <a:pt x="8370" y="21257"/>
                  <a:pt x="10800" y="21257"/>
                </a:cubicBezTo>
                <a:cubicBezTo>
                  <a:pt x="10800" y="21257"/>
                  <a:pt x="10800" y="21257"/>
                  <a:pt x="10800" y="21257"/>
                </a:cubicBezTo>
                <a:cubicBezTo>
                  <a:pt x="13230" y="21257"/>
                  <a:pt x="15525" y="20137"/>
                  <a:pt x="17145" y="18217"/>
                </a:cubicBezTo>
                <a:cubicBezTo>
                  <a:pt x="18090" y="17097"/>
                  <a:pt x="18900" y="15657"/>
                  <a:pt x="19305" y="14217"/>
                </a:cubicBezTo>
                <a:cubicBezTo>
                  <a:pt x="19440" y="13577"/>
                  <a:pt x="19170" y="13097"/>
                  <a:pt x="18765" y="12937"/>
                </a:cubicBezTo>
                <a:close/>
              </a:path>
            </a:pathLst>
          </a:custGeom>
          <a:solidFill>
            <a:srgbClr val="0FB3EB"/>
          </a:solidFill>
          <a:ln>
            <a:noFill/>
          </a:ln>
        </p:spPr>
        <p:txBody>
          <a:bodyPr spcFirstLastPara="1" wrap="square" lIns="23400" tIns="23400" rIns="23400" bIns="23400" anchor="t" anchorCtr="0">
            <a:noAutofit/>
          </a:bodyPr>
          <a:lstStyle/>
          <a:p>
            <a:pPr marL="0" marR="0" lvl="0" indent="0" algn="l" rtl="0">
              <a:lnSpc>
                <a:spcPct val="100000"/>
              </a:lnSpc>
              <a:spcBef>
                <a:spcPts val="0"/>
              </a:spcBef>
              <a:spcAft>
                <a:spcPts val="0"/>
              </a:spcAft>
              <a:buClr>
                <a:srgbClr val="000000"/>
              </a:buClr>
              <a:buSzPts val="1000"/>
              <a:buFont typeface="DM Sans"/>
              <a:buNone/>
            </a:pPr>
            <a:endParaRPr sz="1700" b="0" i="0" u="none" strike="noStrike" cap="none">
              <a:solidFill>
                <a:srgbClr val="000000"/>
              </a:solidFill>
              <a:latin typeface="DM Sans"/>
              <a:ea typeface="DM Sans"/>
              <a:cs typeface="DM Sans"/>
              <a:sym typeface="DM Sans"/>
            </a:endParaRPr>
          </a:p>
        </p:txBody>
      </p:sp>
      <p:sp>
        <p:nvSpPr>
          <p:cNvPr id="345" name="Google Shape;345;p49">
            <a:extLst>
              <a:ext uri="{C183D7F6-B498-43B3-948B-1728B52AA6E4}">
                <adec:decorative xmlns:adec="http://schemas.microsoft.com/office/drawing/2017/decorative" val="1"/>
              </a:ext>
            </a:extLst>
          </p:cNvPr>
          <p:cNvSpPr/>
          <p:nvPr/>
        </p:nvSpPr>
        <p:spPr>
          <a:xfrm>
            <a:off x="661750" y="3457973"/>
            <a:ext cx="386748" cy="231228"/>
          </a:xfrm>
          <a:custGeom>
            <a:avLst/>
            <a:gdLst/>
            <a:ahLst/>
            <a:cxnLst/>
            <a:rect l="l" t="t" r="r" b="b"/>
            <a:pathLst>
              <a:path w="21600" h="21600" extrusionOk="0">
                <a:moveTo>
                  <a:pt x="10800" y="0"/>
                </a:moveTo>
                <a:cubicBezTo>
                  <a:pt x="5550" y="0"/>
                  <a:pt x="450" y="9538"/>
                  <a:pt x="150" y="9818"/>
                </a:cubicBezTo>
                <a:cubicBezTo>
                  <a:pt x="0" y="10099"/>
                  <a:pt x="0" y="10379"/>
                  <a:pt x="0" y="10940"/>
                </a:cubicBezTo>
                <a:cubicBezTo>
                  <a:pt x="0" y="11221"/>
                  <a:pt x="0" y="11501"/>
                  <a:pt x="150" y="11782"/>
                </a:cubicBezTo>
                <a:cubicBezTo>
                  <a:pt x="450" y="12343"/>
                  <a:pt x="5550" y="21600"/>
                  <a:pt x="10800" y="21600"/>
                </a:cubicBezTo>
                <a:cubicBezTo>
                  <a:pt x="16050" y="21600"/>
                  <a:pt x="21300" y="12343"/>
                  <a:pt x="21450" y="11782"/>
                </a:cubicBezTo>
                <a:cubicBezTo>
                  <a:pt x="21600" y="11501"/>
                  <a:pt x="21600" y="11221"/>
                  <a:pt x="21600" y="10940"/>
                </a:cubicBezTo>
                <a:cubicBezTo>
                  <a:pt x="21600" y="10379"/>
                  <a:pt x="21600" y="10099"/>
                  <a:pt x="21450" y="9818"/>
                </a:cubicBezTo>
                <a:cubicBezTo>
                  <a:pt x="21300" y="9538"/>
                  <a:pt x="16200" y="0"/>
                  <a:pt x="10800" y="0"/>
                </a:cubicBezTo>
                <a:close/>
                <a:moveTo>
                  <a:pt x="10800" y="18795"/>
                </a:moveTo>
                <a:cubicBezTo>
                  <a:pt x="7200" y="18795"/>
                  <a:pt x="3300" y="13184"/>
                  <a:pt x="1950" y="10940"/>
                </a:cubicBezTo>
                <a:cubicBezTo>
                  <a:pt x="3300" y="8416"/>
                  <a:pt x="7200" y="2805"/>
                  <a:pt x="10800" y="2805"/>
                </a:cubicBezTo>
                <a:cubicBezTo>
                  <a:pt x="14550" y="2805"/>
                  <a:pt x="18300" y="8416"/>
                  <a:pt x="19800" y="10940"/>
                </a:cubicBezTo>
                <a:cubicBezTo>
                  <a:pt x="18300" y="13184"/>
                  <a:pt x="14550" y="18795"/>
                  <a:pt x="10800" y="18795"/>
                </a:cubicBezTo>
                <a:close/>
                <a:moveTo>
                  <a:pt x="8100" y="10940"/>
                </a:moveTo>
                <a:cubicBezTo>
                  <a:pt x="8100" y="13745"/>
                  <a:pt x="9300" y="15990"/>
                  <a:pt x="10800" y="15990"/>
                </a:cubicBezTo>
                <a:cubicBezTo>
                  <a:pt x="12300" y="15990"/>
                  <a:pt x="13650" y="13745"/>
                  <a:pt x="13650" y="10940"/>
                </a:cubicBezTo>
                <a:cubicBezTo>
                  <a:pt x="13650" y="7855"/>
                  <a:pt x="12300" y="5610"/>
                  <a:pt x="10800" y="5610"/>
                </a:cubicBezTo>
                <a:cubicBezTo>
                  <a:pt x="9300" y="5610"/>
                  <a:pt x="8100" y="8135"/>
                  <a:pt x="8100" y="10940"/>
                </a:cubicBezTo>
                <a:close/>
                <a:moveTo>
                  <a:pt x="12000" y="10940"/>
                </a:moveTo>
                <a:cubicBezTo>
                  <a:pt x="12000" y="12062"/>
                  <a:pt x="11550" y="13184"/>
                  <a:pt x="10800" y="13184"/>
                </a:cubicBezTo>
                <a:cubicBezTo>
                  <a:pt x="10200" y="13184"/>
                  <a:pt x="9600" y="12062"/>
                  <a:pt x="9600" y="10940"/>
                </a:cubicBezTo>
                <a:cubicBezTo>
                  <a:pt x="9600" y="9538"/>
                  <a:pt x="10200" y="8416"/>
                  <a:pt x="10800" y="8416"/>
                </a:cubicBezTo>
                <a:cubicBezTo>
                  <a:pt x="11550" y="8696"/>
                  <a:pt x="12000" y="9538"/>
                  <a:pt x="12000" y="10940"/>
                </a:cubicBezTo>
                <a:close/>
              </a:path>
            </a:pathLst>
          </a:custGeom>
          <a:solidFill>
            <a:srgbClr val="0FB3EB"/>
          </a:solidFill>
          <a:ln>
            <a:noFill/>
          </a:ln>
        </p:spPr>
        <p:txBody>
          <a:bodyPr spcFirstLastPara="1" wrap="square" lIns="23400" tIns="23400" rIns="23400" bIns="23400" anchor="t" anchorCtr="0">
            <a:noAutofit/>
          </a:bodyPr>
          <a:lstStyle/>
          <a:p>
            <a:pPr marL="0" marR="0" lvl="0" indent="0" algn="l" rtl="0">
              <a:lnSpc>
                <a:spcPct val="100000"/>
              </a:lnSpc>
              <a:spcBef>
                <a:spcPts val="0"/>
              </a:spcBef>
              <a:spcAft>
                <a:spcPts val="0"/>
              </a:spcAft>
              <a:buClr>
                <a:srgbClr val="000000"/>
              </a:buClr>
              <a:buSzPts val="1000"/>
              <a:buFont typeface="DM Sans"/>
              <a:buNone/>
            </a:pPr>
            <a:endParaRPr sz="1200" b="0" i="0" u="none" strike="noStrike" cap="none">
              <a:solidFill>
                <a:srgbClr val="000000"/>
              </a:solidFill>
              <a:latin typeface="DM Sans"/>
              <a:ea typeface="DM Sans"/>
              <a:cs typeface="DM Sans"/>
              <a:sym typeface="DM Sans"/>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50"/>
          <p:cNvSpPr txBox="1">
            <a:spLocks noGrp="1"/>
          </p:cNvSpPr>
          <p:nvPr>
            <p:ph type="title" idx="4294967295"/>
          </p:nvPr>
        </p:nvSpPr>
        <p:spPr>
          <a:xfrm>
            <a:off x="0" y="0"/>
            <a:ext cx="12480925" cy="1239619"/>
          </a:xfrm>
          <a:prstGeom prst="rect">
            <a:avLst/>
          </a:prstGeom>
          <a:noFill/>
          <a:ln>
            <a:noFill/>
            <a:prstDash/>
          </a:ln>
          <a:effectLst/>
        </p:spPr>
        <p:txBody>
          <a:bodyPr rot="0" spcFirstLastPara="1" vertOverflow="overflow" horzOverflow="overflow" vert="horz" wrap="square" lIns="124800" tIns="124800" rIns="124800" bIns="124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IDEA MOE Report with WISEdata Finance</a:t>
            </a:r>
            <a:r>
              <a:rPr kumimoji="0" lang="en-US" sz="48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 </a:t>
            </a:r>
            <a:r>
              <a:rPr kumimoji="0" lang="en-US" sz="1800" b="1"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(1 of 2)</a:t>
            </a:r>
            <a:endParaRPr kumimoji="0" lang="en-US" sz="48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endParaRPr>
          </a:p>
        </p:txBody>
      </p:sp>
      <p:sp>
        <p:nvSpPr>
          <p:cNvPr id="353" name="Google Shape;353;p50"/>
          <p:cNvSpPr txBox="1"/>
          <p:nvPr/>
        </p:nvSpPr>
        <p:spPr>
          <a:xfrm>
            <a:off x="834304" y="1666379"/>
            <a:ext cx="10909678" cy="1606254"/>
          </a:xfrm>
          <a:prstGeom prst="rect">
            <a:avLst/>
          </a:prstGeom>
          <a:noFill/>
          <a:ln>
            <a:noFill/>
          </a:ln>
        </p:spPr>
        <p:txBody>
          <a:bodyPr spcFirstLastPara="1" wrap="square" lIns="124800" tIns="124800" rIns="124800" bIns="124800" anchor="t" anchorCtr="0">
            <a:noAutofit/>
          </a:bodyPr>
          <a:lstStyle/>
          <a:p>
            <a:pPr marL="0" lvl="0" indent="0" algn="l" rtl="0">
              <a:spcBef>
                <a:spcPts val="0"/>
              </a:spcBef>
              <a:spcAft>
                <a:spcPts val="0"/>
              </a:spcAft>
              <a:buNone/>
            </a:pPr>
            <a:r>
              <a:rPr lang="en-US" sz="2200" b="1" dirty="0">
                <a:solidFill>
                  <a:schemeClr val="dk1"/>
                </a:solidFill>
                <a:latin typeface="Lato"/>
                <a:ea typeface="Lato"/>
                <a:cs typeface="Lato"/>
                <a:sym typeface="Lato"/>
              </a:rPr>
              <a:t>With WISEdata Finance, the IDEA MOE Compliance report displays </a:t>
            </a:r>
            <a:r>
              <a:rPr lang="en-US" sz="2200" b="1" dirty="0">
                <a:latin typeface="Lato"/>
                <a:ea typeface="Lato"/>
                <a:cs typeface="Lato"/>
                <a:sym typeface="Lato"/>
              </a:rPr>
              <a:t>the LEA’s current financial data. At any point, LEAs can view their progress towards meeting this compliance test. Depending on the time of the year, the LEA can begin making decisions regarding special education expenses - whether or not funding sources need to change. </a:t>
            </a:r>
            <a:endParaRPr sz="2200" b="1" dirty="0">
              <a:latin typeface="Lato"/>
              <a:ea typeface="Lato"/>
              <a:cs typeface="Lato"/>
              <a:sym typeface="Lato"/>
            </a:endParaRPr>
          </a:p>
        </p:txBody>
      </p:sp>
      <p:pic>
        <p:nvPicPr>
          <p:cNvPr id="354" name="Google Shape;354;p50" descr="Screenshot of IDEA Maintenance of Effort Report, Test 1: Current Year State/Local Actual Compared to Amounts from Last Year Test 1 was Met. &#10;&#10;Highlighted is following text: 2022-2023 Actual State / Local Goal: $512,945.54 and Progress toward goal: 47.98% (under by $266,837.27)."/>
          <p:cNvPicPr preferRelativeResize="0"/>
          <p:nvPr/>
        </p:nvPicPr>
        <p:blipFill>
          <a:blip r:embed="rId4">
            <a:alphaModFix/>
          </a:blip>
          <a:stretch>
            <a:fillRect/>
          </a:stretch>
        </p:blipFill>
        <p:spPr>
          <a:xfrm>
            <a:off x="834304" y="3498891"/>
            <a:ext cx="10760499" cy="3055078"/>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idx="4294967295"/>
          </p:nvPr>
        </p:nvSpPr>
        <p:spPr>
          <a:xfrm>
            <a:off x="0" y="1588"/>
            <a:ext cx="12480925" cy="1257300"/>
          </a:xfrm>
          <a:prstGeom prst="rect">
            <a:avLst/>
          </a:prstGeom>
          <a:noFill/>
          <a:ln>
            <a:noFill/>
            <a:prstDash/>
          </a:ln>
          <a:effectLst/>
        </p:spPr>
        <p:txBody>
          <a:bodyPr rot="0" spcFirstLastPara="1" vertOverflow="overflow" horzOverflow="overflow" vert="horz" wrap="square" lIns="124775" tIns="62375" rIns="124775" bIns="623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Finance FY 2022-23</a:t>
            </a:r>
            <a:endParaRPr kumimoji="0" lang="en-US" sz="1600" b="1" i="1"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81" name="Google Shape;81;p15"/>
          <p:cNvSpPr txBox="1"/>
          <p:nvPr/>
        </p:nvSpPr>
        <p:spPr>
          <a:xfrm>
            <a:off x="747131" y="1639229"/>
            <a:ext cx="10972801" cy="5345446"/>
          </a:xfrm>
          <a:prstGeom prst="rect">
            <a:avLst/>
          </a:prstGeom>
          <a:noFill/>
          <a:ln>
            <a:noFill/>
          </a:ln>
        </p:spPr>
        <p:txBody>
          <a:bodyPr spcFirstLastPara="1" wrap="square" lIns="91425" tIns="91425" rIns="91425" bIns="91425" anchor="t" anchorCtr="0">
            <a:noAutofit/>
          </a:bodyPr>
          <a:lstStyle/>
          <a:p>
            <a:pPr marL="164592" lvl="0" indent="-164592" algn="l" rtl="0">
              <a:lnSpc>
                <a:spcPct val="150000"/>
              </a:lnSpc>
              <a:spcBef>
                <a:spcPts val="0"/>
              </a:spcBef>
              <a:spcAft>
                <a:spcPts val="180"/>
              </a:spcAft>
              <a:buSzPct val="100000"/>
              <a:buFont typeface="Arial" panose="020B0604020202020204" pitchFamily="34" charset="0"/>
              <a:buChar char="•"/>
            </a:pPr>
            <a:r>
              <a:rPr lang="en-US" sz="2200" b="1" dirty="0">
                <a:latin typeface="Lato"/>
                <a:ea typeface="Lato"/>
                <a:cs typeface="Lato"/>
                <a:sym typeface="Lato"/>
              </a:rPr>
              <a:t>Continuing to work with small number of districts to complete Aid Certifications and Annual Report</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Issues in Aid Certification/Annual Report transition varied from needing to update WUFAR COA, general accounting, and vendor integration.</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Special Education reporting completed through the PI-1505-SE</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Tax Levies, Debt Schedules, and Referenda moved to WiSFiP</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ESSA School-Level Reporting updated to utilize WDF data</a:t>
            </a:r>
            <a:endParaRPr sz="2200" b="1" dirty="0">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3" name="Google Shape;363;p51"/>
          <p:cNvSpPr txBox="1">
            <a:spLocks noGrp="1"/>
          </p:cNvSpPr>
          <p:nvPr>
            <p:ph type="title" idx="4294967295"/>
          </p:nvPr>
        </p:nvSpPr>
        <p:spPr>
          <a:xfrm>
            <a:off x="0" y="0"/>
            <a:ext cx="12480925" cy="1239619"/>
          </a:xfrm>
          <a:prstGeom prst="rect">
            <a:avLst/>
          </a:prstGeom>
          <a:noFill/>
          <a:ln>
            <a:noFill/>
            <a:prstDash/>
          </a:ln>
          <a:effectLst/>
        </p:spPr>
        <p:txBody>
          <a:bodyPr rot="0" spcFirstLastPara="1" vertOverflow="overflow" horzOverflow="overflow" vert="horz" wrap="square" lIns="124800" tIns="124800" rIns="124800" bIns="1248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IDEA MOE Report with WISEdata Finance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(2 of 2)</a:t>
            </a:r>
          </a:p>
        </p:txBody>
      </p:sp>
      <p:pic>
        <p:nvPicPr>
          <p:cNvPr id="359" name="Google Shape;359;p51" descr="Screenshot of IDEA Maintenance of Effort Report, Test 1: Current Year State/Local Actual Compared to Amounts from Last Year Test 1 was Met. &#10;&#10;Highlighted is following text: Clicking on any of the hyperlinked numbers within WISEgrants pulls up the detail as provided through WISEdata Finance (a separate program).&#10;&#10;The numbers being referenced are in columns for State/Local Cost and Less Revenue."/>
          <p:cNvPicPr preferRelativeResize="0"/>
          <p:nvPr/>
        </p:nvPicPr>
        <p:blipFill>
          <a:blip r:embed="rId4">
            <a:alphaModFix/>
          </a:blip>
          <a:stretch>
            <a:fillRect/>
          </a:stretch>
        </p:blipFill>
        <p:spPr>
          <a:xfrm>
            <a:off x="101380" y="1364663"/>
            <a:ext cx="12253423" cy="3436827"/>
          </a:xfrm>
          <a:prstGeom prst="rect">
            <a:avLst/>
          </a:prstGeom>
          <a:noFill/>
          <a:ln w="3175">
            <a:solidFill>
              <a:schemeClr val="tx1">
                <a:lumMod val="50000"/>
                <a:lumOff val="50000"/>
              </a:schemeClr>
            </a:solidFill>
          </a:ln>
        </p:spPr>
      </p:pic>
      <p:sp>
        <p:nvSpPr>
          <p:cNvPr id="362" name="Google Shape;362;p51"/>
          <p:cNvSpPr txBox="1"/>
          <p:nvPr/>
        </p:nvSpPr>
        <p:spPr>
          <a:xfrm>
            <a:off x="735980" y="4048574"/>
            <a:ext cx="2277616" cy="252635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4800" tIns="124800" rIns="124800" bIns="124800" anchor="t" anchorCtr="0">
            <a:noAutofit/>
          </a:bodyPr>
          <a:lstStyle/>
          <a:p>
            <a:pPr marL="0" lvl="0" indent="0" algn="l" rtl="0">
              <a:spcBef>
                <a:spcPts val="0"/>
              </a:spcBef>
              <a:spcAft>
                <a:spcPts val="0"/>
              </a:spcAft>
              <a:buNone/>
            </a:pPr>
            <a:r>
              <a:rPr lang="en-US" sz="1800" b="1" dirty="0">
                <a:latin typeface="Lato" panose="020F0502020204030203" pitchFamily="34" charset="0"/>
                <a:ea typeface="Lato"/>
                <a:cs typeface="Lato"/>
                <a:sym typeface="Lato"/>
              </a:rPr>
              <a:t>WISEgrants uses it own labels for account strings so that non-fiscal staff can easily understand the Chart of Accounts.</a:t>
            </a:r>
            <a:r>
              <a:rPr lang="en-US" sz="1800" b="1" dirty="0">
                <a:latin typeface="Lato" panose="020F0502020204030203" pitchFamily="34" charset="0"/>
                <a:ea typeface="DM Sans"/>
                <a:cs typeface="DM Sans"/>
                <a:sym typeface="DM Sans"/>
              </a:rPr>
              <a:t> </a:t>
            </a:r>
            <a:endParaRPr sz="1800" b="1" dirty="0">
              <a:latin typeface="Lato" panose="020F0502020204030203" pitchFamily="34" charset="0"/>
              <a:ea typeface="DM Sans"/>
              <a:cs typeface="DM Sans"/>
              <a:sym typeface="DM Sans"/>
            </a:endParaRPr>
          </a:p>
        </p:txBody>
      </p:sp>
      <p:pic>
        <p:nvPicPr>
          <p:cNvPr id="361" name="Google Shape;361;p51" descr="Screenshot of a table with Local Account Number, Account Description, and Amount."/>
          <p:cNvPicPr preferRelativeResize="0"/>
          <p:nvPr/>
        </p:nvPicPr>
        <p:blipFill>
          <a:blip r:embed="rId5">
            <a:alphaModFix/>
          </a:blip>
          <a:stretch>
            <a:fillRect/>
          </a:stretch>
        </p:blipFill>
        <p:spPr>
          <a:xfrm>
            <a:off x="3013596" y="4048574"/>
            <a:ext cx="9133399" cy="277081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idx="4294967295"/>
          </p:nvPr>
        </p:nvSpPr>
        <p:spPr>
          <a:xfrm>
            <a:off x="0" y="1588"/>
            <a:ext cx="12480925" cy="1257300"/>
          </a:xfrm>
          <a:prstGeom prst="rect">
            <a:avLst/>
          </a:prstGeom>
          <a:noFill/>
          <a:ln>
            <a:noFill/>
            <a:prstDash/>
          </a:ln>
          <a:effectLst/>
        </p:spPr>
        <p:txBody>
          <a:bodyPr rot="0" spcFirstLastPara="1" vertOverflow="overflow" horzOverflow="overflow" vert="horz" wrap="square" lIns="124775" tIns="62375" rIns="124775" bIns="623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914" b="1" i="0" u="none" strike="noStrike" kern="0" cap="none" spc="0" normalizeH="0" baseline="0" noProof="0" dirty="0">
                <a:ln>
                  <a:noFill/>
                </a:ln>
                <a:solidFill>
                  <a:schemeClr val="lt1"/>
                </a:solidFill>
                <a:effectLst/>
                <a:uLnTx/>
                <a:uFillTx/>
                <a:latin typeface="Lato Black"/>
                <a:ea typeface="Lato Black"/>
                <a:cs typeface="Lato Black"/>
                <a:sym typeface="Lato Black"/>
              </a:rPr>
              <a:t>WISEgrants </a:t>
            </a: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and</a:t>
            </a:r>
            <a:r>
              <a:rPr kumimoji="0" lang="en-US" sz="4914" b="1" i="0" u="none" strike="noStrike" kern="0" cap="none" spc="0" normalizeH="0" baseline="0" noProof="0" dirty="0">
                <a:ln>
                  <a:noFill/>
                </a:ln>
                <a:solidFill>
                  <a:schemeClr val="lt1"/>
                </a:solidFill>
                <a:effectLst/>
                <a:uLnTx/>
                <a:uFillTx/>
                <a:latin typeface="Lato Black"/>
                <a:ea typeface="Lato Black"/>
                <a:cs typeface="Lato Black"/>
                <a:sym typeface="Lato Black"/>
              </a:rPr>
              <a:t> WISEdata Finance</a:t>
            </a:r>
          </a:p>
        </p:txBody>
      </p:sp>
      <p:sp>
        <p:nvSpPr>
          <p:cNvPr id="369" name="Google Shape;369;p52"/>
          <p:cNvSpPr txBox="1"/>
          <p:nvPr/>
        </p:nvSpPr>
        <p:spPr>
          <a:xfrm>
            <a:off x="742897" y="1702211"/>
            <a:ext cx="10995103" cy="3231624"/>
          </a:xfrm>
          <a:prstGeom prst="rect">
            <a:avLst/>
          </a:prstGeom>
          <a:noFill/>
          <a:ln>
            <a:noFill/>
          </a:ln>
        </p:spPr>
        <p:txBody>
          <a:bodyPr spcFirstLastPara="1" wrap="square" lIns="91425" tIns="91425" rIns="91425" bIns="91425" anchor="t" anchorCtr="0">
            <a:no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Tracking of federal expenditures and revenue by Project codes aid in ensuring accurate claiming of allowable costs and help streamline program and fiscal monitoring of federal programs.</a:t>
            </a: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We are continuing to work on aligning WISEgrants WUFAR accounts to align with WISEdata Finance and the DPI COA.</a:t>
            </a:r>
            <a:endParaRPr sz="2200" b="1" dirty="0">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Federal grants management requires additional levels of details, scrutiny, and compliance which would prevent any ‘full’ automation of grant budgeting and claiming.</a:t>
            </a:r>
            <a:endParaRPr sz="2200" b="1" dirty="0">
              <a:latin typeface="Lato"/>
              <a:ea typeface="Lato"/>
              <a:cs typeface="Lato"/>
              <a:sym typeface="Lato"/>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title" idx="4294967295"/>
          </p:nvPr>
        </p:nvSpPr>
        <p:spPr>
          <a:xfrm>
            <a:off x="0" y="1588"/>
            <a:ext cx="12480925" cy="1257300"/>
          </a:xfrm>
          <a:prstGeom prst="rect">
            <a:avLst/>
          </a:prstGeom>
          <a:noFill/>
          <a:ln>
            <a:noFill/>
            <a:prstDash/>
          </a:ln>
          <a:effectLst/>
        </p:spPr>
        <p:txBody>
          <a:bodyPr rot="0" spcFirstLastPara="1" vertOverflow="overflow" horzOverflow="overflow" vert="horz" wrap="square" lIns="124775" tIns="62375" rIns="124775" bIns="623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Contact Us</a:t>
            </a:r>
          </a:p>
        </p:txBody>
      </p:sp>
      <p:sp>
        <p:nvSpPr>
          <p:cNvPr id="381" name="Google Shape;381;p54"/>
          <p:cNvSpPr txBox="1"/>
          <p:nvPr/>
        </p:nvSpPr>
        <p:spPr>
          <a:xfrm>
            <a:off x="747132" y="1666500"/>
            <a:ext cx="11006253" cy="3282910"/>
          </a:xfrm>
          <a:prstGeom prst="rect">
            <a:avLst/>
          </a:prstGeom>
          <a:noFill/>
          <a:ln>
            <a:noFill/>
          </a:ln>
        </p:spPr>
        <p:txBody>
          <a:bodyPr spcFirstLastPara="1" wrap="square" lIns="91425" tIns="45700" rIns="91425" bIns="45700" anchor="t" anchorCtr="0">
            <a:spAutoFit/>
          </a:bodyPr>
          <a:lstStyle/>
          <a:p>
            <a:pPr marL="164592" marR="0" lvl="0" indent="-164592" algn="l" rtl="0">
              <a:lnSpc>
                <a:spcPct val="150000"/>
              </a:lnSpc>
              <a:spcBef>
                <a:spcPts val="0"/>
              </a:spcBef>
              <a:spcAft>
                <a:spcPts val="180"/>
              </a:spcAft>
              <a:buFont typeface="Arial" panose="020B0604020202020204" pitchFamily="34" charset="0"/>
              <a:buChar char="•"/>
            </a:pPr>
            <a:r>
              <a:rPr lang="en-US" sz="2200" b="1" dirty="0">
                <a:solidFill>
                  <a:srgbClr val="2D2D86"/>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For WISEdata Finance questions visit DPI's WISEsupport page to </a:t>
            </a:r>
            <a:r>
              <a:rPr lang="en-US" sz="2200" b="1" u="sng" dirty="0">
                <a:solidFill>
                  <a:srgbClr val="0070C0"/>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submit a help ticket</a:t>
            </a:r>
            <a:r>
              <a:rPr lang="en-US" sz="2200" b="1" u="sng" dirty="0">
                <a:solidFill>
                  <a:srgbClr val="0070C0"/>
                </a:solidFill>
                <a:uFill>
                  <a:noFill/>
                </a:uFill>
                <a:latin typeface="Lato"/>
                <a:ea typeface="Lato"/>
                <a:cs typeface="Lato"/>
                <a:sym typeface="Lato"/>
              </a:rPr>
              <a:t>.</a:t>
            </a:r>
            <a:endParaRPr sz="2200" b="1" u="sng" dirty="0">
              <a:solidFill>
                <a:srgbClr val="0070C0"/>
              </a:solidFill>
              <a:latin typeface="Lato"/>
              <a:ea typeface="Lato"/>
              <a:cs typeface="Lato"/>
              <a:sym typeface="Lato"/>
            </a:endParaRPr>
          </a:p>
          <a:p>
            <a:pPr marL="164592" marR="0" lvl="0" indent="-164592" algn="l" rtl="0">
              <a:lnSpc>
                <a:spcPct val="150000"/>
              </a:lnSpc>
              <a:spcBef>
                <a:spcPts val="0"/>
              </a:spcBef>
              <a:spcAft>
                <a:spcPts val="180"/>
              </a:spcAft>
              <a:buFont typeface="Arial" panose="020B0604020202020204" pitchFamily="34" charset="0"/>
              <a:buChar char="•"/>
            </a:pPr>
            <a:endParaRPr sz="2200" b="1" u="sng" dirty="0">
              <a:solidFill>
                <a:srgbClr val="2D2D86"/>
              </a:solidFill>
              <a:latin typeface="Lato"/>
              <a:ea typeface="Lato"/>
              <a:cs typeface="Lato"/>
              <a:sym typeface="Lato"/>
            </a:endParaRPr>
          </a:p>
          <a:p>
            <a:pPr marL="164592" marR="0" lvl="0" indent="-164592" algn="l" rtl="0">
              <a:lnSpc>
                <a:spcPct val="150000"/>
              </a:lnSpc>
              <a:spcBef>
                <a:spcPts val="0"/>
              </a:spcBef>
              <a:spcAft>
                <a:spcPts val="180"/>
              </a:spcAft>
              <a:buFont typeface="Arial" panose="020B0604020202020204" pitchFamily="34" charset="0"/>
              <a:buChar char="•"/>
            </a:pPr>
            <a:r>
              <a:rPr lang="en-US" sz="2200" b="1" dirty="0">
                <a:solidFill>
                  <a:srgbClr val="2D2D86"/>
                </a:solidFill>
                <a:latin typeface="Lato"/>
                <a:ea typeface="Lato"/>
                <a:cs typeface="Lato"/>
                <a:sym typeface="Lato"/>
                <a:hlinkClick r:id="rId6"/>
              </a:rPr>
              <a:t>General SFS questions</a:t>
            </a:r>
            <a:endParaRPr sz="2200" b="1" u="sng" dirty="0">
              <a:solidFill>
                <a:srgbClr val="2D2D86"/>
              </a:solidFill>
              <a:latin typeface="Lato"/>
              <a:ea typeface="Lato"/>
              <a:cs typeface="Lato"/>
              <a:sym typeface="Lato"/>
            </a:endParaRPr>
          </a:p>
          <a:p>
            <a:pPr marL="164592" marR="0" lvl="0" indent="-164592" algn="l" rtl="0">
              <a:lnSpc>
                <a:spcPct val="150000"/>
              </a:lnSpc>
              <a:spcBef>
                <a:spcPts val="0"/>
              </a:spcBef>
              <a:spcAft>
                <a:spcPts val="180"/>
              </a:spcAft>
              <a:buFont typeface="Arial" panose="020B0604020202020204" pitchFamily="34" charset="0"/>
              <a:buChar char="•"/>
            </a:pPr>
            <a:endParaRPr sz="2200" b="1" u="sng" dirty="0">
              <a:solidFill>
                <a:srgbClr val="2D2D86"/>
              </a:solidFill>
              <a:latin typeface="Lato"/>
              <a:ea typeface="Lato"/>
              <a:cs typeface="Lato"/>
              <a:sym typeface="Lato"/>
            </a:endParaRPr>
          </a:p>
          <a:p>
            <a:pPr marL="164592" marR="0" lvl="0" indent="-164592" algn="l" rtl="0">
              <a:lnSpc>
                <a:spcPct val="150000"/>
              </a:lnSpc>
              <a:spcBef>
                <a:spcPts val="0"/>
              </a:spcBef>
              <a:spcAft>
                <a:spcPts val="180"/>
              </a:spcAft>
              <a:buFont typeface="Arial" panose="020B0604020202020204" pitchFamily="34" charset="0"/>
              <a:buChar char="•"/>
            </a:pPr>
            <a:r>
              <a:rPr lang="en-US" sz="2200" b="1" dirty="0">
                <a:solidFill>
                  <a:srgbClr val="2D2D86"/>
                </a:solidFill>
                <a:latin typeface="Lato"/>
                <a:ea typeface="Lato"/>
                <a:cs typeface="Lato"/>
                <a:sym typeface="Lato"/>
                <a:hlinkClick r:id="rId7"/>
              </a:rPr>
              <a:t>Matt’s Booking page</a:t>
            </a:r>
            <a:endParaRPr sz="2200" b="1" dirty="0">
              <a:solidFill>
                <a:srgbClr val="2D2D86"/>
              </a:solidFill>
              <a:latin typeface="Lato"/>
              <a:ea typeface="Lato"/>
              <a:cs typeface="Lato"/>
              <a:sym typeface="Lato"/>
            </a:endParaRPr>
          </a:p>
          <a:p>
            <a:pPr marL="0" marR="0" lvl="0" indent="0" algn="l" rtl="0">
              <a:spcBef>
                <a:spcPts val="0"/>
              </a:spcBef>
              <a:spcAft>
                <a:spcPts val="0"/>
              </a:spcAft>
              <a:buNone/>
            </a:pPr>
            <a:endParaRPr sz="3400" b="1" dirty="0">
              <a:solidFill>
                <a:srgbClr val="2D2D86"/>
              </a:solidFill>
              <a:latin typeface="Lato"/>
              <a:ea typeface="Lato"/>
              <a:cs typeface="Lato"/>
              <a:sym typeface="Lato"/>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289"/>
            <a:ext cx="12480924" cy="1248091"/>
          </a:xfrm>
          <a:prstGeom prst="rect">
            <a:avLst/>
          </a:prstGeom>
          <a:noFill/>
          <a:ln>
            <a:noFill/>
            <a:prstDash/>
          </a:ln>
          <a:effectLst/>
        </p:spPr>
        <p:txBody>
          <a:bodyPr rot="0" spcFirstLastPara="0" vertOverflow="overflow" horzOverflow="overflow" vert="horz" wrap="square" lIns="124809" tIns="62405" rIns="124809" bIns="62405" numCol="1" spcCol="0" rtlCol="0" fromWordArt="0" anchor="ctr" anchorCtr="0" forceAA="0" compatLnSpc="1">
            <a:prstTxWarp prst="textNoShape">
              <a:avLst/>
            </a:prstTxWarp>
            <a:noAutofit/>
          </a:bodyPr>
          <a:lstStyle/>
          <a:p>
            <a:pPr defTabSz="1114236">
              <a:lnSpc>
                <a:spcPct val="100000"/>
              </a:lnSpc>
              <a:buClrTx/>
              <a:buSzTx/>
              <a:defRPr/>
            </a:pPr>
            <a:r>
              <a:rPr lang="en-US" sz="4800" b="1" kern="1200" dirty="0">
                <a:solidFill>
                  <a:schemeClr val="bg1"/>
                </a:solidFill>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614591" y="1260217"/>
            <a:ext cx="11251742" cy="5340834"/>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4914" dirty="0"/>
              <a:t>Thank you!					Thank you!</a:t>
            </a:r>
          </a:p>
          <a:p>
            <a:pPr marL="0" indent="0" algn="ctr">
              <a:buNone/>
            </a:pPr>
            <a:endParaRPr lang="en-US" sz="4368" dirty="0"/>
          </a:p>
          <a:p>
            <a:pPr marL="0" indent="0" algn="ctr">
              <a:buNone/>
            </a:pPr>
            <a:endParaRPr lang="en-US" sz="4368" dirty="0"/>
          </a:p>
          <a:p>
            <a:pPr marL="0" indent="0" algn="ctr">
              <a:buNone/>
            </a:pPr>
            <a:endParaRPr lang="en-US" sz="1100" dirty="0"/>
          </a:p>
          <a:p>
            <a:pPr marL="0" indent="0" algn="ctr">
              <a:buNone/>
            </a:pPr>
            <a:r>
              <a:rPr lang="en-US" sz="4368" dirty="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346" y="1972434"/>
            <a:ext cx="3078232" cy="3078232"/>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idx="4294967295"/>
          </p:nvPr>
        </p:nvSpPr>
        <p:spPr>
          <a:xfrm>
            <a:off x="0" y="1588"/>
            <a:ext cx="12480925" cy="1257300"/>
          </a:xfrm>
          <a:prstGeom prst="rect">
            <a:avLst/>
          </a:prstGeom>
          <a:noFill/>
          <a:ln>
            <a:noFill/>
            <a:prstDash/>
          </a:ln>
          <a:effectLst/>
        </p:spPr>
        <p:txBody>
          <a:bodyPr rot="0" spcFirstLastPara="1" vertOverflow="overflow" horzOverflow="overflow" vert="horz" wrap="square" lIns="124775" tIns="62375" rIns="124775" bIns="623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Finance - FY 2023-24</a:t>
            </a:r>
          </a:p>
        </p:txBody>
      </p:sp>
      <p:sp>
        <p:nvSpPr>
          <p:cNvPr id="87" name="Google Shape;87;p16"/>
          <p:cNvSpPr txBox="1"/>
          <p:nvPr/>
        </p:nvSpPr>
        <p:spPr>
          <a:xfrm>
            <a:off x="769433" y="1672683"/>
            <a:ext cx="10950499" cy="4233544"/>
          </a:xfrm>
          <a:prstGeom prst="rect">
            <a:avLst/>
          </a:prstGeom>
          <a:noFill/>
          <a:ln>
            <a:noFill/>
          </a:ln>
        </p:spPr>
        <p:txBody>
          <a:bodyPr spcFirstLastPara="1" wrap="square" lIns="91425" tIns="91425" rIns="91425" bIns="91425" anchor="t" anchorCtr="0">
            <a:noAutofit/>
          </a:bodyPr>
          <a:lstStyle/>
          <a:p>
            <a:pPr marL="164592" lvl="0" indent="-164592" algn="l" rtl="0">
              <a:lnSpc>
                <a:spcPct val="150000"/>
              </a:lnSpc>
              <a:spcBef>
                <a:spcPts val="0"/>
              </a:spcBef>
              <a:spcAft>
                <a:spcPts val="180"/>
              </a:spcAft>
              <a:buSzPct val="100000"/>
              <a:buFont typeface="Arial" panose="020B0604020202020204" pitchFamily="34" charset="0"/>
              <a:buChar char="•"/>
            </a:pPr>
            <a:r>
              <a:rPr lang="en-US" sz="2200" b="1" dirty="0">
                <a:latin typeface="Lato"/>
                <a:ea typeface="Lato"/>
                <a:cs typeface="Lato"/>
                <a:sym typeface="Lato"/>
              </a:rPr>
              <a:t>Complete submission of the Budget Report</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Reporting Referenda for 2024</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Updates to Annual Report to collect Fund Balances including Debt Balances</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Additional addenda in WDF for Common School Fund / OPEB</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Special Education Annual Report transition</a:t>
            </a:r>
            <a:endParaRPr sz="2200" b="1" dirty="0">
              <a:latin typeface="Lato"/>
              <a:ea typeface="Lato"/>
              <a:cs typeface="Lato"/>
              <a:sym typeface="Lato"/>
            </a:endParaRPr>
          </a:p>
          <a:p>
            <a:pPr marL="164592" lvl="0" indent="-164592" algn="l" rtl="0">
              <a:lnSpc>
                <a:spcPct val="150000"/>
              </a:lnSpc>
              <a:spcBef>
                <a:spcPts val="1200"/>
              </a:spcBef>
              <a:spcAft>
                <a:spcPts val="180"/>
              </a:spcAft>
              <a:buSzPct val="100000"/>
              <a:buFont typeface="Arial" panose="020B0604020202020204" pitchFamily="34" charset="0"/>
              <a:buChar char="•"/>
            </a:pPr>
            <a:r>
              <a:rPr lang="en-US" sz="2200" b="1" dirty="0">
                <a:latin typeface="Lato"/>
                <a:ea typeface="Lato"/>
                <a:cs typeface="Lato"/>
                <a:sym typeface="Lato"/>
              </a:rPr>
              <a:t>Transition additional SAFR reports to WiSFiP</a:t>
            </a:r>
            <a:endParaRPr sz="2200" b="1" dirty="0">
              <a:latin typeface="Lato"/>
              <a:ea typeface="Lato"/>
              <a:cs typeface="Lato"/>
              <a:sym typeface="Lato"/>
            </a:endParaRPr>
          </a:p>
          <a:p>
            <a:pPr marL="0" lvl="0" indent="0" algn="l" rtl="0">
              <a:spcBef>
                <a:spcPts val="1200"/>
              </a:spcBef>
              <a:spcAft>
                <a:spcPts val="1200"/>
              </a:spcAft>
              <a:buNone/>
            </a:pPr>
            <a:endParaRPr sz="3400" dirty="0">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Rectangle 1">
            <a:extLst>
              <a:ext uri="{FF2B5EF4-FFF2-40B4-BE49-F238E27FC236}">
                <a16:creationId xmlns:a16="http://schemas.microsoft.com/office/drawing/2014/main" id="{EE53ABE4-8887-2180-9A0F-E53EAED8D91B}"/>
              </a:ext>
              <a:ext uri="{C183D7F6-B498-43B3-948B-1728B52AA6E4}">
                <adec:decorative xmlns:adec="http://schemas.microsoft.com/office/drawing/2017/decorative" val="1"/>
              </a:ext>
            </a:extLst>
          </p:cNvPr>
          <p:cNvSpPr/>
          <p:nvPr/>
        </p:nvSpPr>
        <p:spPr>
          <a:xfrm>
            <a:off x="0" y="1314684"/>
            <a:ext cx="12480854" cy="576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7"/>
          <p:cNvSpPr txBox="1">
            <a:spLocks noGrp="1"/>
          </p:cNvSpPr>
          <p:nvPr>
            <p:ph type="title" idx="4294967295"/>
          </p:nvPr>
        </p:nvSpPr>
        <p:spPr>
          <a:xfrm>
            <a:off x="0" y="0"/>
            <a:ext cx="12480925" cy="1314683"/>
          </a:xfrm>
          <a:prstGeom prst="rect">
            <a:avLst/>
          </a:prstGeom>
          <a:noFill/>
          <a:ln>
            <a:noFill/>
            <a:prstDash/>
          </a:ln>
          <a:effectLst/>
        </p:spPr>
        <p:txBody>
          <a:bodyPr rot="0" spcFirstLastPara="1" vertOverflow="overflow" horzOverflow="overflow" vert="horz" wrap="square" lIns="26000" tIns="26000" rIns="26000" bIns="2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Dramatic Transition</a:t>
            </a:r>
            <a:endParaRPr kumimoji="0" lang="en-US" sz="4800" b="0"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93" name="Google Shape;93;p17"/>
          <p:cNvSpPr txBox="1"/>
          <p:nvPr/>
        </p:nvSpPr>
        <p:spPr>
          <a:xfrm>
            <a:off x="747131" y="1686799"/>
            <a:ext cx="11017405" cy="4580185"/>
          </a:xfrm>
          <a:prstGeom prst="rect">
            <a:avLst/>
          </a:prstGeom>
          <a:noFill/>
          <a:ln>
            <a:noFill/>
          </a:ln>
        </p:spPr>
        <p:txBody>
          <a:bodyPr spcFirstLastPara="1" wrap="square" lIns="124800" tIns="124800" rIns="124800" bIns="124800" anchor="t" anchorCtr="0">
            <a:no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solidFill>
                  <a:schemeClr val="dk1"/>
                </a:solidFill>
                <a:latin typeface="Lato"/>
                <a:ea typeface="Lato"/>
                <a:cs typeface="Lato"/>
                <a:sym typeface="Lato"/>
              </a:rPr>
              <a:t>What do all of these things have in common?</a:t>
            </a:r>
          </a:p>
          <a:p>
            <a:pPr marL="164592" lvl="0" indent="-164592" algn="l" rtl="0">
              <a:lnSpc>
                <a:spcPct val="150000"/>
              </a:lnSpc>
              <a:spcBef>
                <a:spcPts val="0"/>
              </a:spcBef>
              <a:spcAft>
                <a:spcPts val="180"/>
              </a:spcAft>
              <a:buFont typeface="Arial" panose="020B0604020202020204" pitchFamily="34" charset="0"/>
              <a:buChar char="•"/>
            </a:pPr>
            <a:endParaRPr lang="en-US" sz="2200" b="1" dirty="0">
              <a:solidFill>
                <a:schemeClr val="dk1"/>
              </a:solidFill>
              <a:latin typeface="Lato"/>
              <a:ea typeface="Lato"/>
              <a:cs typeface="Lato"/>
              <a:sym typeface="Lato"/>
            </a:endParaRPr>
          </a:p>
          <a:p>
            <a:pPr algn="ctr">
              <a:lnSpc>
                <a:spcPct val="150000"/>
              </a:lnSpc>
              <a:spcAft>
                <a:spcPts val="180"/>
              </a:spcAft>
            </a:pPr>
            <a:r>
              <a:rPr lang="en-US" sz="2200" b="1" dirty="0">
                <a:solidFill>
                  <a:schemeClr val="dk1"/>
                </a:solidFill>
                <a:latin typeface="Lato"/>
                <a:ea typeface="Lato"/>
                <a:cs typeface="Lato"/>
                <a:sym typeface="Lato"/>
              </a:rPr>
              <a:t>The Wisconsin Uniform Financial Accounting Requirements.</a:t>
            </a:r>
          </a:p>
          <a:p>
            <a:pPr algn="ctr">
              <a:lnSpc>
                <a:spcPct val="150000"/>
              </a:lnSpc>
              <a:spcAft>
                <a:spcPts val="180"/>
              </a:spcAft>
            </a:pPr>
            <a:r>
              <a:rPr lang="en-US" sz="4400" b="1" dirty="0">
                <a:solidFill>
                  <a:schemeClr val="dk1"/>
                </a:solidFill>
                <a:latin typeface="Lato"/>
                <a:ea typeface="Lato"/>
                <a:cs typeface="Lato"/>
                <a:sym typeface="Lato"/>
              </a:rPr>
              <a:t>WUFAR</a:t>
            </a:r>
          </a:p>
          <a:p>
            <a:pPr algn="ctr">
              <a:lnSpc>
                <a:spcPct val="150000"/>
              </a:lnSpc>
              <a:spcAft>
                <a:spcPts val="180"/>
              </a:spcAft>
            </a:pPr>
            <a:r>
              <a:rPr lang="en-US" sz="2200" b="1" dirty="0">
                <a:solidFill>
                  <a:schemeClr val="dk1"/>
                </a:solidFill>
                <a:latin typeface="Lato"/>
                <a:ea typeface="Lato"/>
                <a:cs typeface="Lato"/>
                <a:sym typeface="Lato"/>
              </a:rPr>
              <a:t>(pronounced </a:t>
            </a:r>
            <a:r>
              <a:rPr lang="en-US" sz="2200" b="1" dirty="0" err="1">
                <a:solidFill>
                  <a:schemeClr val="dk1"/>
                </a:solidFill>
                <a:latin typeface="Lato"/>
                <a:ea typeface="Lato"/>
                <a:cs typeface="Lato"/>
                <a:sym typeface="Lato"/>
              </a:rPr>
              <a:t>wuh</a:t>
            </a:r>
            <a:r>
              <a:rPr lang="en-US" sz="2200" b="1" dirty="0">
                <a:solidFill>
                  <a:schemeClr val="dk1"/>
                </a:solidFill>
                <a:latin typeface="Lato"/>
                <a:ea typeface="Lato"/>
                <a:cs typeface="Lato"/>
                <a:sym typeface="Lato"/>
              </a:rPr>
              <a:t>-fer)</a:t>
            </a:r>
          </a:p>
          <a:p>
            <a:pPr>
              <a:lnSpc>
                <a:spcPct val="120000"/>
              </a:lnSpc>
            </a:pPr>
            <a:endParaRPr lang="en-US" sz="3600" dirty="0">
              <a:solidFill>
                <a:schemeClr val="dk1"/>
              </a:solidFill>
              <a:latin typeface="Lato"/>
              <a:ea typeface="Lato"/>
              <a:cs typeface="Lato"/>
              <a:sym typeface="Lato"/>
            </a:endParaRPr>
          </a:p>
          <a:p>
            <a:pPr>
              <a:lnSpc>
                <a:spcPct val="120000"/>
              </a:lnSpc>
            </a:pPr>
            <a:endParaRPr lang="en-US" sz="3300" dirty="0">
              <a:solidFill>
                <a:schemeClr val="dk1"/>
              </a:solidFill>
              <a:latin typeface="Lato"/>
              <a:ea typeface="Lato"/>
              <a:cs typeface="Lato"/>
              <a:sym typeface="Lato"/>
            </a:endParaRPr>
          </a:p>
          <a:p>
            <a:pPr marL="0" lvl="0" indent="0" algn="l" rtl="0">
              <a:lnSpc>
                <a:spcPct val="120000"/>
              </a:lnSpc>
              <a:spcBef>
                <a:spcPts val="0"/>
              </a:spcBef>
              <a:spcAft>
                <a:spcPts val="0"/>
              </a:spcAft>
              <a:buNone/>
            </a:pPr>
            <a:endParaRPr sz="3300" b="1" dirty="0">
              <a:solidFill>
                <a:schemeClr val="dk1"/>
              </a:solidFill>
              <a:latin typeface="Lato"/>
              <a:ea typeface="Lato"/>
              <a:cs typeface="Lato"/>
              <a:sym typeface="Lato"/>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Rectangle 2">
            <a:extLst>
              <a:ext uri="{FF2B5EF4-FFF2-40B4-BE49-F238E27FC236}">
                <a16:creationId xmlns:a16="http://schemas.microsoft.com/office/drawing/2014/main" id="{99A76376-2716-558C-142E-EA094B7B866C}"/>
              </a:ext>
              <a:ext uri="{C183D7F6-B498-43B3-948B-1728B52AA6E4}">
                <adec:decorative xmlns:adec="http://schemas.microsoft.com/office/drawing/2017/decorative" val="1"/>
              </a:ext>
            </a:extLst>
          </p:cNvPr>
          <p:cNvSpPr/>
          <p:nvPr/>
        </p:nvSpPr>
        <p:spPr>
          <a:xfrm>
            <a:off x="0" y="1254868"/>
            <a:ext cx="12480854" cy="576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8"/>
          <p:cNvSpPr txBox="1">
            <a:spLocks noGrp="1"/>
          </p:cNvSpPr>
          <p:nvPr>
            <p:ph type="title" idx="4294967295"/>
          </p:nvPr>
        </p:nvSpPr>
        <p:spPr>
          <a:xfrm>
            <a:off x="0" y="0"/>
            <a:ext cx="12480854" cy="1254867"/>
          </a:xfrm>
          <a:prstGeom prst="rect">
            <a:avLst/>
          </a:prstGeom>
          <a:noFill/>
          <a:ln>
            <a:noFill/>
            <a:prstDash/>
          </a:ln>
          <a:effectLst/>
        </p:spPr>
        <p:txBody>
          <a:bodyPr rot="0" spcFirstLastPara="1" vertOverflow="overflow" horzOverflow="overflow" vert="horz" wrap="square" lIns="26000" tIns="26000" rIns="26000" bIns="2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4800" b="1" i="0" u="none" strike="noStrike" kern="0" cap="none" spc="0" normalizeH="0" baseline="0" noProof="0" dirty="0">
                <a:ln>
                  <a:noFill/>
                </a:ln>
                <a:solidFill>
                  <a:schemeClr val="lt1"/>
                </a:solidFill>
                <a:effectLst/>
                <a:uLnTx/>
                <a:uFillTx/>
                <a:latin typeface="Lato Black"/>
                <a:ea typeface="Lato Black"/>
                <a:cs typeface="Lato Black"/>
                <a:sym typeface="Lato Black"/>
              </a:rPr>
              <a:t>WUFAR is KEY</a:t>
            </a:r>
            <a:endParaRPr kumimoji="0" lang="en-US" sz="4800" b="0"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103" name="Google Shape;103;p18"/>
          <p:cNvSpPr txBox="1"/>
          <p:nvPr/>
        </p:nvSpPr>
        <p:spPr>
          <a:xfrm>
            <a:off x="735980" y="1672683"/>
            <a:ext cx="10961650" cy="4970842"/>
          </a:xfrm>
          <a:prstGeom prst="rect">
            <a:avLst/>
          </a:prstGeom>
          <a:noFill/>
          <a:ln>
            <a:noFill/>
          </a:ln>
        </p:spPr>
        <p:txBody>
          <a:bodyPr spcFirstLastPara="1" wrap="square" lIns="124800" tIns="124800" rIns="124800" bIns="124800" anchor="t" anchorCtr="0">
            <a:no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solidFill>
                  <a:schemeClr val="dk1"/>
                </a:solidFill>
                <a:latin typeface="Lato"/>
                <a:ea typeface="Lato"/>
                <a:cs typeface="Lato"/>
                <a:sym typeface="Lato"/>
              </a:rPr>
              <a:t>Simplified and flexible chart of accounts - ensures adherence to state and federal financial reporting requirements, and gives LEAs the ability to segregate and group accounts.</a:t>
            </a:r>
            <a:endParaRPr sz="22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endParaRPr sz="22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solidFill>
                  <a:schemeClr val="dk1"/>
                </a:solidFill>
                <a:latin typeface="Lato"/>
                <a:ea typeface="Lato"/>
                <a:cs typeface="Lato"/>
                <a:sym typeface="Lato"/>
              </a:rPr>
              <a:t>Revisions to WUFAR are done on at least a yearly basis to address needed changes, fix errors, or adhere to requirements under GAAP and GASB.</a:t>
            </a:r>
            <a:endParaRPr sz="22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endParaRPr sz="22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Font typeface="Arial" panose="020B0604020202020204" pitchFamily="34" charset="0"/>
              <a:buChar char="•"/>
            </a:pPr>
            <a:r>
              <a:rPr lang="en-US" sz="2200" b="1" dirty="0">
                <a:solidFill>
                  <a:schemeClr val="dk1"/>
                </a:solidFill>
                <a:latin typeface="Lato"/>
                <a:ea typeface="Lato"/>
                <a:cs typeface="Lato"/>
                <a:sym typeface="Lato"/>
              </a:rPr>
              <a:t>DPI Chart of Accounts integrated by the vendor.  Ensure your local accounts account for changes to WUFAR and the DPI COA so accounts roll up correctly.</a:t>
            </a:r>
            <a:endParaRPr sz="2200" b="1" dirty="0">
              <a:solidFill>
                <a:schemeClr val="dk1"/>
              </a:solidFill>
              <a:latin typeface="Lato"/>
              <a:ea typeface="Lato"/>
              <a:cs typeface="Lato"/>
              <a:sym typeface="Lato"/>
            </a:endParaRPr>
          </a:p>
          <a:p>
            <a:pPr marL="0" lvl="0" indent="0" algn="l" rtl="0">
              <a:lnSpc>
                <a:spcPct val="120000"/>
              </a:lnSpc>
              <a:spcBef>
                <a:spcPts val="0"/>
              </a:spcBef>
              <a:spcAft>
                <a:spcPts val="0"/>
              </a:spcAft>
              <a:buNone/>
            </a:pPr>
            <a:endParaRPr sz="2600" b="1" dirty="0">
              <a:solidFill>
                <a:schemeClr val="dk1"/>
              </a:solidFill>
              <a:latin typeface="Lato"/>
              <a:ea typeface="Lato"/>
              <a:cs typeface="Lato"/>
              <a:sym typeface="Lato"/>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Rectangle 1">
            <a:extLst>
              <a:ext uri="{FF2B5EF4-FFF2-40B4-BE49-F238E27FC236}">
                <a16:creationId xmlns:a16="http://schemas.microsoft.com/office/drawing/2014/main" id="{D4F26D13-4109-4221-9D0F-8E5BB2872B70}"/>
              </a:ext>
              <a:ext uri="{C183D7F6-B498-43B3-948B-1728B52AA6E4}">
                <adec:decorative xmlns:adec="http://schemas.microsoft.com/office/drawing/2017/decorative" val="1"/>
              </a:ext>
            </a:extLst>
          </p:cNvPr>
          <p:cNvSpPr/>
          <p:nvPr/>
        </p:nvSpPr>
        <p:spPr>
          <a:xfrm>
            <a:off x="0" y="1254868"/>
            <a:ext cx="12480854" cy="576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9"/>
          <p:cNvSpPr txBox="1">
            <a:spLocks noGrp="1"/>
          </p:cNvSpPr>
          <p:nvPr>
            <p:ph type="title" idx="4294967295"/>
          </p:nvPr>
        </p:nvSpPr>
        <p:spPr>
          <a:xfrm>
            <a:off x="-1" y="0"/>
            <a:ext cx="12480853" cy="1254868"/>
          </a:xfrm>
          <a:prstGeom prst="rect">
            <a:avLst/>
          </a:prstGeom>
          <a:noFill/>
          <a:ln>
            <a:noFill/>
            <a:prstDash/>
          </a:ln>
          <a:effectLst/>
        </p:spPr>
        <p:txBody>
          <a:bodyPr rot="0" spcFirstLastPara="1" vertOverflow="overflow" horzOverflow="overflow" vert="horz" wrap="square" lIns="26000" tIns="26000" rIns="26000" bIns="2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1A2A8D"/>
              </a:buClr>
              <a:buSzPts val="3100"/>
              <a:buFont typeface="DM Sans"/>
              <a:buNone/>
              <a:tabLst/>
              <a:defRPr/>
            </a:pPr>
            <a:r>
              <a:rPr kumimoji="0" lang="en-US" sz="48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Chart of Accounts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(1 of 2)</a:t>
            </a:r>
            <a:endParaRPr kumimoji="0" lang="en-US" sz="1600" b="0"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endParaRPr>
          </a:p>
        </p:txBody>
      </p:sp>
      <p:sp>
        <p:nvSpPr>
          <p:cNvPr id="110" name="Google Shape;110;p19"/>
          <p:cNvSpPr txBox="1"/>
          <p:nvPr/>
        </p:nvSpPr>
        <p:spPr>
          <a:xfrm>
            <a:off x="759575" y="1727565"/>
            <a:ext cx="10961700" cy="960000"/>
          </a:xfrm>
          <a:prstGeom prst="rect">
            <a:avLst/>
          </a:prstGeom>
          <a:noFill/>
          <a:ln>
            <a:noFill/>
          </a:ln>
        </p:spPr>
        <p:txBody>
          <a:bodyPr spcFirstLastPara="1" wrap="square" lIns="124800" tIns="124800" rIns="124800" bIns="124800" anchor="t" anchorCtr="0">
            <a:noAutofit/>
          </a:bodyPr>
          <a:lstStyle/>
          <a:p>
            <a:pPr marL="164592" lvl="0" indent="-164592" algn="l" rtl="0">
              <a:spcBef>
                <a:spcPts val="0"/>
              </a:spcBef>
              <a:spcAft>
                <a:spcPts val="180"/>
              </a:spcAft>
              <a:buFont typeface="Arial" panose="020B0604020202020204" pitchFamily="34" charset="0"/>
              <a:buChar char="•"/>
            </a:pPr>
            <a:r>
              <a:rPr lang="en-US" sz="2200" b="1" dirty="0">
                <a:latin typeface="Lato"/>
                <a:ea typeface="Lato"/>
                <a:cs typeface="Lato"/>
                <a:sym typeface="Lato"/>
              </a:rPr>
              <a:t>Vendors mapped the LEA’s detailed accounts to a general umbrella DPI account - WISEdata Finance displays both the DPI account and the local detailed account. </a:t>
            </a:r>
            <a:endParaRPr sz="2200" b="1" dirty="0">
              <a:latin typeface="Lato"/>
              <a:ea typeface="Lato"/>
              <a:cs typeface="Lato"/>
              <a:sym typeface="Lato"/>
            </a:endParaRPr>
          </a:p>
        </p:txBody>
      </p:sp>
      <p:graphicFrame>
        <p:nvGraphicFramePr>
          <p:cNvPr id="111" name="Google Shape;111;p19"/>
          <p:cNvGraphicFramePr/>
          <p:nvPr>
            <p:extLst>
              <p:ext uri="{D42A27DB-BD31-4B8C-83A1-F6EECF244321}">
                <p14:modId xmlns:p14="http://schemas.microsoft.com/office/powerpoint/2010/main" val="401980277"/>
              </p:ext>
            </p:extLst>
          </p:nvPr>
        </p:nvGraphicFramePr>
        <p:xfrm>
          <a:off x="1360844" y="2714179"/>
          <a:ext cx="9880725" cy="1617630"/>
        </p:xfrm>
        <a:graphic>
          <a:graphicData uri="http://schemas.openxmlformats.org/drawingml/2006/table">
            <a:tbl>
              <a:tblPr firstRow="1">
                <a:noFill/>
                <a:tableStyleId>{1DB8322F-63CE-4D1B-9509-8C56A932F200}</a:tableStyleId>
              </a:tblPr>
              <a:tblGrid>
                <a:gridCol w="3523250">
                  <a:extLst>
                    <a:ext uri="{9D8B030D-6E8A-4147-A177-3AD203B41FA5}">
                      <a16:colId xmlns:a16="http://schemas.microsoft.com/office/drawing/2014/main" val="20000"/>
                    </a:ext>
                  </a:extLst>
                </a:gridCol>
                <a:gridCol w="3379675">
                  <a:extLst>
                    <a:ext uri="{9D8B030D-6E8A-4147-A177-3AD203B41FA5}">
                      <a16:colId xmlns:a16="http://schemas.microsoft.com/office/drawing/2014/main" val="20001"/>
                    </a:ext>
                  </a:extLst>
                </a:gridCol>
                <a:gridCol w="1528800">
                  <a:extLst>
                    <a:ext uri="{9D8B030D-6E8A-4147-A177-3AD203B41FA5}">
                      <a16:colId xmlns:a16="http://schemas.microsoft.com/office/drawing/2014/main" val="20002"/>
                    </a:ext>
                  </a:extLst>
                </a:gridCol>
                <a:gridCol w="1449000">
                  <a:extLst>
                    <a:ext uri="{9D8B030D-6E8A-4147-A177-3AD203B41FA5}">
                      <a16:colId xmlns:a16="http://schemas.microsoft.com/office/drawing/2014/main" val="20003"/>
                    </a:ext>
                  </a:extLst>
                </a:gridCol>
              </a:tblGrid>
              <a:tr h="520225">
                <a:tc>
                  <a:txBody>
                    <a:bodyPr/>
                    <a:lstStyle/>
                    <a:p>
                      <a:pPr marL="0" lvl="0" indent="0" algn="l" rtl="0">
                        <a:spcBef>
                          <a:spcPts val="0"/>
                        </a:spcBef>
                        <a:spcAft>
                          <a:spcPts val="0"/>
                        </a:spcAft>
                        <a:buNone/>
                      </a:pPr>
                      <a:r>
                        <a:rPr lang="en-US" sz="1900" b="1" dirty="0">
                          <a:latin typeface="Lato"/>
                          <a:ea typeface="Lato"/>
                          <a:cs typeface="Lato"/>
                          <a:sym typeface="Lato"/>
                        </a:rPr>
                        <a:t>Local Account</a:t>
                      </a:r>
                      <a:endParaRPr sz="1900" b="1" dirty="0">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DPI Account</a:t>
                      </a:r>
                      <a:endParaRPr sz="1900" b="1">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Budget</a:t>
                      </a:r>
                      <a:endParaRPr sz="1900" b="1">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Actual</a:t>
                      </a:r>
                      <a:endParaRPr sz="1900" b="1">
                        <a:latin typeface="Lato"/>
                        <a:ea typeface="Lato"/>
                        <a:cs typeface="Lato"/>
                        <a:sym typeface="Lato"/>
                      </a:endParaRPr>
                    </a:p>
                  </a:txBody>
                  <a:tcPr marL="124800" marR="124800" marT="124825" marB="124825"/>
                </a:tc>
                <a:extLst>
                  <a:ext uri="{0D108BD9-81ED-4DB2-BD59-A6C34878D82A}">
                    <a16:rowId xmlns:a16="http://schemas.microsoft.com/office/drawing/2014/main" val="10000"/>
                  </a:ext>
                </a:extLst>
              </a:tr>
              <a:tr h="520225">
                <a:tc>
                  <a:txBody>
                    <a:bodyPr/>
                    <a:lstStyle/>
                    <a:p>
                      <a:pPr marL="0" lvl="0" indent="0" algn="l" rtl="0">
                        <a:spcBef>
                          <a:spcPts val="0"/>
                        </a:spcBef>
                        <a:spcAft>
                          <a:spcPts val="0"/>
                        </a:spcAft>
                        <a:buNone/>
                      </a:pPr>
                      <a:r>
                        <a:rPr lang="en-US" sz="1900">
                          <a:latin typeface="Lato"/>
                          <a:ea typeface="Lato"/>
                          <a:cs typeface="Lato"/>
                          <a:sym typeface="Lato"/>
                        </a:rPr>
                        <a:t>27E-100-</a:t>
                      </a:r>
                      <a:r>
                        <a:rPr lang="en-US" sz="1900">
                          <a:highlight>
                            <a:srgbClr val="FFFF00"/>
                          </a:highlight>
                          <a:latin typeface="Lato"/>
                          <a:ea typeface="Lato"/>
                          <a:cs typeface="Lato"/>
                          <a:sym typeface="Lato"/>
                        </a:rPr>
                        <a:t>411</a:t>
                      </a:r>
                      <a:r>
                        <a:rPr lang="en-US" sz="1900">
                          <a:latin typeface="Lato"/>
                          <a:ea typeface="Lato"/>
                          <a:cs typeface="Lato"/>
                          <a:sym typeface="Lato"/>
                        </a:rPr>
                        <a:t>-152000-</a:t>
                      </a:r>
                      <a:r>
                        <a:rPr lang="en-US" sz="1900">
                          <a:highlight>
                            <a:srgbClr val="FFFF00"/>
                          </a:highlight>
                          <a:latin typeface="Lato"/>
                          <a:ea typeface="Lato"/>
                          <a:cs typeface="Lato"/>
                          <a:sym typeface="Lato"/>
                        </a:rPr>
                        <a:t>347</a:t>
                      </a:r>
                      <a:endParaRPr sz="1900">
                        <a:highlight>
                          <a:srgbClr val="FFFF00"/>
                        </a:highlight>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a:latin typeface="Lato"/>
                          <a:ea typeface="Lato"/>
                          <a:cs typeface="Lato"/>
                          <a:sym typeface="Lato"/>
                        </a:rPr>
                        <a:t>27E-100-</a:t>
                      </a:r>
                      <a:r>
                        <a:rPr lang="en-US" sz="1900">
                          <a:highlight>
                            <a:srgbClr val="FFFF00"/>
                          </a:highlight>
                          <a:latin typeface="Lato"/>
                          <a:ea typeface="Lato"/>
                          <a:cs typeface="Lato"/>
                          <a:sym typeface="Lato"/>
                        </a:rPr>
                        <a:t>410</a:t>
                      </a:r>
                      <a:r>
                        <a:rPr lang="en-US" sz="1900">
                          <a:latin typeface="Lato"/>
                          <a:ea typeface="Lato"/>
                          <a:cs typeface="Lato"/>
                          <a:sym typeface="Lato"/>
                        </a:rPr>
                        <a:t>-152000-</a:t>
                      </a:r>
                      <a:r>
                        <a:rPr lang="en-US" sz="1900">
                          <a:highlight>
                            <a:srgbClr val="FFFF00"/>
                          </a:highlight>
                          <a:latin typeface="Lato"/>
                          <a:ea typeface="Lato"/>
                          <a:cs typeface="Lato"/>
                          <a:sym typeface="Lato"/>
                        </a:rPr>
                        <a:t>000</a:t>
                      </a:r>
                      <a:endParaRPr sz="1900">
                        <a:highlight>
                          <a:srgbClr val="FFFF00"/>
                        </a:highlight>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latin typeface="Lato"/>
                          <a:ea typeface="Lato"/>
                          <a:cs typeface="Lato"/>
                          <a:sym typeface="Lato"/>
                        </a:rPr>
                        <a:t>$1,500.00</a:t>
                      </a:r>
                      <a:endParaRPr sz="1900">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latin typeface="Lato"/>
                          <a:ea typeface="Lato"/>
                          <a:cs typeface="Lato"/>
                          <a:sym typeface="Lato"/>
                        </a:rPr>
                        <a:t>$1,292.13</a:t>
                      </a:r>
                      <a:endParaRPr sz="1900">
                        <a:latin typeface="Lato"/>
                        <a:ea typeface="Lato"/>
                        <a:cs typeface="Lato"/>
                        <a:sym typeface="Lato"/>
                      </a:endParaRPr>
                    </a:p>
                  </a:txBody>
                  <a:tcPr marL="124800" marR="124800" marT="124825" marB="124825"/>
                </a:tc>
                <a:extLst>
                  <a:ext uri="{0D108BD9-81ED-4DB2-BD59-A6C34878D82A}">
                    <a16:rowId xmlns:a16="http://schemas.microsoft.com/office/drawing/2014/main" val="10001"/>
                  </a:ext>
                </a:extLst>
              </a:tr>
              <a:tr h="520225">
                <a:tc>
                  <a:txBody>
                    <a:bodyPr/>
                    <a:lstStyle/>
                    <a:p>
                      <a:pPr marL="0" lvl="0" indent="0" algn="l" rtl="0">
                        <a:spcBef>
                          <a:spcPts val="0"/>
                        </a:spcBef>
                        <a:spcAft>
                          <a:spcPts val="0"/>
                        </a:spcAft>
                        <a:buNone/>
                      </a:pPr>
                      <a:r>
                        <a:rPr lang="en-US" sz="1900" dirty="0">
                          <a:latin typeface="Lato"/>
                          <a:ea typeface="Lato"/>
                          <a:cs typeface="Lato"/>
                          <a:sym typeface="Lato"/>
                        </a:rPr>
                        <a:t>27E-100-</a:t>
                      </a:r>
                      <a:r>
                        <a:rPr lang="en-US" sz="1900" dirty="0">
                          <a:highlight>
                            <a:srgbClr val="FFFF00"/>
                          </a:highlight>
                          <a:latin typeface="Lato"/>
                          <a:ea typeface="Lato"/>
                          <a:cs typeface="Lato"/>
                          <a:sym typeface="Lato"/>
                        </a:rPr>
                        <a:t>412</a:t>
                      </a:r>
                      <a:r>
                        <a:rPr lang="en-US" sz="1900" dirty="0">
                          <a:latin typeface="Lato"/>
                          <a:ea typeface="Lato"/>
                          <a:cs typeface="Lato"/>
                          <a:sym typeface="Lato"/>
                        </a:rPr>
                        <a:t>-158000-</a:t>
                      </a:r>
                      <a:r>
                        <a:rPr lang="en-US" sz="1900" dirty="0">
                          <a:highlight>
                            <a:srgbClr val="FFFF00"/>
                          </a:highlight>
                          <a:latin typeface="Lato"/>
                          <a:ea typeface="Lato"/>
                          <a:cs typeface="Lato"/>
                          <a:sym typeface="Lato"/>
                        </a:rPr>
                        <a:t>019</a:t>
                      </a:r>
                      <a:endParaRPr sz="1900" dirty="0">
                        <a:highlight>
                          <a:srgbClr val="FFFF00"/>
                        </a:highlight>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a:solidFill>
                            <a:schemeClr val="dk1"/>
                          </a:solidFill>
                          <a:latin typeface="Lato"/>
                          <a:ea typeface="Lato"/>
                          <a:cs typeface="Lato"/>
                          <a:sym typeface="Lato"/>
                        </a:rPr>
                        <a:t>27E-100-</a:t>
                      </a:r>
                      <a:r>
                        <a:rPr lang="en-US" sz="1900">
                          <a:solidFill>
                            <a:schemeClr val="dk1"/>
                          </a:solidFill>
                          <a:highlight>
                            <a:srgbClr val="FFFF00"/>
                          </a:highlight>
                          <a:latin typeface="Lato"/>
                          <a:ea typeface="Lato"/>
                          <a:cs typeface="Lato"/>
                          <a:sym typeface="Lato"/>
                        </a:rPr>
                        <a:t>410</a:t>
                      </a:r>
                      <a:r>
                        <a:rPr lang="en-US" sz="1900">
                          <a:solidFill>
                            <a:schemeClr val="dk1"/>
                          </a:solidFill>
                          <a:latin typeface="Lato"/>
                          <a:ea typeface="Lato"/>
                          <a:cs typeface="Lato"/>
                          <a:sym typeface="Lato"/>
                        </a:rPr>
                        <a:t>-158000-</a:t>
                      </a:r>
                      <a:r>
                        <a:rPr lang="en-US" sz="1900">
                          <a:solidFill>
                            <a:schemeClr val="dk1"/>
                          </a:solidFill>
                          <a:highlight>
                            <a:srgbClr val="FFFF00"/>
                          </a:highlight>
                          <a:latin typeface="Lato"/>
                          <a:ea typeface="Lato"/>
                          <a:cs typeface="Lato"/>
                          <a:sym typeface="Lato"/>
                        </a:rPr>
                        <a:t>000</a:t>
                      </a:r>
                      <a:endParaRPr sz="1900">
                        <a:highlight>
                          <a:srgbClr val="FFFF00"/>
                        </a:highlight>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solidFill>
                            <a:schemeClr val="dk1"/>
                          </a:solidFill>
                          <a:latin typeface="Lato"/>
                          <a:ea typeface="Lato"/>
                          <a:cs typeface="Lato"/>
                          <a:sym typeface="Lato"/>
                        </a:rPr>
                        <a:t>$5,000.00</a:t>
                      </a:r>
                      <a:endParaRPr sz="1900">
                        <a:solidFill>
                          <a:schemeClr val="dk1"/>
                        </a:solidFill>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dirty="0">
                          <a:latin typeface="Lato"/>
                          <a:ea typeface="Lato"/>
                          <a:cs typeface="Lato"/>
                          <a:sym typeface="Lato"/>
                        </a:rPr>
                        <a:t>$2,563.00</a:t>
                      </a:r>
                      <a:endParaRPr sz="1900" dirty="0">
                        <a:latin typeface="Lato"/>
                        <a:ea typeface="Lato"/>
                        <a:cs typeface="Lato"/>
                        <a:sym typeface="Lato"/>
                      </a:endParaRPr>
                    </a:p>
                  </a:txBody>
                  <a:tcPr marL="124800" marR="124800" marT="124825" marB="124825"/>
                </a:tc>
                <a:extLst>
                  <a:ext uri="{0D108BD9-81ED-4DB2-BD59-A6C34878D82A}">
                    <a16:rowId xmlns:a16="http://schemas.microsoft.com/office/drawing/2014/main" val="10002"/>
                  </a:ext>
                </a:extLst>
              </a:tr>
            </a:tbl>
          </a:graphicData>
        </a:graphic>
      </p:graphicFrame>
      <p:sp>
        <p:nvSpPr>
          <p:cNvPr id="112" name="Google Shape;112;p19"/>
          <p:cNvSpPr txBox="1"/>
          <p:nvPr/>
        </p:nvSpPr>
        <p:spPr>
          <a:xfrm>
            <a:off x="820357" y="4307051"/>
            <a:ext cx="10961700" cy="2514195"/>
          </a:xfrm>
          <a:prstGeom prst="rect">
            <a:avLst/>
          </a:prstGeom>
          <a:noFill/>
          <a:ln>
            <a:noFill/>
          </a:ln>
        </p:spPr>
        <p:txBody>
          <a:bodyPr spcFirstLastPara="1" wrap="square" lIns="124800" tIns="124800" rIns="124800" bIns="124800" anchor="t" anchorCtr="0">
            <a:sp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By using the “mapping” methodology, DPI no longer has to create hundreds of accounts every time a new grant is created. </a:t>
            </a:r>
            <a:endParaRPr sz="2200" b="1" dirty="0">
              <a:latin typeface="Lato"/>
              <a:ea typeface="Lato"/>
              <a:cs typeface="Lato"/>
              <a:sym typeface="Lato"/>
            </a:endParaRPr>
          </a:p>
          <a:p>
            <a:pPr marL="164592" lvl="0" indent="-164592" algn="l" rtl="0">
              <a:lnSpc>
                <a:spcPct val="150000"/>
              </a:lnSpc>
              <a:spcBef>
                <a:spcPts val="1400"/>
              </a:spcBef>
              <a:spcAft>
                <a:spcPts val="180"/>
              </a:spcAft>
              <a:buFont typeface="Arial" panose="020B0604020202020204" pitchFamily="34" charset="0"/>
              <a:buChar char="•"/>
            </a:pPr>
            <a:r>
              <a:rPr lang="en-US" sz="2200" b="1" dirty="0">
                <a:latin typeface="Lato"/>
                <a:ea typeface="Lato"/>
                <a:cs typeface="Lato"/>
                <a:sym typeface="Lato"/>
              </a:rPr>
              <a:t>By collecting the Local Account, DPI’s program areas have access to the level of detail necessary to determine compliance with Federal grant regulations. </a:t>
            </a:r>
            <a:endParaRPr sz="2200" b="1" dirty="0">
              <a:latin typeface="Lato"/>
              <a:ea typeface="Lato"/>
              <a:cs typeface="Lato"/>
              <a:sym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426C326B-3F6B-8F4A-ADBE-3F1FD7758D7C}"/>
              </a:ext>
              <a:ext uri="{C183D7F6-B498-43B3-948B-1728B52AA6E4}">
                <adec:decorative xmlns:adec="http://schemas.microsoft.com/office/drawing/2017/decorative" val="1"/>
              </a:ext>
            </a:extLst>
          </p:cNvPr>
          <p:cNvSpPr/>
          <p:nvPr/>
        </p:nvSpPr>
        <p:spPr>
          <a:xfrm>
            <a:off x="0" y="1254868"/>
            <a:ext cx="12480854" cy="576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18;p20"/>
          <p:cNvSpPr txBox="1">
            <a:spLocks noGrp="1"/>
          </p:cNvSpPr>
          <p:nvPr>
            <p:ph type="title" idx="4294967295"/>
          </p:nvPr>
        </p:nvSpPr>
        <p:spPr>
          <a:xfrm>
            <a:off x="820350" y="205068"/>
            <a:ext cx="10788900" cy="791172"/>
          </a:xfrm>
          <a:prstGeom prst="rect">
            <a:avLst/>
          </a:prstGeom>
          <a:noFill/>
          <a:ln>
            <a:noFill/>
            <a:prstDash/>
          </a:ln>
          <a:effectLst/>
        </p:spPr>
        <p:txBody>
          <a:bodyPr rot="0" spcFirstLastPara="1" vertOverflow="overflow" horzOverflow="overflow" vert="horz" wrap="square" lIns="26000" tIns="26000" rIns="26000" bIns="260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1A2A8D"/>
              </a:buClr>
              <a:buSzPts val="3100"/>
              <a:buFont typeface="DM Sans"/>
              <a:buNone/>
              <a:tabLst/>
              <a:defRPr/>
            </a:pPr>
            <a:r>
              <a:rPr kumimoji="0" lang="en-US" sz="48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Chart of Accounts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(2 of 2)</a:t>
            </a:r>
            <a:endParaRPr kumimoji="0" lang="en-US" sz="1600" b="0" i="1"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endParaRPr>
          </a:p>
        </p:txBody>
      </p:sp>
      <p:sp>
        <p:nvSpPr>
          <p:cNvPr id="119" name="Google Shape;119;p20"/>
          <p:cNvSpPr txBox="1"/>
          <p:nvPr/>
        </p:nvSpPr>
        <p:spPr>
          <a:xfrm>
            <a:off x="733950" y="1563114"/>
            <a:ext cx="10961700" cy="954794"/>
          </a:xfrm>
          <a:prstGeom prst="rect">
            <a:avLst/>
          </a:prstGeom>
          <a:noFill/>
          <a:ln>
            <a:noFill/>
          </a:ln>
        </p:spPr>
        <p:txBody>
          <a:bodyPr spcFirstLastPara="1" wrap="square" lIns="124800" tIns="124800" rIns="124800" bIns="124800" anchor="t" anchorCtr="0">
            <a:spAutoFit/>
          </a:bodyPr>
          <a:lstStyle/>
          <a:p>
            <a:pPr marL="164592" lvl="0" indent="-164592" algn="l" rtl="0">
              <a:spcBef>
                <a:spcPts val="0"/>
              </a:spcBef>
              <a:spcAft>
                <a:spcPts val="180"/>
              </a:spcAft>
              <a:buFont typeface="Arial" panose="020B0604020202020204" pitchFamily="34" charset="0"/>
              <a:buChar char="•"/>
            </a:pPr>
            <a:r>
              <a:rPr lang="en-US" sz="2200" b="1" dirty="0">
                <a:latin typeface="Lato"/>
                <a:ea typeface="Lato"/>
                <a:cs typeface="Lato"/>
                <a:sym typeface="Lato"/>
              </a:rPr>
              <a:t>Vendors mapped the LEA’s detailed accounts to a general umbrella DPI account - WISEdata Finance displays both the DPI account and the local detailed account. </a:t>
            </a:r>
            <a:endParaRPr sz="2200" b="1" dirty="0">
              <a:latin typeface="Lato"/>
              <a:ea typeface="Lato"/>
              <a:cs typeface="Lato"/>
              <a:sym typeface="Lato"/>
            </a:endParaRPr>
          </a:p>
        </p:txBody>
      </p:sp>
      <p:graphicFrame>
        <p:nvGraphicFramePr>
          <p:cNvPr id="120" name="Google Shape;120;p20"/>
          <p:cNvGraphicFramePr/>
          <p:nvPr>
            <p:extLst>
              <p:ext uri="{D42A27DB-BD31-4B8C-83A1-F6EECF244321}">
                <p14:modId xmlns:p14="http://schemas.microsoft.com/office/powerpoint/2010/main" val="942921855"/>
              </p:ext>
            </p:extLst>
          </p:nvPr>
        </p:nvGraphicFramePr>
        <p:xfrm>
          <a:off x="1300096" y="2601171"/>
          <a:ext cx="9880725" cy="1617630"/>
        </p:xfrm>
        <a:graphic>
          <a:graphicData uri="http://schemas.openxmlformats.org/drawingml/2006/table">
            <a:tbl>
              <a:tblPr firstRow="1">
                <a:noFill/>
                <a:tableStyleId>{1DB8322F-63CE-4D1B-9509-8C56A932F200}</a:tableStyleId>
              </a:tblPr>
              <a:tblGrid>
                <a:gridCol w="3523250">
                  <a:extLst>
                    <a:ext uri="{9D8B030D-6E8A-4147-A177-3AD203B41FA5}">
                      <a16:colId xmlns:a16="http://schemas.microsoft.com/office/drawing/2014/main" val="20000"/>
                    </a:ext>
                  </a:extLst>
                </a:gridCol>
                <a:gridCol w="3379675">
                  <a:extLst>
                    <a:ext uri="{9D8B030D-6E8A-4147-A177-3AD203B41FA5}">
                      <a16:colId xmlns:a16="http://schemas.microsoft.com/office/drawing/2014/main" val="20001"/>
                    </a:ext>
                  </a:extLst>
                </a:gridCol>
                <a:gridCol w="1528800">
                  <a:extLst>
                    <a:ext uri="{9D8B030D-6E8A-4147-A177-3AD203B41FA5}">
                      <a16:colId xmlns:a16="http://schemas.microsoft.com/office/drawing/2014/main" val="20002"/>
                    </a:ext>
                  </a:extLst>
                </a:gridCol>
                <a:gridCol w="1449000">
                  <a:extLst>
                    <a:ext uri="{9D8B030D-6E8A-4147-A177-3AD203B41FA5}">
                      <a16:colId xmlns:a16="http://schemas.microsoft.com/office/drawing/2014/main" val="20003"/>
                    </a:ext>
                  </a:extLst>
                </a:gridCol>
              </a:tblGrid>
              <a:tr h="520225">
                <a:tc>
                  <a:txBody>
                    <a:bodyPr/>
                    <a:lstStyle/>
                    <a:p>
                      <a:pPr marL="0" lvl="0" indent="0" algn="l" rtl="0">
                        <a:spcBef>
                          <a:spcPts val="0"/>
                        </a:spcBef>
                        <a:spcAft>
                          <a:spcPts val="0"/>
                        </a:spcAft>
                        <a:buNone/>
                      </a:pPr>
                      <a:r>
                        <a:rPr lang="en-US" sz="1900" b="1" dirty="0">
                          <a:latin typeface="Lato"/>
                          <a:ea typeface="Lato"/>
                          <a:cs typeface="Lato"/>
                          <a:sym typeface="Lato"/>
                        </a:rPr>
                        <a:t>Local Account</a:t>
                      </a:r>
                      <a:endParaRPr sz="1900" b="1" dirty="0">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DPI Account</a:t>
                      </a:r>
                      <a:endParaRPr sz="1900" b="1">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Budget</a:t>
                      </a:r>
                      <a:endParaRPr sz="1900" b="1">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b="1">
                          <a:latin typeface="Lato"/>
                          <a:ea typeface="Lato"/>
                          <a:cs typeface="Lato"/>
                          <a:sym typeface="Lato"/>
                        </a:rPr>
                        <a:t>Actual</a:t>
                      </a:r>
                      <a:endParaRPr sz="1900" b="1">
                        <a:latin typeface="Lato"/>
                        <a:ea typeface="Lato"/>
                        <a:cs typeface="Lato"/>
                        <a:sym typeface="Lato"/>
                      </a:endParaRPr>
                    </a:p>
                  </a:txBody>
                  <a:tcPr marL="124800" marR="124800" marT="124825" marB="124825"/>
                </a:tc>
                <a:extLst>
                  <a:ext uri="{0D108BD9-81ED-4DB2-BD59-A6C34878D82A}">
                    <a16:rowId xmlns:a16="http://schemas.microsoft.com/office/drawing/2014/main" val="10000"/>
                  </a:ext>
                </a:extLst>
              </a:tr>
              <a:tr h="520225">
                <a:tc>
                  <a:txBody>
                    <a:bodyPr/>
                    <a:lstStyle/>
                    <a:p>
                      <a:pPr marL="0" lvl="0" indent="0" algn="l" rtl="0">
                        <a:spcBef>
                          <a:spcPts val="0"/>
                        </a:spcBef>
                        <a:spcAft>
                          <a:spcPts val="0"/>
                        </a:spcAft>
                        <a:buNone/>
                      </a:pPr>
                      <a:r>
                        <a:rPr lang="en-US" sz="1900">
                          <a:latin typeface="Lato"/>
                          <a:ea typeface="Lato"/>
                          <a:cs typeface="Lato"/>
                          <a:sym typeface="Lato"/>
                        </a:rPr>
                        <a:t>27E-100-</a:t>
                      </a:r>
                      <a:r>
                        <a:rPr lang="en-US" sz="1900">
                          <a:highlight>
                            <a:srgbClr val="FFFF00"/>
                          </a:highlight>
                          <a:latin typeface="Lato"/>
                          <a:ea typeface="Lato"/>
                          <a:cs typeface="Lato"/>
                          <a:sym typeface="Lato"/>
                        </a:rPr>
                        <a:t>411</a:t>
                      </a:r>
                      <a:r>
                        <a:rPr lang="en-US" sz="1900">
                          <a:latin typeface="Lato"/>
                          <a:ea typeface="Lato"/>
                          <a:cs typeface="Lato"/>
                          <a:sym typeface="Lato"/>
                        </a:rPr>
                        <a:t>-152000-</a:t>
                      </a:r>
                      <a:r>
                        <a:rPr lang="en-US" sz="1900">
                          <a:highlight>
                            <a:srgbClr val="FFFF00"/>
                          </a:highlight>
                          <a:latin typeface="Lato"/>
                          <a:ea typeface="Lato"/>
                          <a:cs typeface="Lato"/>
                          <a:sym typeface="Lato"/>
                        </a:rPr>
                        <a:t>347</a:t>
                      </a:r>
                      <a:endParaRPr sz="1900">
                        <a:highlight>
                          <a:srgbClr val="FFFF00"/>
                        </a:highlight>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a:latin typeface="Lato"/>
                          <a:ea typeface="Lato"/>
                          <a:cs typeface="Lato"/>
                          <a:sym typeface="Lato"/>
                        </a:rPr>
                        <a:t>27E-100-</a:t>
                      </a:r>
                      <a:r>
                        <a:rPr lang="en-US" sz="1900">
                          <a:highlight>
                            <a:srgbClr val="FFFF00"/>
                          </a:highlight>
                          <a:latin typeface="Lato"/>
                          <a:ea typeface="Lato"/>
                          <a:cs typeface="Lato"/>
                          <a:sym typeface="Lato"/>
                        </a:rPr>
                        <a:t>410</a:t>
                      </a:r>
                      <a:r>
                        <a:rPr lang="en-US" sz="1900">
                          <a:latin typeface="Lato"/>
                          <a:ea typeface="Lato"/>
                          <a:cs typeface="Lato"/>
                          <a:sym typeface="Lato"/>
                        </a:rPr>
                        <a:t>-152000-</a:t>
                      </a:r>
                      <a:r>
                        <a:rPr lang="en-US" sz="1900">
                          <a:highlight>
                            <a:srgbClr val="FFFF00"/>
                          </a:highlight>
                          <a:latin typeface="Lato"/>
                          <a:ea typeface="Lato"/>
                          <a:cs typeface="Lato"/>
                          <a:sym typeface="Lato"/>
                        </a:rPr>
                        <a:t>000</a:t>
                      </a:r>
                      <a:endParaRPr sz="1900">
                        <a:highlight>
                          <a:srgbClr val="FFFF00"/>
                        </a:highlight>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latin typeface="Lato"/>
                          <a:ea typeface="Lato"/>
                          <a:cs typeface="Lato"/>
                          <a:sym typeface="Lato"/>
                        </a:rPr>
                        <a:t>$1,500.00</a:t>
                      </a:r>
                      <a:endParaRPr sz="1900">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latin typeface="Lato"/>
                          <a:ea typeface="Lato"/>
                          <a:cs typeface="Lato"/>
                          <a:sym typeface="Lato"/>
                        </a:rPr>
                        <a:t>$1,292.13</a:t>
                      </a:r>
                      <a:endParaRPr sz="1900">
                        <a:latin typeface="Lato"/>
                        <a:ea typeface="Lato"/>
                        <a:cs typeface="Lato"/>
                        <a:sym typeface="Lato"/>
                      </a:endParaRPr>
                    </a:p>
                  </a:txBody>
                  <a:tcPr marL="124800" marR="124800" marT="124825" marB="124825"/>
                </a:tc>
                <a:extLst>
                  <a:ext uri="{0D108BD9-81ED-4DB2-BD59-A6C34878D82A}">
                    <a16:rowId xmlns:a16="http://schemas.microsoft.com/office/drawing/2014/main" val="10001"/>
                  </a:ext>
                </a:extLst>
              </a:tr>
              <a:tr h="520225">
                <a:tc>
                  <a:txBody>
                    <a:bodyPr/>
                    <a:lstStyle/>
                    <a:p>
                      <a:pPr marL="0" lvl="0" indent="0" algn="l" rtl="0">
                        <a:spcBef>
                          <a:spcPts val="0"/>
                        </a:spcBef>
                        <a:spcAft>
                          <a:spcPts val="0"/>
                        </a:spcAft>
                        <a:buNone/>
                      </a:pPr>
                      <a:r>
                        <a:rPr lang="en-US" sz="1900">
                          <a:latin typeface="Lato"/>
                          <a:ea typeface="Lato"/>
                          <a:cs typeface="Lato"/>
                          <a:sym typeface="Lato"/>
                        </a:rPr>
                        <a:t>27E-100-</a:t>
                      </a:r>
                      <a:r>
                        <a:rPr lang="en-US" sz="1900">
                          <a:highlight>
                            <a:srgbClr val="FFFF00"/>
                          </a:highlight>
                          <a:latin typeface="Lato"/>
                          <a:ea typeface="Lato"/>
                          <a:cs typeface="Lato"/>
                          <a:sym typeface="Lato"/>
                        </a:rPr>
                        <a:t>412</a:t>
                      </a:r>
                      <a:r>
                        <a:rPr lang="en-US" sz="1900">
                          <a:latin typeface="Lato"/>
                          <a:ea typeface="Lato"/>
                          <a:cs typeface="Lato"/>
                          <a:sym typeface="Lato"/>
                        </a:rPr>
                        <a:t>-158000-</a:t>
                      </a:r>
                      <a:r>
                        <a:rPr lang="en-US" sz="1900">
                          <a:highlight>
                            <a:srgbClr val="FFFF00"/>
                          </a:highlight>
                          <a:latin typeface="Lato"/>
                          <a:ea typeface="Lato"/>
                          <a:cs typeface="Lato"/>
                          <a:sym typeface="Lato"/>
                        </a:rPr>
                        <a:t>019</a:t>
                      </a:r>
                      <a:endParaRPr sz="1900">
                        <a:highlight>
                          <a:srgbClr val="FFFF00"/>
                        </a:highlight>
                        <a:latin typeface="Lato"/>
                        <a:ea typeface="Lato"/>
                        <a:cs typeface="Lato"/>
                        <a:sym typeface="Lato"/>
                      </a:endParaRPr>
                    </a:p>
                  </a:txBody>
                  <a:tcPr marL="124800" marR="124800" marT="124825" marB="124825"/>
                </a:tc>
                <a:tc>
                  <a:txBody>
                    <a:bodyPr/>
                    <a:lstStyle/>
                    <a:p>
                      <a:pPr marL="0" lvl="0" indent="0" algn="l" rtl="0">
                        <a:spcBef>
                          <a:spcPts val="0"/>
                        </a:spcBef>
                        <a:spcAft>
                          <a:spcPts val="0"/>
                        </a:spcAft>
                        <a:buNone/>
                      </a:pPr>
                      <a:r>
                        <a:rPr lang="en-US" sz="1900">
                          <a:solidFill>
                            <a:schemeClr val="dk1"/>
                          </a:solidFill>
                          <a:latin typeface="Lato"/>
                          <a:ea typeface="Lato"/>
                          <a:cs typeface="Lato"/>
                          <a:sym typeface="Lato"/>
                        </a:rPr>
                        <a:t>27E-100-</a:t>
                      </a:r>
                      <a:r>
                        <a:rPr lang="en-US" sz="1900">
                          <a:solidFill>
                            <a:schemeClr val="dk1"/>
                          </a:solidFill>
                          <a:highlight>
                            <a:srgbClr val="FFFF00"/>
                          </a:highlight>
                          <a:latin typeface="Lato"/>
                          <a:ea typeface="Lato"/>
                          <a:cs typeface="Lato"/>
                          <a:sym typeface="Lato"/>
                        </a:rPr>
                        <a:t>410</a:t>
                      </a:r>
                      <a:r>
                        <a:rPr lang="en-US" sz="1900">
                          <a:solidFill>
                            <a:schemeClr val="dk1"/>
                          </a:solidFill>
                          <a:latin typeface="Lato"/>
                          <a:ea typeface="Lato"/>
                          <a:cs typeface="Lato"/>
                          <a:sym typeface="Lato"/>
                        </a:rPr>
                        <a:t>-158000-</a:t>
                      </a:r>
                      <a:r>
                        <a:rPr lang="en-US" sz="1900">
                          <a:solidFill>
                            <a:schemeClr val="dk1"/>
                          </a:solidFill>
                          <a:highlight>
                            <a:srgbClr val="FFFF00"/>
                          </a:highlight>
                          <a:latin typeface="Lato"/>
                          <a:ea typeface="Lato"/>
                          <a:cs typeface="Lato"/>
                          <a:sym typeface="Lato"/>
                        </a:rPr>
                        <a:t>000</a:t>
                      </a:r>
                      <a:endParaRPr sz="1900">
                        <a:highlight>
                          <a:srgbClr val="FFFF00"/>
                        </a:highlight>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a:solidFill>
                            <a:schemeClr val="dk1"/>
                          </a:solidFill>
                          <a:latin typeface="Lato"/>
                          <a:ea typeface="Lato"/>
                          <a:cs typeface="Lato"/>
                          <a:sym typeface="Lato"/>
                        </a:rPr>
                        <a:t>$5,000.00</a:t>
                      </a:r>
                      <a:endParaRPr sz="1900">
                        <a:solidFill>
                          <a:schemeClr val="dk1"/>
                        </a:solidFill>
                        <a:latin typeface="Lato"/>
                        <a:ea typeface="Lato"/>
                        <a:cs typeface="Lato"/>
                        <a:sym typeface="Lato"/>
                      </a:endParaRPr>
                    </a:p>
                  </a:txBody>
                  <a:tcPr marL="124800" marR="124800" marT="124825" marB="124825"/>
                </a:tc>
                <a:tc>
                  <a:txBody>
                    <a:bodyPr/>
                    <a:lstStyle/>
                    <a:p>
                      <a:pPr marL="0" lvl="0" indent="0" algn="r" rtl="0">
                        <a:spcBef>
                          <a:spcPts val="0"/>
                        </a:spcBef>
                        <a:spcAft>
                          <a:spcPts val="0"/>
                        </a:spcAft>
                        <a:buNone/>
                      </a:pPr>
                      <a:r>
                        <a:rPr lang="en-US" sz="1900" dirty="0">
                          <a:latin typeface="Lato"/>
                          <a:ea typeface="Lato"/>
                          <a:cs typeface="Lato"/>
                          <a:sym typeface="Lato"/>
                        </a:rPr>
                        <a:t>$2,563.00</a:t>
                      </a:r>
                      <a:endParaRPr sz="1900" dirty="0">
                        <a:latin typeface="Lato"/>
                        <a:ea typeface="Lato"/>
                        <a:cs typeface="Lato"/>
                        <a:sym typeface="Lato"/>
                      </a:endParaRPr>
                    </a:p>
                  </a:txBody>
                  <a:tcPr marL="124800" marR="124800" marT="124825" marB="124825"/>
                </a:tc>
                <a:extLst>
                  <a:ext uri="{0D108BD9-81ED-4DB2-BD59-A6C34878D82A}">
                    <a16:rowId xmlns:a16="http://schemas.microsoft.com/office/drawing/2014/main" val="10002"/>
                  </a:ext>
                </a:extLst>
              </a:tr>
            </a:tbl>
          </a:graphicData>
        </a:graphic>
      </p:graphicFrame>
      <p:sp>
        <p:nvSpPr>
          <p:cNvPr id="121" name="Google Shape;121;p20"/>
          <p:cNvSpPr txBox="1"/>
          <p:nvPr/>
        </p:nvSpPr>
        <p:spPr>
          <a:xfrm>
            <a:off x="820357" y="4307051"/>
            <a:ext cx="10961700" cy="2514195"/>
          </a:xfrm>
          <a:prstGeom prst="rect">
            <a:avLst/>
          </a:prstGeom>
          <a:noFill/>
          <a:ln>
            <a:noFill/>
          </a:ln>
        </p:spPr>
        <p:txBody>
          <a:bodyPr spcFirstLastPara="1" wrap="square" lIns="124800" tIns="124800" rIns="124800" bIns="124800" anchor="t" anchorCtr="0">
            <a:spAutoFit/>
          </a:bodyPr>
          <a:lstStyle/>
          <a:p>
            <a:pPr marL="164592" lvl="0" indent="-164592" algn="l" rtl="0">
              <a:lnSpc>
                <a:spcPct val="150000"/>
              </a:lnSpc>
              <a:spcBef>
                <a:spcPts val="0"/>
              </a:spcBef>
              <a:spcAft>
                <a:spcPts val="180"/>
              </a:spcAft>
              <a:buFont typeface="Arial" panose="020B0604020202020204" pitchFamily="34" charset="0"/>
              <a:buChar char="•"/>
            </a:pPr>
            <a:r>
              <a:rPr lang="en-US" sz="2200" b="1" dirty="0">
                <a:latin typeface="Lato"/>
                <a:ea typeface="Lato"/>
                <a:cs typeface="Lato"/>
                <a:sym typeface="Lato"/>
              </a:rPr>
              <a:t>By using the “mapping” methodology, DPI no longer has to create hundreds of accounts every time a new grant is created. </a:t>
            </a:r>
            <a:endParaRPr sz="2200" b="1" dirty="0">
              <a:latin typeface="Lato"/>
              <a:ea typeface="Lato"/>
              <a:cs typeface="Lato"/>
              <a:sym typeface="Lato"/>
            </a:endParaRPr>
          </a:p>
          <a:p>
            <a:pPr marL="164592" lvl="0" indent="-164592" algn="l" rtl="0">
              <a:lnSpc>
                <a:spcPct val="150000"/>
              </a:lnSpc>
              <a:spcBef>
                <a:spcPts val="1400"/>
              </a:spcBef>
              <a:spcAft>
                <a:spcPts val="180"/>
              </a:spcAft>
              <a:buFont typeface="Arial" panose="020B0604020202020204" pitchFamily="34" charset="0"/>
              <a:buChar char="•"/>
            </a:pPr>
            <a:r>
              <a:rPr lang="en-US" sz="2200" b="1" dirty="0">
                <a:latin typeface="Lato"/>
                <a:ea typeface="Lato"/>
                <a:cs typeface="Lato"/>
                <a:sym typeface="Lato"/>
              </a:rPr>
              <a:t>By collecting the Local Account, DPI’s program areas have access to the level of detail necessary to determine compliance with Federal grant regulations. </a:t>
            </a:r>
            <a:endParaRPr sz="2200" b="1" dirty="0">
              <a:latin typeface="Lato"/>
              <a:ea typeface="Lato"/>
              <a:cs typeface="Lato"/>
              <a:sym typeface="Lato"/>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A71A1-C4C9-4055-8771-E5A5CFDFAE39}">
  <ds:schemaRefs>
    <ds:schemaRef ds:uri="http://schemas.openxmlformats.org/package/2006/metadata/core-properties"/>
    <ds:schemaRef ds:uri="53b6fa66-905b-41bc-bd6d-9745c0971c15"/>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2e738f9a-aabc-43fa-ba56-f67ecbb3da8a"/>
    <ds:schemaRef ds:uri="http://www.w3.org/XML/1998/namespace"/>
  </ds:schemaRefs>
</ds:datastoreItem>
</file>

<file path=customXml/itemProps2.xml><?xml version="1.0" encoding="utf-8"?>
<ds:datastoreItem xmlns:ds="http://schemas.openxmlformats.org/officeDocument/2006/customXml" ds:itemID="{7A599F23-604D-406B-9EBE-0F7C69B492A4}">
  <ds:schemaRefs>
    <ds:schemaRef ds:uri="http://schemas.microsoft.com/sharepoint/v3/contenttype/forms"/>
  </ds:schemaRefs>
</ds:datastoreItem>
</file>

<file path=customXml/itemProps3.xml><?xml version="1.0" encoding="utf-8"?>
<ds:datastoreItem xmlns:ds="http://schemas.openxmlformats.org/officeDocument/2006/customXml" ds:itemID="{89558E3A-FCAF-451B-BD69-333B020D34B7}"/>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Custom</PresentationFormat>
  <Paragraphs>241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Lato Black</vt:lpstr>
      <vt:lpstr>Lato</vt:lpstr>
      <vt:lpstr>Arial</vt:lpstr>
      <vt:lpstr>DM Sans</vt:lpstr>
      <vt:lpstr>Calibri</vt:lpstr>
      <vt:lpstr>1_Office Theme</vt:lpstr>
      <vt:lpstr>WISEdata Finance and Wisconsin School Finance Portal Updates</vt:lpstr>
      <vt:lpstr>What is WISEdata Finance?</vt:lpstr>
      <vt:lpstr>Mindset Shift: WISEdata Finance</vt:lpstr>
      <vt:lpstr>WISEdata Finance FY 2022-23</vt:lpstr>
      <vt:lpstr>WISEdata Finance - FY 2023-24</vt:lpstr>
      <vt:lpstr>Dramatic Transition</vt:lpstr>
      <vt:lpstr>WUFAR is KEY</vt:lpstr>
      <vt:lpstr>Chart of Accounts (1 of 2)</vt:lpstr>
      <vt:lpstr>Chart of Accounts (2 of 2)</vt:lpstr>
      <vt:lpstr>Validations</vt:lpstr>
      <vt:lpstr>Landing Page - Validation Summary Panel</vt:lpstr>
      <vt:lpstr>WISE Data API / Finance Portal panels</vt:lpstr>
      <vt:lpstr>L1 Validations</vt:lpstr>
      <vt:lpstr>L2 Validations (1 of 2)</vt:lpstr>
      <vt:lpstr>L2 Validations (2of 2)</vt:lpstr>
      <vt:lpstr>Data Format Validations</vt:lpstr>
      <vt:lpstr>L2  Fiscal Validation Types</vt:lpstr>
      <vt:lpstr>Negative Amount Validations (1 of 2)</vt:lpstr>
      <vt:lpstr>Negative Amount Validations (2 of 2)</vt:lpstr>
      <vt:lpstr>Fund Transfer Validations</vt:lpstr>
      <vt:lpstr>Fund Transfer Examples</vt:lpstr>
      <vt:lpstr>Trial Balance Validations</vt:lpstr>
      <vt:lpstr>Trial Balance Example 1</vt:lpstr>
      <vt:lpstr>Trial Balance Example 2</vt:lpstr>
      <vt:lpstr>Trial Balance Example 3</vt:lpstr>
      <vt:lpstr>Validations Updates</vt:lpstr>
      <vt:lpstr>Addenda (1 of 2)</vt:lpstr>
      <vt:lpstr>Addenda (2 of 2)</vt:lpstr>
      <vt:lpstr>Pending Addenda</vt:lpstr>
      <vt:lpstr>Resolved Addenda</vt:lpstr>
      <vt:lpstr>Project/Program Tags</vt:lpstr>
      <vt:lpstr>Best Practice</vt:lpstr>
      <vt:lpstr>Financial Reporting Development Timeline</vt:lpstr>
      <vt:lpstr>School-Level Reporting</vt:lpstr>
      <vt:lpstr>Special Education Annual Report (1 of 2)</vt:lpstr>
      <vt:lpstr>Special Education Annual Report (2 of 2)</vt:lpstr>
      <vt:lpstr>WISEdata Finance and WISEgrants</vt:lpstr>
      <vt:lpstr>Live Data = More Possibilities</vt:lpstr>
      <vt:lpstr>IDEA MOE Report with WISEdata Finance (1 of 2)</vt:lpstr>
      <vt:lpstr>IDEA MOE Report with WISEdata Finance (2 of 2)</vt:lpstr>
      <vt:lpstr>WISEgrants and WISEdata Finance</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WISEdata Finance and Wisconsin School Finance Portal Updates</dc:title>
  <cp:lastModifiedBy>Stringfellow, Kina F. DPI</cp:lastModifiedBy>
  <cp:revision>1</cp:revision>
  <dcterms:modified xsi:type="dcterms:W3CDTF">2024-03-01T00:25:43Z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CF971145-B195-422D-84CF-84AD9850CF8B</vt:lpwstr>
  </property>
  <property fmtid="{D5CDD505-2E9C-101B-9397-08002B2CF9AE}" pid="4" name="ArticulatePath">
    <vt:lpwstr>https://widpiprd.sharepoint.com/sites/M365CG-WISEdataConference/Shared Documents/General/2024 WISEdata Conference/Slide Decks/WISEdata Finance and Wisconsin School Finance Portal (WiSFiP) Updates</vt:lpwstr>
  </property>
  <property fmtid="{D5CDD505-2E9C-101B-9397-08002B2CF9AE}" pid="5" name="MediaServiceImageTags">
    <vt:lpwstr/>
  </property>
  <property fmtid="{D5CDD505-2E9C-101B-9397-08002B2CF9AE}" pid="6" name="_MarkAsFinal">
    <vt:bool>true</vt:bool>
  </property>
  <property fmtid="{D5CDD505-2E9C-101B-9397-08002B2CF9AE}" pid="7" name="Order">
    <vt:r8>54100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